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6" r:id="rId23"/>
    <p:sldId id="279" r:id="rId24"/>
    <p:sldId id="280" r:id="rId25"/>
    <p:sldId id="277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9BBE94-D86F-468F-80D7-198FB5C1BBFB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126B7-4BF7-4B23-83CB-56E5FC412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614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4220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7358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075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907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1194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557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137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9895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3084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570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117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9168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2762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975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975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975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975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979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97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807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690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6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79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989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714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5126B7-4BF7-4B23-83CB-56E5FC4125F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276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5E56-A7B9-4112-A702-F69551279E5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345BB-EF01-4CED-AF58-F7D64B8E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65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5E56-A7B9-4112-A702-F69551279E5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345BB-EF01-4CED-AF58-F7D64B8E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84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5E56-A7B9-4112-A702-F69551279E5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345BB-EF01-4CED-AF58-F7D64B8E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9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5E56-A7B9-4112-A702-F69551279E5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345BB-EF01-4CED-AF58-F7D64B8E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192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5E56-A7B9-4112-A702-F69551279E5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345BB-EF01-4CED-AF58-F7D64B8E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7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5E56-A7B9-4112-A702-F69551279E5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345BB-EF01-4CED-AF58-F7D64B8E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155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5E56-A7B9-4112-A702-F69551279E5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345BB-EF01-4CED-AF58-F7D64B8E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654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5E56-A7B9-4112-A702-F69551279E5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345BB-EF01-4CED-AF58-F7D64B8E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147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5E56-A7B9-4112-A702-F69551279E5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345BB-EF01-4CED-AF58-F7D64B8E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890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5E56-A7B9-4112-A702-F69551279E5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345BB-EF01-4CED-AF58-F7D64B8E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20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5E56-A7B9-4112-A702-F69551279E5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345BB-EF01-4CED-AF58-F7D64B8E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352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45E56-A7B9-4112-A702-F69551279E5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345BB-EF01-4CED-AF58-F7D64B8EB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537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r>
              <a:rPr lang="en-US" dirty="0" smtClean="0"/>
              <a:t>Graphing Inequalities -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11,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069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363" y="1143000"/>
            <a:ext cx="4105275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659"/>
          <p:cNvSpPr/>
          <p:nvPr/>
        </p:nvSpPr>
        <p:spPr>
          <a:xfrm>
            <a:off x="4460675" y="2563190"/>
            <a:ext cx="98784" cy="77137"/>
          </a:xfrm>
          <a:custGeom>
            <a:avLst/>
            <a:gdLst/>
            <a:ahLst/>
            <a:cxnLst/>
            <a:rect l="0" t="0" r="0" b="0"/>
            <a:pathLst>
              <a:path w="98784" h="77137">
                <a:moveTo>
                  <a:pt x="17027" y="42849"/>
                </a:moveTo>
                <a:lnTo>
                  <a:pt x="41439" y="42849"/>
                </a:lnTo>
                <a:lnTo>
                  <a:pt x="42827" y="43802"/>
                </a:lnTo>
                <a:lnTo>
                  <a:pt x="44705" y="45390"/>
                </a:lnTo>
                <a:lnTo>
                  <a:pt x="50010" y="50230"/>
                </a:lnTo>
                <a:lnTo>
                  <a:pt x="51399" y="50628"/>
                </a:lnTo>
                <a:lnTo>
                  <a:pt x="53276" y="50893"/>
                </a:lnTo>
                <a:lnTo>
                  <a:pt x="55481" y="51069"/>
                </a:lnTo>
                <a:lnTo>
                  <a:pt x="56951" y="52139"/>
                </a:lnTo>
                <a:lnTo>
                  <a:pt x="57930" y="53805"/>
                </a:lnTo>
                <a:lnTo>
                  <a:pt x="58583" y="55868"/>
                </a:lnTo>
                <a:lnTo>
                  <a:pt x="58066" y="57244"/>
                </a:lnTo>
                <a:lnTo>
                  <a:pt x="56769" y="58161"/>
                </a:lnTo>
                <a:lnTo>
                  <a:pt x="54951" y="58772"/>
                </a:lnTo>
                <a:lnTo>
                  <a:pt x="53740" y="60132"/>
                </a:lnTo>
                <a:lnTo>
                  <a:pt x="52932" y="61991"/>
                </a:lnTo>
                <a:lnTo>
                  <a:pt x="52394" y="64183"/>
                </a:lnTo>
                <a:lnTo>
                  <a:pt x="51082" y="66597"/>
                </a:lnTo>
                <a:lnTo>
                  <a:pt x="49255" y="69159"/>
                </a:lnTo>
                <a:lnTo>
                  <a:pt x="47085" y="71819"/>
                </a:lnTo>
                <a:lnTo>
                  <a:pt x="44686" y="73593"/>
                </a:lnTo>
                <a:lnTo>
                  <a:pt x="42134" y="74775"/>
                </a:lnTo>
                <a:lnTo>
                  <a:pt x="39480" y="75563"/>
                </a:lnTo>
                <a:lnTo>
                  <a:pt x="36758" y="76089"/>
                </a:lnTo>
                <a:lnTo>
                  <a:pt x="33991" y="76439"/>
                </a:lnTo>
                <a:lnTo>
                  <a:pt x="31194" y="76673"/>
                </a:lnTo>
                <a:lnTo>
                  <a:pt x="28377" y="76828"/>
                </a:lnTo>
                <a:lnTo>
                  <a:pt x="22707" y="77001"/>
                </a:lnTo>
                <a:lnTo>
                  <a:pt x="8629" y="77131"/>
                </a:lnTo>
                <a:lnTo>
                  <a:pt x="4405" y="77136"/>
                </a:lnTo>
                <a:lnTo>
                  <a:pt x="2897" y="76185"/>
                </a:lnTo>
                <a:lnTo>
                  <a:pt x="1892" y="74598"/>
                </a:lnTo>
                <a:lnTo>
                  <a:pt x="1222" y="72588"/>
                </a:lnTo>
                <a:lnTo>
                  <a:pt x="776" y="70295"/>
                </a:lnTo>
                <a:lnTo>
                  <a:pt x="477" y="67814"/>
                </a:lnTo>
                <a:lnTo>
                  <a:pt x="279" y="65208"/>
                </a:lnTo>
                <a:lnTo>
                  <a:pt x="147" y="62517"/>
                </a:lnTo>
                <a:lnTo>
                  <a:pt x="0" y="56988"/>
                </a:lnTo>
                <a:lnTo>
                  <a:pt x="913" y="54181"/>
                </a:lnTo>
                <a:lnTo>
                  <a:pt x="2475" y="51356"/>
                </a:lnTo>
                <a:lnTo>
                  <a:pt x="7273" y="44530"/>
                </a:lnTo>
                <a:lnTo>
                  <a:pt x="8619" y="43017"/>
                </a:lnTo>
                <a:lnTo>
                  <a:pt x="12655" y="38797"/>
                </a:lnTo>
                <a:lnTo>
                  <a:pt x="28575" y="22742"/>
                </a:lnTo>
                <a:lnTo>
                  <a:pt x="31393" y="20872"/>
                </a:lnTo>
                <a:lnTo>
                  <a:pt x="34224" y="19625"/>
                </a:lnTo>
                <a:lnTo>
                  <a:pt x="37064" y="18794"/>
                </a:lnTo>
                <a:lnTo>
                  <a:pt x="39910" y="17288"/>
                </a:lnTo>
                <a:lnTo>
                  <a:pt x="42760" y="15331"/>
                </a:lnTo>
                <a:lnTo>
                  <a:pt x="45613" y="13074"/>
                </a:lnTo>
                <a:lnTo>
                  <a:pt x="48466" y="12521"/>
                </a:lnTo>
                <a:lnTo>
                  <a:pt x="51322" y="13106"/>
                </a:lnTo>
                <a:lnTo>
                  <a:pt x="54178" y="14448"/>
                </a:lnTo>
                <a:lnTo>
                  <a:pt x="57034" y="15343"/>
                </a:lnTo>
                <a:lnTo>
                  <a:pt x="59891" y="15939"/>
                </a:lnTo>
                <a:lnTo>
                  <a:pt x="66769" y="16896"/>
                </a:lnTo>
                <a:lnTo>
                  <a:pt x="67333" y="17927"/>
                </a:lnTo>
                <a:lnTo>
                  <a:pt x="67710" y="19567"/>
                </a:lnTo>
                <a:lnTo>
                  <a:pt x="67960" y="21613"/>
                </a:lnTo>
                <a:lnTo>
                  <a:pt x="68128" y="23929"/>
                </a:lnTo>
                <a:lnTo>
                  <a:pt x="68239" y="26426"/>
                </a:lnTo>
                <a:lnTo>
                  <a:pt x="68363" y="31740"/>
                </a:lnTo>
                <a:lnTo>
                  <a:pt x="68449" y="41199"/>
                </a:lnTo>
                <a:lnTo>
                  <a:pt x="67501" y="42701"/>
                </a:lnTo>
                <a:lnTo>
                  <a:pt x="65916" y="44656"/>
                </a:lnTo>
                <a:lnTo>
                  <a:pt x="63907" y="46911"/>
                </a:lnTo>
                <a:lnTo>
                  <a:pt x="59135" y="51957"/>
                </a:lnTo>
                <a:lnTo>
                  <a:pt x="56529" y="54636"/>
                </a:lnTo>
                <a:lnTo>
                  <a:pt x="53839" y="56422"/>
                </a:lnTo>
                <a:lnTo>
                  <a:pt x="51094" y="57613"/>
                </a:lnTo>
                <a:lnTo>
                  <a:pt x="48311" y="58407"/>
                </a:lnTo>
                <a:lnTo>
                  <a:pt x="45503" y="58936"/>
                </a:lnTo>
                <a:lnTo>
                  <a:pt x="42678" y="59289"/>
                </a:lnTo>
                <a:lnTo>
                  <a:pt x="34670" y="59953"/>
                </a:lnTo>
                <a:lnTo>
                  <a:pt x="33551" y="59015"/>
                </a:lnTo>
                <a:lnTo>
                  <a:pt x="31853" y="57436"/>
                </a:lnTo>
                <a:lnTo>
                  <a:pt x="25471" y="51262"/>
                </a:lnTo>
                <a:lnTo>
                  <a:pt x="18327" y="44146"/>
                </a:lnTo>
                <a:lnTo>
                  <a:pt x="17894" y="42761"/>
                </a:lnTo>
                <a:lnTo>
                  <a:pt x="17605" y="40886"/>
                </a:lnTo>
                <a:lnTo>
                  <a:pt x="17412" y="38683"/>
                </a:lnTo>
                <a:lnTo>
                  <a:pt x="17284" y="36262"/>
                </a:lnTo>
                <a:lnTo>
                  <a:pt x="17141" y="31032"/>
                </a:lnTo>
                <a:lnTo>
                  <a:pt x="18056" y="28303"/>
                </a:lnTo>
                <a:lnTo>
                  <a:pt x="19618" y="25532"/>
                </a:lnTo>
                <a:lnTo>
                  <a:pt x="21611" y="22732"/>
                </a:lnTo>
                <a:lnTo>
                  <a:pt x="22941" y="19913"/>
                </a:lnTo>
                <a:lnTo>
                  <a:pt x="23827" y="17081"/>
                </a:lnTo>
                <a:lnTo>
                  <a:pt x="24418" y="14241"/>
                </a:lnTo>
                <a:lnTo>
                  <a:pt x="25764" y="11394"/>
                </a:lnTo>
                <a:lnTo>
                  <a:pt x="27614" y="8544"/>
                </a:lnTo>
                <a:lnTo>
                  <a:pt x="29800" y="5692"/>
                </a:lnTo>
                <a:lnTo>
                  <a:pt x="33163" y="3790"/>
                </a:lnTo>
                <a:lnTo>
                  <a:pt x="37309" y="2523"/>
                </a:lnTo>
                <a:lnTo>
                  <a:pt x="41978" y="1677"/>
                </a:lnTo>
                <a:lnTo>
                  <a:pt x="46044" y="1114"/>
                </a:lnTo>
                <a:lnTo>
                  <a:pt x="49707" y="738"/>
                </a:lnTo>
                <a:lnTo>
                  <a:pt x="53101" y="488"/>
                </a:lnTo>
                <a:lnTo>
                  <a:pt x="56316" y="321"/>
                </a:lnTo>
                <a:lnTo>
                  <a:pt x="62429" y="135"/>
                </a:lnTo>
                <a:lnTo>
                  <a:pt x="76992" y="7"/>
                </a:lnTo>
                <a:lnTo>
                  <a:pt x="79864" y="0"/>
                </a:lnTo>
                <a:lnTo>
                  <a:pt x="82731" y="948"/>
                </a:lnTo>
                <a:lnTo>
                  <a:pt x="85594" y="2533"/>
                </a:lnTo>
                <a:lnTo>
                  <a:pt x="88456" y="4542"/>
                </a:lnTo>
                <a:lnTo>
                  <a:pt x="90364" y="6834"/>
                </a:lnTo>
                <a:lnTo>
                  <a:pt x="91636" y="9314"/>
                </a:lnTo>
                <a:lnTo>
                  <a:pt x="92484" y="11920"/>
                </a:lnTo>
                <a:lnTo>
                  <a:pt x="94002" y="14610"/>
                </a:lnTo>
                <a:lnTo>
                  <a:pt x="95966" y="17356"/>
                </a:lnTo>
                <a:lnTo>
                  <a:pt x="98228" y="20138"/>
                </a:lnTo>
                <a:lnTo>
                  <a:pt x="98783" y="22946"/>
                </a:lnTo>
                <a:lnTo>
                  <a:pt x="98202" y="25771"/>
                </a:lnTo>
                <a:lnTo>
                  <a:pt x="96861" y="28606"/>
                </a:lnTo>
                <a:lnTo>
                  <a:pt x="95967" y="31449"/>
                </a:lnTo>
                <a:lnTo>
                  <a:pt x="95371" y="34297"/>
                </a:lnTo>
                <a:lnTo>
                  <a:pt x="94974" y="37148"/>
                </a:lnTo>
                <a:lnTo>
                  <a:pt x="93757" y="39048"/>
                </a:lnTo>
                <a:lnTo>
                  <a:pt x="91992" y="40315"/>
                </a:lnTo>
                <a:lnTo>
                  <a:pt x="89864" y="41160"/>
                </a:lnTo>
                <a:lnTo>
                  <a:pt x="88445" y="42676"/>
                </a:lnTo>
                <a:lnTo>
                  <a:pt x="87499" y="44639"/>
                </a:lnTo>
                <a:lnTo>
                  <a:pt x="86869" y="46900"/>
                </a:lnTo>
                <a:lnTo>
                  <a:pt x="85495" y="48407"/>
                </a:lnTo>
                <a:lnTo>
                  <a:pt x="83628" y="49412"/>
                </a:lnTo>
                <a:lnTo>
                  <a:pt x="81430" y="50082"/>
                </a:lnTo>
                <a:lnTo>
                  <a:pt x="79012" y="50529"/>
                </a:lnTo>
                <a:lnTo>
                  <a:pt x="76448" y="50827"/>
                </a:lnTo>
                <a:lnTo>
                  <a:pt x="70039" y="51304"/>
                </a:lnTo>
                <a:lnTo>
                  <a:pt x="66623" y="51370"/>
                </a:lnTo>
                <a:lnTo>
                  <a:pt x="56669" y="51412"/>
                </a:lnTo>
                <a:lnTo>
                  <a:pt x="53933" y="50463"/>
                </a:lnTo>
                <a:lnTo>
                  <a:pt x="51156" y="48877"/>
                </a:lnTo>
                <a:lnTo>
                  <a:pt x="42745" y="428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60"/>
          <p:cNvSpPr/>
          <p:nvPr/>
        </p:nvSpPr>
        <p:spPr>
          <a:xfrm>
            <a:off x="4769284" y="3163296"/>
            <a:ext cx="59494" cy="68503"/>
          </a:xfrm>
          <a:custGeom>
            <a:avLst/>
            <a:gdLst/>
            <a:ahLst/>
            <a:cxnLst/>
            <a:rect l="0" t="0" r="0" b="0"/>
            <a:pathLst>
              <a:path w="59494" h="68503">
                <a:moveTo>
                  <a:pt x="8456" y="51391"/>
                </a:moveTo>
                <a:lnTo>
                  <a:pt x="16675" y="43172"/>
                </a:lnTo>
                <a:lnTo>
                  <a:pt x="17745" y="44007"/>
                </a:lnTo>
                <a:lnTo>
                  <a:pt x="19411" y="45516"/>
                </a:lnTo>
                <a:lnTo>
                  <a:pt x="24378" y="50231"/>
                </a:lnTo>
                <a:lnTo>
                  <a:pt x="25738" y="50617"/>
                </a:lnTo>
                <a:lnTo>
                  <a:pt x="27597" y="50875"/>
                </a:lnTo>
                <a:lnTo>
                  <a:pt x="33788" y="51361"/>
                </a:lnTo>
                <a:lnTo>
                  <a:pt x="33917" y="52324"/>
                </a:lnTo>
                <a:lnTo>
                  <a:pt x="34002" y="53918"/>
                </a:lnTo>
                <a:lnTo>
                  <a:pt x="34139" y="58769"/>
                </a:lnTo>
                <a:lnTo>
                  <a:pt x="33198" y="60120"/>
                </a:lnTo>
                <a:lnTo>
                  <a:pt x="31618" y="61973"/>
                </a:lnTo>
                <a:lnTo>
                  <a:pt x="26789" y="67239"/>
                </a:lnTo>
                <a:lnTo>
                  <a:pt x="25440" y="67672"/>
                </a:lnTo>
                <a:lnTo>
                  <a:pt x="23589" y="67960"/>
                </a:lnTo>
                <a:lnTo>
                  <a:pt x="21402" y="68152"/>
                </a:lnTo>
                <a:lnTo>
                  <a:pt x="18991" y="68280"/>
                </a:lnTo>
                <a:lnTo>
                  <a:pt x="10032" y="68502"/>
                </a:lnTo>
                <a:lnTo>
                  <a:pt x="8553" y="67561"/>
                </a:lnTo>
                <a:lnTo>
                  <a:pt x="6616" y="65981"/>
                </a:lnTo>
                <a:lnTo>
                  <a:pt x="4372" y="63975"/>
                </a:lnTo>
                <a:lnTo>
                  <a:pt x="2875" y="61686"/>
                </a:lnTo>
                <a:lnTo>
                  <a:pt x="1878" y="59206"/>
                </a:lnTo>
                <a:lnTo>
                  <a:pt x="1213" y="56602"/>
                </a:lnTo>
                <a:lnTo>
                  <a:pt x="770" y="53912"/>
                </a:lnTo>
                <a:lnTo>
                  <a:pt x="474" y="51167"/>
                </a:lnTo>
                <a:lnTo>
                  <a:pt x="277" y="48384"/>
                </a:lnTo>
                <a:lnTo>
                  <a:pt x="146" y="45576"/>
                </a:lnTo>
                <a:lnTo>
                  <a:pt x="0" y="39917"/>
                </a:lnTo>
                <a:lnTo>
                  <a:pt x="913" y="37074"/>
                </a:lnTo>
                <a:lnTo>
                  <a:pt x="2475" y="34226"/>
                </a:lnTo>
                <a:lnTo>
                  <a:pt x="4469" y="31375"/>
                </a:lnTo>
                <a:lnTo>
                  <a:pt x="5798" y="28522"/>
                </a:lnTo>
                <a:lnTo>
                  <a:pt x="6683" y="25668"/>
                </a:lnTo>
                <a:lnTo>
                  <a:pt x="7274" y="22812"/>
                </a:lnTo>
                <a:lnTo>
                  <a:pt x="8620" y="19956"/>
                </a:lnTo>
                <a:lnTo>
                  <a:pt x="10470" y="17099"/>
                </a:lnTo>
                <a:lnTo>
                  <a:pt x="12657" y="14242"/>
                </a:lnTo>
                <a:lnTo>
                  <a:pt x="15066" y="11385"/>
                </a:lnTo>
                <a:lnTo>
                  <a:pt x="17625" y="8528"/>
                </a:lnTo>
                <a:lnTo>
                  <a:pt x="20284" y="5671"/>
                </a:lnTo>
                <a:lnTo>
                  <a:pt x="23008" y="3766"/>
                </a:lnTo>
                <a:lnTo>
                  <a:pt x="25777" y="2496"/>
                </a:lnTo>
                <a:lnTo>
                  <a:pt x="28576" y="1649"/>
                </a:lnTo>
                <a:lnTo>
                  <a:pt x="31394" y="1085"/>
                </a:lnTo>
                <a:lnTo>
                  <a:pt x="34226" y="709"/>
                </a:lnTo>
                <a:lnTo>
                  <a:pt x="37066" y="458"/>
                </a:lnTo>
                <a:lnTo>
                  <a:pt x="39911" y="291"/>
                </a:lnTo>
                <a:lnTo>
                  <a:pt x="49628" y="0"/>
                </a:lnTo>
                <a:lnTo>
                  <a:pt x="51144" y="938"/>
                </a:lnTo>
                <a:lnTo>
                  <a:pt x="53107" y="2516"/>
                </a:lnTo>
                <a:lnTo>
                  <a:pt x="55368" y="4520"/>
                </a:lnTo>
                <a:lnTo>
                  <a:pt x="56876" y="6809"/>
                </a:lnTo>
                <a:lnTo>
                  <a:pt x="57881" y="9287"/>
                </a:lnTo>
                <a:lnTo>
                  <a:pt x="58551" y="11892"/>
                </a:lnTo>
                <a:lnTo>
                  <a:pt x="58997" y="14581"/>
                </a:lnTo>
                <a:lnTo>
                  <a:pt x="59295" y="17326"/>
                </a:lnTo>
                <a:lnTo>
                  <a:pt x="59493" y="20108"/>
                </a:lnTo>
                <a:lnTo>
                  <a:pt x="58674" y="22916"/>
                </a:lnTo>
                <a:lnTo>
                  <a:pt x="57174" y="25740"/>
                </a:lnTo>
                <a:lnTo>
                  <a:pt x="52475" y="32566"/>
                </a:lnTo>
                <a:lnTo>
                  <a:pt x="52089" y="34078"/>
                </a:lnTo>
                <a:lnTo>
                  <a:pt x="51832" y="36039"/>
                </a:lnTo>
                <a:lnTo>
                  <a:pt x="51661" y="38299"/>
                </a:lnTo>
                <a:lnTo>
                  <a:pt x="50594" y="40758"/>
                </a:lnTo>
                <a:lnTo>
                  <a:pt x="48930" y="43350"/>
                </a:lnTo>
                <a:lnTo>
                  <a:pt x="46868" y="46030"/>
                </a:lnTo>
                <a:lnTo>
                  <a:pt x="44542" y="47817"/>
                </a:lnTo>
                <a:lnTo>
                  <a:pt x="42038" y="49009"/>
                </a:lnTo>
                <a:lnTo>
                  <a:pt x="34173" y="513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61"/>
          <p:cNvSpPr/>
          <p:nvPr/>
        </p:nvSpPr>
        <p:spPr>
          <a:xfrm>
            <a:off x="5052059" y="3730265"/>
            <a:ext cx="77144" cy="50208"/>
          </a:xfrm>
          <a:custGeom>
            <a:avLst/>
            <a:gdLst/>
            <a:ahLst/>
            <a:cxnLst/>
            <a:rect l="0" t="0" r="0" b="0"/>
            <a:pathLst>
              <a:path w="77144" h="50208">
                <a:moveTo>
                  <a:pt x="0" y="50207"/>
                </a:moveTo>
                <a:lnTo>
                  <a:pt x="4552" y="45656"/>
                </a:lnTo>
                <a:lnTo>
                  <a:pt x="6844" y="44316"/>
                </a:lnTo>
                <a:lnTo>
                  <a:pt x="9325" y="43422"/>
                </a:lnTo>
                <a:lnTo>
                  <a:pt x="15601" y="41988"/>
                </a:lnTo>
                <a:lnTo>
                  <a:pt x="17068" y="41870"/>
                </a:lnTo>
                <a:lnTo>
                  <a:pt x="18999" y="41791"/>
                </a:lnTo>
                <a:lnTo>
                  <a:pt x="23684" y="41704"/>
                </a:lnTo>
                <a:lnTo>
                  <a:pt x="28942" y="41666"/>
                </a:lnTo>
                <a:lnTo>
                  <a:pt x="30725" y="42608"/>
                </a:lnTo>
                <a:lnTo>
                  <a:pt x="31914" y="44189"/>
                </a:lnTo>
                <a:lnTo>
                  <a:pt x="33821" y="49018"/>
                </a:lnTo>
                <a:lnTo>
                  <a:pt x="34930" y="49414"/>
                </a:lnTo>
                <a:lnTo>
                  <a:pt x="36622" y="49679"/>
                </a:lnTo>
                <a:lnTo>
                  <a:pt x="42842" y="50205"/>
                </a:lnTo>
                <a:lnTo>
                  <a:pt x="42861" y="50207"/>
                </a:lnTo>
                <a:lnTo>
                  <a:pt x="42862" y="45656"/>
                </a:lnTo>
                <a:lnTo>
                  <a:pt x="41910" y="43363"/>
                </a:lnTo>
                <a:lnTo>
                  <a:pt x="40323" y="40882"/>
                </a:lnTo>
                <a:lnTo>
                  <a:pt x="35482" y="34607"/>
                </a:lnTo>
                <a:lnTo>
                  <a:pt x="34132" y="32187"/>
                </a:lnTo>
                <a:lnTo>
                  <a:pt x="27015" y="18436"/>
                </a:lnTo>
                <a:lnTo>
                  <a:pt x="27535" y="16644"/>
                </a:lnTo>
                <a:lnTo>
                  <a:pt x="28834" y="14497"/>
                </a:lnTo>
                <a:lnTo>
                  <a:pt x="33213" y="8757"/>
                </a:lnTo>
                <a:lnTo>
                  <a:pt x="34524" y="8287"/>
                </a:lnTo>
                <a:lnTo>
                  <a:pt x="36352" y="7973"/>
                </a:lnTo>
                <a:lnTo>
                  <a:pt x="38522" y="7763"/>
                </a:lnTo>
                <a:lnTo>
                  <a:pt x="39969" y="6671"/>
                </a:lnTo>
                <a:lnTo>
                  <a:pt x="40934" y="4991"/>
                </a:lnTo>
                <a:lnTo>
                  <a:pt x="41577" y="2918"/>
                </a:lnTo>
                <a:lnTo>
                  <a:pt x="42958" y="1536"/>
                </a:lnTo>
                <a:lnTo>
                  <a:pt x="44831" y="615"/>
                </a:lnTo>
                <a:lnTo>
                  <a:pt x="47033" y="0"/>
                </a:lnTo>
                <a:lnTo>
                  <a:pt x="49453" y="544"/>
                </a:lnTo>
                <a:lnTo>
                  <a:pt x="52019" y="1858"/>
                </a:lnTo>
                <a:lnTo>
                  <a:pt x="58430" y="6261"/>
                </a:lnTo>
                <a:lnTo>
                  <a:pt x="59909" y="7575"/>
                </a:lnTo>
                <a:lnTo>
                  <a:pt x="67251" y="14630"/>
                </a:lnTo>
                <a:lnTo>
                  <a:pt x="72737" y="20087"/>
                </a:lnTo>
                <a:lnTo>
                  <a:pt x="74209" y="22507"/>
                </a:lnTo>
                <a:lnTo>
                  <a:pt x="75190" y="25073"/>
                </a:lnTo>
                <a:lnTo>
                  <a:pt x="75845" y="27736"/>
                </a:lnTo>
                <a:lnTo>
                  <a:pt x="76281" y="30464"/>
                </a:lnTo>
                <a:lnTo>
                  <a:pt x="76572" y="33235"/>
                </a:lnTo>
                <a:lnTo>
                  <a:pt x="76765" y="36035"/>
                </a:lnTo>
                <a:lnTo>
                  <a:pt x="76894" y="38854"/>
                </a:lnTo>
                <a:lnTo>
                  <a:pt x="77143" y="49708"/>
                </a:lnTo>
                <a:lnTo>
                  <a:pt x="76194" y="49875"/>
                </a:lnTo>
                <a:lnTo>
                  <a:pt x="74609" y="49986"/>
                </a:lnTo>
                <a:lnTo>
                  <a:pt x="69771" y="50163"/>
                </a:lnTo>
                <a:lnTo>
                  <a:pt x="68422" y="49226"/>
                </a:lnTo>
                <a:lnTo>
                  <a:pt x="66570" y="47648"/>
                </a:lnTo>
                <a:lnTo>
                  <a:pt x="64383" y="45643"/>
                </a:lnTo>
                <a:lnTo>
                  <a:pt x="59413" y="40876"/>
                </a:lnTo>
                <a:lnTo>
                  <a:pt x="44522" y="26139"/>
                </a:lnTo>
                <a:lnTo>
                  <a:pt x="43969" y="24636"/>
                </a:lnTo>
                <a:lnTo>
                  <a:pt x="43600" y="22683"/>
                </a:lnTo>
                <a:lnTo>
                  <a:pt x="42863" y="159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62"/>
          <p:cNvSpPr/>
          <p:nvPr/>
        </p:nvSpPr>
        <p:spPr>
          <a:xfrm>
            <a:off x="4229100" y="1988820"/>
            <a:ext cx="85726" cy="282893"/>
          </a:xfrm>
          <a:custGeom>
            <a:avLst/>
            <a:gdLst/>
            <a:ahLst/>
            <a:cxnLst/>
            <a:rect l="0" t="0" r="0" b="0"/>
            <a:pathLst>
              <a:path w="85726" h="282893">
                <a:moveTo>
                  <a:pt x="0" y="0"/>
                </a:moveTo>
                <a:lnTo>
                  <a:pt x="0" y="7381"/>
                </a:lnTo>
                <a:lnTo>
                  <a:pt x="2540" y="10582"/>
                </a:lnTo>
                <a:lnTo>
                  <a:pt x="4550" y="12770"/>
                </a:lnTo>
                <a:lnTo>
                  <a:pt x="5891" y="15180"/>
                </a:lnTo>
                <a:lnTo>
                  <a:pt x="7380" y="20399"/>
                </a:lnTo>
                <a:lnTo>
                  <a:pt x="8730" y="23124"/>
                </a:lnTo>
                <a:lnTo>
                  <a:pt x="10583" y="25894"/>
                </a:lnTo>
                <a:lnTo>
                  <a:pt x="12770" y="28692"/>
                </a:lnTo>
                <a:lnTo>
                  <a:pt x="15181" y="32463"/>
                </a:lnTo>
                <a:lnTo>
                  <a:pt x="17740" y="36882"/>
                </a:lnTo>
                <a:lnTo>
                  <a:pt x="20399" y="41733"/>
                </a:lnTo>
                <a:lnTo>
                  <a:pt x="23124" y="45919"/>
                </a:lnTo>
                <a:lnTo>
                  <a:pt x="25894" y="49663"/>
                </a:lnTo>
                <a:lnTo>
                  <a:pt x="28693" y="53111"/>
                </a:lnTo>
                <a:lnTo>
                  <a:pt x="30558" y="57315"/>
                </a:lnTo>
                <a:lnTo>
                  <a:pt x="31802" y="62022"/>
                </a:lnTo>
                <a:lnTo>
                  <a:pt x="32631" y="67065"/>
                </a:lnTo>
                <a:lnTo>
                  <a:pt x="34136" y="71380"/>
                </a:lnTo>
                <a:lnTo>
                  <a:pt x="36093" y="75209"/>
                </a:lnTo>
                <a:lnTo>
                  <a:pt x="38349" y="78714"/>
                </a:lnTo>
                <a:lnTo>
                  <a:pt x="39853" y="82956"/>
                </a:lnTo>
                <a:lnTo>
                  <a:pt x="40856" y="87689"/>
                </a:lnTo>
                <a:lnTo>
                  <a:pt x="41524" y="92749"/>
                </a:lnTo>
                <a:lnTo>
                  <a:pt x="42923" y="98028"/>
                </a:lnTo>
                <a:lnTo>
                  <a:pt x="44808" y="103452"/>
                </a:lnTo>
                <a:lnTo>
                  <a:pt x="47016" y="108973"/>
                </a:lnTo>
                <a:lnTo>
                  <a:pt x="49441" y="113606"/>
                </a:lnTo>
                <a:lnTo>
                  <a:pt x="52011" y="117647"/>
                </a:lnTo>
                <a:lnTo>
                  <a:pt x="54676" y="121294"/>
                </a:lnTo>
                <a:lnTo>
                  <a:pt x="57406" y="125630"/>
                </a:lnTo>
                <a:lnTo>
                  <a:pt x="60178" y="130426"/>
                </a:lnTo>
                <a:lnTo>
                  <a:pt x="62978" y="135528"/>
                </a:lnTo>
                <a:lnTo>
                  <a:pt x="64845" y="139882"/>
                </a:lnTo>
                <a:lnTo>
                  <a:pt x="66920" y="147259"/>
                </a:lnTo>
                <a:lnTo>
                  <a:pt x="68426" y="151513"/>
                </a:lnTo>
                <a:lnTo>
                  <a:pt x="70382" y="156253"/>
                </a:lnTo>
                <a:lnTo>
                  <a:pt x="72638" y="161319"/>
                </a:lnTo>
                <a:lnTo>
                  <a:pt x="77686" y="172027"/>
                </a:lnTo>
                <a:lnTo>
                  <a:pt x="80366" y="177550"/>
                </a:lnTo>
                <a:lnTo>
                  <a:pt x="82152" y="183136"/>
                </a:lnTo>
                <a:lnTo>
                  <a:pt x="83343" y="188766"/>
                </a:lnTo>
                <a:lnTo>
                  <a:pt x="84137" y="194424"/>
                </a:lnTo>
                <a:lnTo>
                  <a:pt x="84666" y="200101"/>
                </a:lnTo>
                <a:lnTo>
                  <a:pt x="85019" y="205790"/>
                </a:lnTo>
                <a:lnTo>
                  <a:pt x="85411" y="217192"/>
                </a:lnTo>
                <a:lnTo>
                  <a:pt x="85683" y="241197"/>
                </a:lnTo>
                <a:lnTo>
                  <a:pt x="85725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63"/>
          <p:cNvSpPr/>
          <p:nvPr/>
        </p:nvSpPr>
        <p:spPr>
          <a:xfrm>
            <a:off x="4391977" y="2391727"/>
            <a:ext cx="102871" cy="274321"/>
          </a:xfrm>
          <a:custGeom>
            <a:avLst/>
            <a:gdLst/>
            <a:ahLst/>
            <a:cxnLst/>
            <a:rect l="0" t="0" r="0" b="0"/>
            <a:pathLst>
              <a:path w="102871" h="274321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19" y="12770"/>
                </a:lnTo>
                <a:lnTo>
                  <a:pt x="9290" y="15181"/>
                </a:lnTo>
                <a:lnTo>
                  <a:pt x="10956" y="17741"/>
                </a:lnTo>
                <a:lnTo>
                  <a:pt x="13019" y="20400"/>
                </a:lnTo>
                <a:lnTo>
                  <a:pt x="14394" y="23125"/>
                </a:lnTo>
                <a:lnTo>
                  <a:pt x="17282" y="31511"/>
                </a:lnTo>
                <a:lnTo>
                  <a:pt x="19142" y="34342"/>
                </a:lnTo>
                <a:lnTo>
                  <a:pt x="21333" y="37182"/>
                </a:lnTo>
                <a:lnTo>
                  <a:pt x="23748" y="40981"/>
                </a:lnTo>
                <a:lnTo>
                  <a:pt x="26309" y="45418"/>
                </a:lnTo>
                <a:lnTo>
                  <a:pt x="31695" y="55428"/>
                </a:lnTo>
                <a:lnTo>
                  <a:pt x="51451" y="94364"/>
                </a:lnTo>
                <a:lnTo>
                  <a:pt x="62868" y="117171"/>
                </a:lnTo>
                <a:lnTo>
                  <a:pt x="64772" y="122881"/>
                </a:lnTo>
                <a:lnTo>
                  <a:pt x="66041" y="128593"/>
                </a:lnTo>
                <a:lnTo>
                  <a:pt x="66888" y="134306"/>
                </a:lnTo>
                <a:lnTo>
                  <a:pt x="68404" y="140973"/>
                </a:lnTo>
                <a:lnTo>
                  <a:pt x="70368" y="148274"/>
                </a:lnTo>
                <a:lnTo>
                  <a:pt x="72629" y="156000"/>
                </a:lnTo>
                <a:lnTo>
                  <a:pt x="75089" y="163055"/>
                </a:lnTo>
                <a:lnTo>
                  <a:pt x="77683" y="169663"/>
                </a:lnTo>
                <a:lnTo>
                  <a:pt x="80363" y="175974"/>
                </a:lnTo>
                <a:lnTo>
                  <a:pt x="82150" y="182086"/>
                </a:lnTo>
                <a:lnTo>
                  <a:pt x="83342" y="188066"/>
                </a:lnTo>
                <a:lnTo>
                  <a:pt x="84136" y="193957"/>
                </a:lnTo>
                <a:lnTo>
                  <a:pt x="85618" y="200742"/>
                </a:lnTo>
                <a:lnTo>
                  <a:pt x="87559" y="208123"/>
                </a:lnTo>
                <a:lnTo>
                  <a:pt x="89805" y="215901"/>
                </a:lnTo>
                <a:lnTo>
                  <a:pt x="91303" y="222992"/>
                </a:lnTo>
                <a:lnTo>
                  <a:pt x="92301" y="229624"/>
                </a:lnTo>
                <a:lnTo>
                  <a:pt x="92967" y="235950"/>
                </a:lnTo>
                <a:lnTo>
                  <a:pt x="93410" y="241120"/>
                </a:lnTo>
                <a:lnTo>
                  <a:pt x="93903" y="249405"/>
                </a:lnTo>
                <a:lnTo>
                  <a:pt x="94122" y="256261"/>
                </a:lnTo>
                <a:lnTo>
                  <a:pt x="94181" y="259423"/>
                </a:lnTo>
                <a:lnTo>
                  <a:pt x="95172" y="262484"/>
                </a:lnTo>
                <a:lnTo>
                  <a:pt x="96785" y="265477"/>
                </a:lnTo>
                <a:lnTo>
                  <a:pt x="102870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64"/>
          <p:cNvSpPr/>
          <p:nvPr/>
        </p:nvSpPr>
        <p:spPr>
          <a:xfrm>
            <a:off x="4554854" y="2751772"/>
            <a:ext cx="162879" cy="402909"/>
          </a:xfrm>
          <a:custGeom>
            <a:avLst/>
            <a:gdLst/>
            <a:ahLst/>
            <a:cxnLst/>
            <a:rect l="0" t="0" r="0" b="0"/>
            <a:pathLst>
              <a:path w="162879" h="402909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9325" y="20281"/>
                </a:lnTo>
                <a:lnTo>
                  <a:pt x="13670" y="29016"/>
                </a:lnTo>
                <a:lnTo>
                  <a:pt x="17068" y="39289"/>
                </a:lnTo>
                <a:lnTo>
                  <a:pt x="23684" y="49318"/>
                </a:lnTo>
                <a:lnTo>
                  <a:pt x="26267" y="53834"/>
                </a:lnTo>
                <a:lnTo>
                  <a:pt x="28942" y="58749"/>
                </a:lnTo>
                <a:lnTo>
                  <a:pt x="31914" y="69291"/>
                </a:lnTo>
                <a:lnTo>
                  <a:pt x="34186" y="80326"/>
                </a:lnTo>
                <a:lnTo>
                  <a:pt x="38372" y="91580"/>
                </a:lnTo>
                <a:lnTo>
                  <a:pt x="43407" y="102933"/>
                </a:lnTo>
                <a:lnTo>
                  <a:pt x="47868" y="114328"/>
                </a:lnTo>
                <a:lnTo>
                  <a:pt x="49850" y="125743"/>
                </a:lnTo>
                <a:lnTo>
                  <a:pt x="53271" y="137166"/>
                </a:lnTo>
                <a:lnTo>
                  <a:pt x="57014" y="148593"/>
                </a:lnTo>
                <a:lnTo>
                  <a:pt x="58677" y="160021"/>
                </a:lnTo>
                <a:lnTo>
                  <a:pt x="61956" y="171451"/>
                </a:lnTo>
                <a:lnTo>
                  <a:pt x="66589" y="182880"/>
                </a:lnTo>
                <a:lnTo>
                  <a:pt x="71823" y="194310"/>
                </a:lnTo>
                <a:lnTo>
                  <a:pt x="80124" y="211455"/>
                </a:lnTo>
                <a:lnTo>
                  <a:pt x="83236" y="222885"/>
                </a:lnTo>
                <a:lnTo>
                  <a:pt x="85572" y="234315"/>
                </a:lnTo>
                <a:lnTo>
                  <a:pt x="89784" y="245745"/>
                </a:lnTo>
                <a:lnTo>
                  <a:pt x="92292" y="254635"/>
                </a:lnTo>
                <a:lnTo>
                  <a:pt x="94359" y="262714"/>
                </a:lnTo>
                <a:lnTo>
                  <a:pt x="98453" y="272654"/>
                </a:lnTo>
                <a:lnTo>
                  <a:pt x="102950" y="288667"/>
                </a:lnTo>
                <a:lnTo>
                  <a:pt x="107033" y="298476"/>
                </a:lnTo>
                <a:lnTo>
                  <a:pt x="112023" y="306646"/>
                </a:lnTo>
                <a:lnTo>
                  <a:pt x="114687" y="310158"/>
                </a:lnTo>
                <a:lnTo>
                  <a:pt x="117648" y="316601"/>
                </a:lnTo>
                <a:lnTo>
                  <a:pt x="118437" y="319652"/>
                </a:lnTo>
                <a:lnTo>
                  <a:pt x="121854" y="325583"/>
                </a:lnTo>
                <a:lnTo>
                  <a:pt x="124099" y="328498"/>
                </a:lnTo>
                <a:lnTo>
                  <a:pt x="125595" y="332346"/>
                </a:lnTo>
                <a:lnTo>
                  <a:pt x="127258" y="341702"/>
                </a:lnTo>
                <a:lnTo>
                  <a:pt x="130537" y="349670"/>
                </a:lnTo>
                <a:lnTo>
                  <a:pt x="134217" y="356386"/>
                </a:lnTo>
                <a:lnTo>
                  <a:pt x="137240" y="365523"/>
                </a:lnTo>
                <a:lnTo>
                  <a:pt x="141324" y="371370"/>
                </a:lnTo>
                <a:lnTo>
                  <a:pt x="143773" y="377143"/>
                </a:lnTo>
                <a:lnTo>
                  <a:pt x="144426" y="380017"/>
                </a:lnTo>
                <a:lnTo>
                  <a:pt x="147693" y="385749"/>
                </a:lnTo>
                <a:lnTo>
                  <a:pt x="152999" y="392639"/>
                </a:lnTo>
                <a:lnTo>
                  <a:pt x="156265" y="396121"/>
                </a:lnTo>
                <a:lnTo>
                  <a:pt x="162878" y="4029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65"/>
          <p:cNvSpPr/>
          <p:nvPr/>
        </p:nvSpPr>
        <p:spPr>
          <a:xfrm>
            <a:off x="4769167" y="3206114"/>
            <a:ext cx="137161" cy="214314"/>
          </a:xfrm>
          <a:custGeom>
            <a:avLst/>
            <a:gdLst/>
            <a:ahLst/>
            <a:cxnLst/>
            <a:rect l="0" t="0" r="0" b="0"/>
            <a:pathLst>
              <a:path w="137161" h="214314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8219" y="7381"/>
                </a:lnTo>
                <a:lnTo>
                  <a:pt x="9290" y="7779"/>
                </a:lnTo>
                <a:lnTo>
                  <a:pt x="13019" y="8220"/>
                </a:lnTo>
                <a:lnTo>
                  <a:pt x="15347" y="10243"/>
                </a:lnTo>
                <a:lnTo>
                  <a:pt x="17851" y="13496"/>
                </a:lnTo>
                <a:lnTo>
                  <a:pt x="20473" y="17570"/>
                </a:lnTo>
                <a:lnTo>
                  <a:pt x="23174" y="21239"/>
                </a:lnTo>
                <a:lnTo>
                  <a:pt x="25927" y="24637"/>
                </a:lnTo>
                <a:lnTo>
                  <a:pt x="28714" y="27855"/>
                </a:lnTo>
                <a:lnTo>
                  <a:pt x="31526" y="30952"/>
                </a:lnTo>
                <a:lnTo>
                  <a:pt x="37189" y="36934"/>
                </a:lnTo>
                <a:lnTo>
                  <a:pt x="40032" y="40816"/>
                </a:lnTo>
                <a:lnTo>
                  <a:pt x="42881" y="45308"/>
                </a:lnTo>
                <a:lnTo>
                  <a:pt x="45732" y="50208"/>
                </a:lnTo>
                <a:lnTo>
                  <a:pt x="48585" y="54427"/>
                </a:lnTo>
                <a:lnTo>
                  <a:pt x="51440" y="58192"/>
                </a:lnTo>
                <a:lnTo>
                  <a:pt x="54297" y="61655"/>
                </a:lnTo>
                <a:lnTo>
                  <a:pt x="56200" y="65869"/>
                </a:lnTo>
                <a:lnTo>
                  <a:pt x="57469" y="70583"/>
                </a:lnTo>
                <a:lnTo>
                  <a:pt x="58315" y="75631"/>
                </a:lnTo>
                <a:lnTo>
                  <a:pt x="59832" y="79948"/>
                </a:lnTo>
                <a:lnTo>
                  <a:pt x="61795" y="83779"/>
                </a:lnTo>
                <a:lnTo>
                  <a:pt x="64057" y="87285"/>
                </a:lnTo>
                <a:lnTo>
                  <a:pt x="66517" y="91528"/>
                </a:lnTo>
                <a:lnTo>
                  <a:pt x="71791" y="101322"/>
                </a:lnTo>
                <a:lnTo>
                  <a:pt x="88614" y="134418"/>
                </a:lnTo>
                <a:lnTo>
                  <a:pt x="91461" y="139142"/>
                </a:lnTo>
                <a:lnTo>
                  <a:pt x="94312" y="143244"/>
                </a:lnTo>
                <a:lnTo>
                  <a:pt x="97164" y="146931"/>
                </a:lnTo>
                <a:lnTo>
                  <a:pt x="99066" y="151295"/>
                </a:lnTo>
                <a:lnTo>
                  <a:pt x="100334" y="156108"/>
                </a:lnTo>
                <a:lnTo>
                  <a:pt x="101179" y="161222"/>
                </a:lnTo>
                <a:lnTo>
                  <a:pt x="103648" y="166537"/>
                </a:lnTo>
                <a:lnTo>
                  <a:pt x="107198" y="171985"/>
                </a:lnTo>
                <a:lnTo>
                  <a:pt x="111471" y="177522"/>
                </a:lnTo>
                <a:lnTo>
                  <a:pt x="114319" y="182166"/>
                </a:lnTo>
                <a:lnTo>
                  <a:pt x="116217" y="186214"/>
                </a:lnTo>
                <a:lnTo>
                  <a:pt x="117483" y="189865"/>
                </a:lnTo>
                <a:lnTo>
                  <a:pt x="121430" y="196462"/>
                </a:lnTo>
                <a:lnTo>
                  <a:pt x="123816" y="199555"/>
                </a:lnTo>
                <a:lnTo>
                  <a:pt x="126359" y="202569"/>
                </a:lnTo>
                <a:lnTo>
                  <a:pt x="129006" y="205532"/>
                </a:lnTo>
                <a:lnTo>
                  <a:pt x="13716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66"/>
          <p:cNvSpPr/>
          <p:nvPr/>
        </p:nvSpPr>
        <p:spPr>
          <a:xfrm>
            <a:off x="4974907" y="3609022"/>
            <a:ext cx="102871" cy="154306"/>
          </a:xfrm>
          <a:custGeom>
            <a:avLst/>
            <a:gdLst/>
            <a:ahLst/>
            <a:cxnLst/>
            <a:rect l="0" t="0" r="0" b="0"/>
            <a:pathLst>
              <a:path w="102871" h="154306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2770" y="4551"/>
                </a:lnTo>
                <a:lnTo>
                  <a:pt x="14229" y="6844"/>
                </a:lnTo>
                <a:lnTo>
                  <a:pt x="15201" y="9325"/>
                </a:lnTo>
                <a:lnTo>
                  <a:pt x="15849" y="11932"/>
                </a:lnTo>
                <a:lnTo>
                  <a:pt x="17234" y="14622"/>
                </a:lnTo>
                <a:lnTo>
                  <a:pt x="19109" y="17368"/>
                </a:lnTo>
                <a:lnTo>
                  <a:pt x="21312" y="20151"/>
                </a:lnTo>
                <a:lnTo>
                  <a:pt x="23733" y="22959"/>
                </a:lnTo>
                <a:lnTo>
                  <a:pt x="26299" y="25784"/>
                </a:lnTo>
                <a:lnTo>
                  <a:pt x="31691" y="31462"/>
                </a:lnTo>
                <a:lnTo>
                  <a:pt x="37263" y="37161"/>
                </a:lnTo>
                <a:lnTo>
                  <a:pt x="39129" y="40966"/>
                </a:lnTo>
                <a:lnTo>
                  <a:pt x="40374" y="45408"/>
                </a:lnTo>
                <a:lnTo>
                  <a:pt x="41203" y="50275"/>
                </a:lnTo>
                <a:lnTo>
                  <a:pt x="42709" y="54472"/>
                </a:lnTo>
                <a:lnTo>
                  <a:pt x="44665" y="58222"/>
                </a:lnTo>
                <a:lnTo>
                  <a:pt x="46922" y="61674"/>
                </a:lnTo>
                <a:lnTo>
                  <a:pt x="49379" y="65881"/>
                </a:lnTo>
                <a:lnTo>
                  <a:pt x="51969" y="70591"/>
                </a:lnTo>
                <a:lnTo>
                  <a:pt x="54649" y="75636"/>
                </a:lnTo>
                <a:lnTo>
                  <a:pt x="57388" y="79951"/>
                </a:lnTo>
                <a:lnTo>
                  <a:pt x="60166" y="83781"/>
                </a:lnTo>
                <a:lnTo>
                  <a:pt x="62971" y="87287"/>
                </a:lnTo>
                <a:lnTo>
                  <a:pt x="65793" y="91529"/>
                </a:lnTo>
                <a:lnTo>
                  <a:pt x="68627" y="96261"/>
                </a:lnTo>
                <a:lnTo>
                  <a:pt x="71469" y="101322"/>
                </a:lnTo>
                <a:lnTo>
                  <a:pt x="73363" y="105648"/>
                </a:lnTo>
                <a:lnTo>
                  <a:pt x="74627" y="109485"/>
                </a:lnTo>
                <a:lnTo>
                  <a:pt x="75469" y="112995"/>
                </a:lnTo>
                <a:lnTo>
                  <a:pt x="77935" y="117240"/>
                </a:lnTo>
                <a:lnTo>
                  <a:pt x="81484" y="121975"/>
                </a:lnTo>
                <a:lnTo>
                  <a:pt x="85755" y="127037"/>
                </a:lnTo>
                <a:lnTo>
                  <a:pt x="88603" y="131364"/>
                </a:lnTo>
                <a:lnTo>
                  <a:pt x="90501" y="135201"/>
                </a:lnTo>
                <a:lnTo>
                  <a:pt x="91767" y="138712"/>
                </a:lnTo>
                <a:lnTo>
                  <a:pt x="93563" y="142004"/>
                </a:lnTo>
                <a:lnTo>
                  <a:pt x="95713" y="145152"/>
                </a:lnTo>
                <a:lnTo>
                  <a:pt x="102870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67"/>
          <p:cNvSpPr/>
          <p:nvPr/>
        </p:nvSpPr>
        <p:spPr>
          <a:xfrm>
            <a:off x="5137784" y="3900487"/>
            <a:ext cx="120017" cy="300039"/>
          </a:xfrm>
          <a:custGeom>
            <a:avLst/>
            <a:gdLst/>
            <a:ahLst/>
            <a:cxnLst/>
            <a:rect l="0" t="0" r="0" b="0"/>
            <a:pathLst>
              <a:path w="120017" h="30003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2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779" y="15181"/>
                </a:lnTo>
                <a:lnTo>
                  <a:pt x="8220" y="20400"/>
                </a:lnTo>
                <a:lnTo>
                  <a:pt x="9290" y="23125"/>
                </a:lnTo>
                <a:lnTo>
                  <a:pt x="15347" y="32464"/>
                </a:lnTo>
                <a:lnTo>
                  <a:pt x="17852" y="36882"/>
                </a:lnTo>
                <a:lnTo>
                  <a:pt x="20474" y="41733"/>
                </a:lnTo>
                <a:lnTo>
                  <a:pt x="23387" y="49663"/>
                </a:lnTo>
                <a:lnTo>
                  <a:pt x="25635" y="57315"/>
                </a:lnTo>
                <a:lnTo>
                  <a:pt x="27568" y="62023"/>
                </a:lnTo>
                <a:lnTo>
                  <a:pt x="29809" y="67066"/>
                </a:lnTo>
                <a:lnTo>
                  <a:pt x="34839" y="77750"/>
                </a:lnTo>
                <a:lnTo>
                  <a:pt x="37513" y="83266"/>
                </a:lnTo>
                <a:lnTo>
                  <a:pt x="39297" y="88848"/>
                </a:lnTo>
                <a:lnTo>
                  <a:pt x="40485" y="94475"/>
                </a:lnTo>
                <a:lnTo>
                  <a:pt x="41278" y="100131"/>
                </a:lnTo>
                <a:lnTo>
                  <a:pt x="42759" y="105806"/>
                </a:lnTo>
                <a:lnTo>
                  <a:pt x="44698" y="111495"/>
                </a:lnTo>
                <a:lnTo>
                  <a:pt x="46944" y="117192"/>
                </a:lnTo>
                <a:lnTo>
                  <a:pt x="51980" y="131143"/>
                </a:lnTo>
                <a:lnTo>
                  <a:pt x="54656" y="138864"/>
                </a:lnTo>
                <a:lnTo>
                  <a:pt x="57393" y="145916"/>
                </a:lnTo>
                <a:lnTo>
                  <a:pt x="60169" y="152522"/>
                </a:lnTo>
                <a:lnTo>
                  <a:pt x="62973" y="158832"/>
                </a:lnTo>
                <a:lnTo>
                  <a:pt x="64842" y="164943"/>
                </a:lnTo>
                <a:lnTo>
                  <a:pt x="66089" y="170922"/>
                </a:lnTo>
                <a:lnTo>
                  <a:pt x="66919" y="176813"/>
                </a:lnTo>
                <a:lnTo>
                  <a:pt x="68426" y="182645"/>
                </a:lnTo>
                <a:lnTo>
                  <a:pt x="70382" y="188438"/>
                </a:lnTo>
                <a:lnTo>
                  <a:pt x="72639" y="194206"/>
                </a:lnTo>
                <a:lnTo>
                  <a:pt x="74144" y="199956"/>
                </a:lnTo>
                <a:lnTo>
                  <a:pt x="75147" y="205694"/>
                </a:lnTo>
                <a:lnTo>
                  <a:pt x="75815" y="211424"/>
                </a:lnTo>
                <a:lnTo>
                  <a:pt x="77214" y="217150"/>
                </a:lnTo>
                <a:lnTo>
                  <a:pt x="79099" y="222871"/>
                </a:lnTo>
                <a:lnTo>
                  <a:pt x="81308" y="228591"/>
                </a:lnTo>
                <a:lnTo>
                  <a:pt x="83733" y="233356"/>
                </a:lnTo>
                <a:lnTo>
                  <a:pt x="86302" y="237486"/>
                </a:lnTo>
                <a:lnTo>
                  <a:pt x="88967" y="241191"/>
                </a:lnTo>
                <a:lnTo>
                  <a:pt x="91697" y="245567"/>
                </a:lnTo>
                <a:lnTo>
                  <a:pt x="94469" y="250389"/>
                </a:lnTo>
                <a:lnTo>
                  <a:pt x="97269" y="255508"/>
                </a:lnTo>
                <a:lnTo>
                  <a:pt x="100089" y="259874"/>
                </a:lnTo>
                <a:lnTo>
                  <a:pt x="102921" y="263737"/>
                </a:lnTo>
                <a:lnTo>
                  <a:pt x="105762" y="267265"/>
                </a:lnTo>
                <a:lnTo>
                  <a:pt x="108608" y="271522"/>
                </a:lnTo>
                <a:lnTo>
                  <a:pt x="111458" y="276265"/>
                </a:lnTo>
                <a:lnTo>
                  <a:pt x="114310" y="281332"/>
                </a:lnTo>
                <a:lnTo>
                  <a:pt x="117480" y="289501"/>
                </a:lnTo>
                <a:lnTo>
                  <a:pt x="120016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68"/>
          <p:cNvSpPr/>
          <p:nvPr/>
        </p:nvSpPr>
        <p:spPr>
          <a:xfrm>
            <a:off x="5292090" y="4354829"/>
            <a:ext cx="94298" cy="188597"/>
          </a:xfrm>
          <a:custGeom>
            <a:avLst/>
            <a:gdLst/>
            <a:ahLst/>
            <a:cxnLst/>
            <a:rect l="0" t="0" r="0" b="0"/>
            <a:pathLst>
              <a:path w="94298" h="188597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6"/>
                </a:lnTo>
                <a:lnTo>
                  <a:pt x="7381" y="15601"/>
                </a:lnTo>
                <a:lnTo>
                  <a:pt x="7778" y="18021"/>
                </a:lnTo>
                <a:lnTo>
                  <a:pt x="8043" y="21539"/>
                </a:lnTo>
                <a:lnTo>
                  <a:pt x="8219" y="25790"/>
                </a:lnTo>
                <a:lnTo>
                  <a:pt x="9289" y="29576"/>
                </a:lnTo>
                <a:lnTo>
                  <a:pt x="10955" y="33052"/>
                </a:lnTo>
                <a:lnTo>
                  <a:pt x="13018" y="36323"/>
                </a:lnTo>
                <a:lnTo>
                  <a:pt x="15346" y="40408"/>
                </a:lnTo>
                <a:lnTo>
                  <a:pt x="20473" y="50027"/>
                </a:lnTo>
                <a:lnTo>
                  <a:pt x="37188" y="82995"/>
                </a:lnTo>
                <a:lnTo>
                  <a:pt x="40032" y="87715"/>
                </a:lnTo>
                <a:lnTo>
                  <a:pt x="42880" y="91815"/>
                </a:lnTo>
                <a:lnTo>
                  <a:pt x="45732" y="95500"/>
                </a:lnTo>
                <a:lnTo>
                  <a:pt x="48585" y="99862"/>
                </a:lnTo>
                <a:lnTo>
                  <a:pt x="51440" y="104675"/>
                </a:lnTo>
                <a:lnTo>
                  <a:pt x="54296" y="109788"/>
                </a:lnTo>
                <a:lnTo>
                  <a:pt x="58105" y="115103"/>
                </a:lnTo>
                <a:lnTo>
                  <a:pt x="62549" y="120550"/>
                </a:lnTo>
                <a:lnTo>
                  <a:pt x="67416" y="126087"/>
                </a:lnTo>
                <a:lnTo>
                  <a:pt x="71614" y="131683"/>
                </a:lnTo>
                <a:lnTo>
                  <a:pt x="75365" y="137319"/>
                </a:lnTo>
                <a:lnTo>
                  <a:pt x="78818" y="142982"/>
                </a:lnTo>
                <a:lnTo>
                  <a:pt x="81120" y="147709"/>
                </a:lnTo>
                <a:lnTo>
                  <a:pt x="82655" y="151812"/>
                </a:lnTo>
                <a:lnTo>
                  <a:pt x="83678" y="155501"/>
                </a:lnTo>
                <a:lnTo>
                  <a:pt x="85313" y="158912"/>
                </a:lnTo>
                <a:lnTo>
                  <a:pt x="87355" y="162139"/>
                </a:lnTo>
                <a:lnTo>
                  <a:pt x="89669" y="165243"/>
                </a:lnTo>
                <a:lnTo>
                  <a:pt x="91212" y="169218"/>
                </a:lnTo>
                <a:lnTo>
                  <a:pt x="92240" y="173772"/>
                </a:lnTo>
                <a:lnTo>
                  <a:pt x="94297" y="1885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69"/>
          <p:cNvSpPr/>
          <p:nvPr/>
        </p:nvSpPr>
        <p:spPr>
          <a:xfrm>
            <a:off x="5446395" y="4629150"/>
            <a:ext cx="137160" cy="377191"/>
          </a:xfrm>
          <a:custGeom>
            <a:avLst/>
            <a:gdLst/>
            <a:ahLst/>
            <a:cxnLst/>
            <a:rect l="0" t="0" r="0" b="0"/>
            <a:pathLst>
              <a:path w="137160" h="377191">
                <a:moveTo>
                  <a:pt x="0" y="0"/>
                </a:moveTo>
                <a:lnTo>
                  <a:pt x="7381" y="14761"/>
                </a:lnTo>
                <a:lnTo>
                  <a:pt x="8219" y="25540"/>
                </a:lnTo>
                <a:lnTo>
                  <a:pt x="10242" y="31314"/>
                </a:lnTo>
                <a:lnTo>
                  <a:pt x="13495" y="38021"/>
                </a:lnTo>
                <a:lnTo>
                  <a:pt x="17569" y="45349"/>
                </a:lnTo>
                <a:lnTo>
                  <a:pt x="20285" y="53093"/>
                </a:lnTo>
                <a:lnTo>
                  <a:pt x="22096" y="61113"/>
                </a:lnTo>
                <a:lnTo>
                  <a:pt x="23303" y="69317"/>
                </a:lnTo>
                <a:lnTo>
                  <a:pt x="25060" y="77643"/>
                </a:lnTo>
                <a:lnTo>
                  <a:pt x="27184" y="86052"/>
                </a:lnTo>
                <a:lnTo>
                  <a:pt x="29552" y="94515"/>
                </a:lnTo>
                <a:lnTo>
                  <a:pt x="33036" y="103015"/>
                </a:lnTo>
                <a:lnTo>
                  <a:pt x="37264" y="111540"/>
                </a:lnTo>
                <a:lnTo>
                  <a:pt x="41988" y="120079"/>
                </a:lnTo>
                <a:lnTo>
                  <a:pt x="46089" y="128630"/>
                </a:lnTo>
                <a:lnTo>
                  <a:pt x="49776" y="137188"/>
                </a:lnTo>
                <a:lnTo>
                  <a:pt x="53186" y="145751"/>
                </a:lnTo>
                <a:lnTo>
                  <a:pt x="59516" y="162885"/>
                </a:lnTo>
                <a:lnTo>
                  <a:pt x="74230" y="205741"/>
                </a:lnTo>
                <a:lnTo>
                  <a:pt x="79980" y="222885"/>
                </a:lnTo>
                <a:lnTo>
                  <a:pt x="83800" y="231457"/>
                </a:lnTo>
                <a:lnTo>
                  <a:pt x="88252" y="240030"/>
                </a:lnTo>
                <a:lnTo>
                  <a:pt x="93125" y="248603"/>
                </a:lnTo>
                <a:lnTo>
                  <a:pt x="97325" y="257175"/>
                </a:lnTo>
                <a:lnTo>
                  <a:pt x="101079" y="265747"/>
                </a:lnTo>
                <a:lnTo>
                  <a:pt x="104533" y="274320"/>
                </a:lnTo>
                <a:lnTo>
                  <a:pt x="106836" y="282892"/>
                </a:lnTo>
                <a:lnTo>
                  <a:pt x="108371" y="291465"/>
                </a:lnTo>
                <a:lnTo>
                  <a:pt x="109395" y="300037"/>
                </a:lnTo>
                <a:lnTo>
                  <a:pt x="111030" y="307657"/>
                </a:lnTo>
                <a:lnTo>
                  <a:pt x="113073" y="314642"/>
                </a:lnTo>
                <a:lnTo>
                  <a:pt x="115386" y="321204"/>
                </a:lnTo>
                <a:lnTo>
                  <a:pt x="117881" y="327483"/>
                </a:lnTo>
                <a:lnTo>
                  <a:pt x="120497" y="333575"/>
                </a:lnTo>
                <a:lnTo>
                  <a:pt x="125944" y="345423"/>
                </a:lnTo>
                <a:lnTo>
                  <a:pt x="131540" y="357039"/>
                </a:lnTo>
                <a:lnTo>
                  <a:pt x="134662" y="366011"/>
                </a:lnTo>
                <a:lnTo>
                  <a:pt x="137159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70"/>
          <p:cNvSpPr/>
          <p:nvPr/>
        </p:nvSpPr>
        <p:spPr>
          <a:xfrm>
            <a:off x="5677852" y="5212079"/>
            <a:ext cx="137161" cy="274322"/>
          </a:xfrm>
          <a:custGeom>
            <a:avLst/>
            <a:gdLst/>
            <a:ahLst/>
            <a:cxnLst/>
            <a:rect l="0" t="0" r="0" b="0"/>
            <a:pathLst>
              <a:path w="137161" h="274322">
                <a:moveTo>
                  <a:pt x="0" y="0"/>
                </a:moveTo>
                <a:lnTo>
                  <a:pt x="0" y="15601"/>
                </a:lnTo>
                <a:lnTo>
                  <a:pt x="2540" y="21539"/>
                </a:lnTo>
                <a:lnTo>
                  <a:pt x="9325" y="35592"/>
                </a:lnTo>
                <a:lnTo>
                  <a:pt x="11932" y="40873"/>
                </a:lnTo>
                <a:lnTo>
                  <a:pt x="14622" y="47252"/>
                </a:lnTo>
                <a:lnTo>
                  <a:pt x="17368" y="54361"/>
                </a:lnTo>
                <a:lnTo>
                  <a:pt x="20151" y="61959"/>
                </a:lnTo>
                <a:lnTo>
                  <a:pt x="23912" y="68928"/>
                </a:lnTo>
                <a:lnTo>
                  <a:pt x="28324" y="75480"/>
                </a:lnTo>
                <a:lnTo>
                  <a:pt x="33170" y="81753"/>
                </a:lnTo>
                <a:lnTo>
                  <a:pt x="37353" y="88792"/>
                </a:lnTo>
                <a:lnTo>
                  <a:pt x="41095" y="96342"/>
                </a:lnTo>
                <a:lnTo>
                  <a:pt x="47792" y="111399"/>
                </a:lnTo>
                <a:lnTo>
                  <a:pt x="53943" y="124441"/>
                </a:lnTo>
                <a:lnTo>
                  <a:pt x="57869" y="131539"/>
                </a:lnTo>
                <a:lnTo>
                  <a:pt x="62392" y="139127"/>
                </a:lnTo>
                <a:lnTo>
                  <a:pt x="67313" y="147044"/>
                </a:lnTo>
                <a:lnTo>
                  <a:pt x="71545" y="154227"/>
                </a:lnTo>
                <a:lnTo>
                  <a:pt x="75319" y="160921"/>
                </a:lnTo>
                <a:lnTo>
                  <a:pt x="78788" y="167288"/>
                </a:lnTo>
                <a:lnTo>
                  <a:pt x="83005" y="174391"/>
                </a:lnTo>
                <a:lnTo>
                  <a:pt x="92771" y="189903"/>
                </a:lnTo>
                <a:lnTo>
                  <a:pt x="97090" y="197087"/>
                </a:lnTo>
                <a:lnTo>
                  <a:pt x="100922" y="203782"/>
                </a:lnTo>
                <a:lnTo>
                  <a:pt x="107719" y="216300"/>
                </a:lnTo>
                <a:lnTo>
                  <a:pt x="119844" y="239858"/>
                </a:lnTo>
                <a:lnTo>
                  <a:pt x="122758" y="245631"/>
                </a:lnTo>
                <a:lnTo>
                  <a:pt x="125654" y="250432"/>
                </a:lnTo>
                <a:lnTo>
                  <a:pt x="128537" y="254584"/>
                </a:lnTo>
                <a:lnTo>
                  <a:pt x="131412" y="258306"/>
                </a:lnTo>
                <a:lnTo>
                  <a:pt x="134605" y="264980"/>
                </a:lnTo>
                <a:lnTo>
                  <a:pt x="137160" y="2743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71"/>
          <p:cNvSpPr/>
          <p:nvPr/>
        </p:nvSpPr>
        <p:spPr>
          <a:xfrm>
            <a:off x="5883592" y="5546407"/>
            <a:ext cx="42863" cy="94298"/>
          </a:xfrm>
          <a:custGeom>
            <a:avLst/>
            <a:gdLst/>
            <a:ahLst/>
            <a:cxnLst/>
            <a:rect l="0" t="0" r="0" b="0"/>
            <a:pathLst>
              <a:path w="42863" h="94298">
                <a:moveTo>
                  <a:pt x="0" y="0"/>
                </a:moveTo>
                <a:lnTo>
                  <a:pt x="0" y="4551"/>
                </a:lnTo>
                <a:lnTo>
                  <a:pt x="953" y="7797"/>
                </a:lnTo>
                <a:lnTo>
                  <a:pt x="2540" y="11865"/>
                </a:lnTo>
                <a:lnTo>
                  <a:pt x="7381" y="22981"/>
                </a:lnTo>
                <a:lnTo>
                  <a:pt x="10583" y="32121"/>
                </a:lnTo>
                <a:lnTo>
                  <a:pt x="12770" y="38559"/>
                </a:lnTo>
                <a:lnTo>
                  <a:pt x="15181" y="44756"/>
                </a:lnTo>
                <a:lnTo>
                  <a:pt x="17741" y="50793"/>
                </a:lnTo>
                <a:lnTo>
                  <a:pt x="23125" y="62579"/>
                </a:lnTo>
                <a:lnTo>
                  <a:pt x="28693" y="74168"/>
                </a:lnTo>
                <a:lnTo>
                  <a:pt x="31511" y="78973"/>
                </a:lnTo>
                <a:lnTo>
                  <a:pt x="34342" y="83129"/>
                </a:lnTo>
                <a:lnTo>
                  <a:pt x="42862" y="9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72"/>
          <p:cNvSpPr/>
          <p:nvPr/>
        </p:nvSpPr>
        <p:spPr>
          <a:xfrm>
            <a:off x="5772150" y="1183119"/>
            <a:ext cx="248603" cy="265482"/>
          </a:xfrm>
          <a:custGeom>
            <a:avLst/>
            <a:gdLst/>
            <a:ahLst/>
            <a:cxnLst/>
            <a:rect l="0" t="0" r="0" b="0"/>
            <a:pathLst>
              <a:path w="248603" h="265482">
                <a:moveTo>
                  <a:pt x="0" y="51321"/>
                </a:moveTo>
                <a:lnTo>
                  <a:pt x="0" y="43940"/>
                </a:lnTo>
                <a:lnTo>
                  <a:pt x="6785" y="36120"/>
                </a:lnTo>
                <a:lnTo>
                  <a:pt x="12770" y="30009"/>
                </a:lnTo>
                <a:lnTo>
                  <a:pt x="15181" y="28540"/>
                </a:lnTo>
                <a:lnTo>
                  <a:pt x="20399" y="26908"/>
                </a:lnTo>
                <a:lnTo>
                  <a:pt x="25894" y="23643"/>
                </a:lnTo>
                <a:lnTo>
                  <a:pt x="28693" y="21439"/>
                </a:lnTo>
                <a:lnTo>
                  <a:pt x="31511" y="19969"/>
                </a:lnTo>
                <a:lnTo>
                  <a:pt x="37182" y="18337"/>
                </a:lnTo>
                <a:lnTo>
                  <a:pt x="40980" y="16949"/>
                </a:lnTo>
                <a:lnTo>
                  <a:pt x="45417" y="15071"/>
                </a:lnTo>
                <a:lnTo>
                  <a:pt x="50281" y="12867"/>
                </a:lnTo>
                <a:lnTo>
                  <a:pt x="55428" y="11397"/>
                </a:lnTo>
                <a:lnTo>
                  <a:pt x="60764" y="10418"/>
                </a:lnTo>
                <a:lnTo>
                  <a:pt x="66227" y="9764"/>
                </a:lnTo>
                <a:lnTo>
                  <a:pt x="70821" y="8376"/>
                </a:lnTo>
                <a:lnTo>
                  <a:pt x="78466" y="4294"/>
                </a:lnTo>
                <a:lnTo>
                  <a:pt x="83743" y="2825"/>
                </a:lnTo>
                <a:lnTo>
                  <a:pt x="90118" y="1845"/>
                </a:lnTo>
                <a:lnTo>
                  <a:pt x="97227" y="1192"/>
                </a:lnTo>
                <a:lnTo>
                  <a:pt x="103870" y="756"/>
                </a:lnTo>
                <a:lnTo>
                  <a:pt x="110204" y="466"/>
                </a:lnTo>
                <a:lnTo>
                  <a:pt x="122322" y="144"/>
                </a:lnTo>
                <a:lnTo>
                  <a:pt x="134057" y="0"/>
                </a:lnTo>
                <a:lnTo>
                  <a:pt x="139854" y="914"/>
                </a:lnTo>
                <a:lnTo>
                  <a:pt x="145623" y="2477"/>
                </a:lnTo>
                <a:lnTo>
                  <a:pt x="151374" y="4470"/>
                </a:lnTo>
                <a:lnTo>
                  <a:pt x="156161" y="5800"/>
                </a:lnTo>
                <a:lnTo>
                  <a:pt x="160305" y="6686"/>
                </a:lnTo>
                <a:lnTo>
                  <a:pt x="164020" y="7276"/>
                </a:lnTo>
                <a:lnTo>
                  <a:pt x="168401" y="8623"/>
                </a:lnTo>
                <a:lnTo>
                  <a:pt x="173227" y="10473"/>
                </a:lnTo>
                <a:lnTo>
                  <a:pt x="178350" y="12659"/>
                </a:lnTo>
                <a:lnTo>
                  <a:pt x="189121" y="17628"/>
                </a:lnTo>
                <a:lnTo>
                  <a:pt x="194661" y="20286"/>
                </a:lnTo>
                <a:lnTo>
                  <a:pt x="199306" y="23963"/>
                </a:lnTo>
                <a:lnTo>
                  <a:pt x="203356" y="28320"/>
                </a:lnTo>
                <a:lnTo>
                  <a:pt x="207008" y="33129"/>
                </a:lnTo>
                <a:lnTo>
                  <a:pt x="210395" y="38241"/>
                </a:lnTo>
                <a:lnTo>
                  <a:pt x="213605" y="43553"/>
                </a:lnTo>
                <a:lnTo>
                  <a:pt x="216698" y="49000"/>
                </a:lnTo>
                <a:lnTo>
                  <a:pt x="222675" y="60132"/>
                </a:lnTo>
                <a:lnTo>
                  <a:pt x="225603" y="65767"/>
                </a:lnTo>
                <a:lnTo>
                  <a:pt x="227554" y="72382"/>
                </a:lnTo>
                <a:lnTo>
                  <a:pt x="228855" y="79649"/>
                </a:lnTo>
                <a:lnTo>
                  <a:pt x="229723" y="87351"/>
                </a:lnTo>
                <a:lnTo>
                  <a:pt x="230301" y="94391"/>
                </a:lnTo>
                <a:lnTo>
                  <a:pt x="230686" y="100989"/>
                </a:lnTo>
                <a:lnTo>
                  <a:pt x="231114" y="113400"/>
                </a:lnTo>
                <a:lnTo>
                  <a:pt x="231305" y="125267"/>
                </a:lnTo>
                <a:lnTo>
                  <a:pt x="230403" y="131098"/>
                </a:lnTo>
                <a:lnTo>
                  <a:pt x="228849" y="136890"/>
                </a:lnTo>
                <a:lnTo>
                  <a:pt x="226861" y="142657"/>
                </a:lnTo>
                <a:lnTo>
                  <a:pt x="224583" y="148407"/>
                </a:lnTo>
                <a:lnTo>
                  <a:pt x="222112" y="154145"/>
                </a:lnTo>
                <a:lnTo>
                  <a:pt x="219512" y="159875"/>
                </a:lnTo>
                <a:lnTo>
                  <a:pt x="216826" y="166553"/>
                </a:lnTo>
                <a:lnTo>
                  <a:pt x="211302" y="181592"/>
                </a:lnTo>
                <a:lnTo>
                  <a:pt x="208495" y="188651"/>
                </a:lnTo>
                <a:lnTo>
                  <a:pt x="205672" y="195262"/>
                </a:lnTo>
                <a:lnTo>
                  <a:pt x="202837" y="201574"/>
                </a:lnTo>
                <a:lnTo>
                  <a:pt x="199042" y="206734"/>
                </a:lnTo>
                <a:lnTo>
                  <a:pt x="194607" y="211127"/>
                </a:lnTo>
                <a:lnTo>
                  <a:pt x="189746" y="215008"/>
                </a:lnTo>
                <a:lnTo>
                  <a:pt x="184599" y="219501"/>
                </a:lnTo>
                <a:lnTo>
                  <a:pt x="179264" y="224401"/>
                </a:lnTo>
                <a:lnTo>
                  <a:pt x="165192" y="237859"/>
                </a:lnTo>
                <a:lnTo>
                  <a:pt x="161563" y="241402"/>
                </a:lnTo>
                <a:lnTo>
                  <a:pt x="157239" y="244716"/>
                </a:lnTo>
                <a:lnTo>
                  <a:pt x="152451" y="247879"/>
                </a:lnTo>
                <a:lnTo>
                  <a:pt x="147353" y="250939"/>
                </a:lnTo>
                <a:lnTo>
                  <a:pt x="143003" y="253932"/>
                </a:lnTo>
                <a:lnTo>
                  <a:pt x="135629" y="259798"/>
                </a:lnTo>
                <a:lnTo>
                  <a:pt x="131377" y="261743"/>
                </a:lnTo>
                <a:lnTo>
                  <a:pt x="126637" y="263040"/>
                </a:lnTo>
                <a:lnTo>
                  <a:pt x="121572" y="263904"/>
                </a:lnTo>
                <a:lnTo>
                  <a:pt x="117243" y="264480"/>
                </a:lnTo>
                <a:lnTo>
                  <a:pt x="109893" y="265121"/>
                </a:lnTo>
                <a:lnTo>
                  <a:pt x="105647" y="265292"/>
                </a:lnTo>
                <a:lnTo>
                  <a:pt x="95849" y="265481"/>
                </a:lnTo>
                <a:lnTo>
                  <a:pt x="92474" y="264579"/>
                </a:lnTo>
                <a:lnTo>
                  <a:pt x="90224" y="263026"/>
                </a:lnTo>
                <a:lnTo>
                  <a:pt x="88724" y="261037"/>
                </a:lnTo>
                <a:lnTo>
                  <a:pt x="86772" y="259712"/>
                </a:lnTo>
                <a:lnTo>
                  <a:pt x="82062" y="258239"/>
                </a:lnTo>
                <a:lnTo>
                  <a:pt x="80426" y="256894"/>
                </a:lnTo>
                <a:lnTo>
                  <a:pt x="79334" y="255044"/>
                </a:lnTo>
                <a:lnTo>
                  <a:pt x="78607" y="252859"/>
                </a:lnTo>
                <a:lnTo>
                  <a:pt x="75259" y="247891"/>
                </a:lnTo>
                <a:lnTo>
                  <a:pt x="73032" y="245232"/>
                </a:lnTo>
                <a:lnTo>
                  <a:pt x="71548" y="242508"/>
                </a:lnTo>
                <a:lnTo>
                  <a:pt x="69899" y="236940"/>
                </a:lnTo>
                <a:lnTo>
                  <a:pt x="70412" y="234122"/>
                </a:lnTo>
                <a:lnTo>
                  <a:pt x="73521" y="228451"/>
                </a:lnTo>
                <a:lnTo>
                  <a:pt x="78078" y="220215"/>
                </a:lnTo>
                <a:lnTo>
                  <a:pt x="80627" y="215352"/>
                </a:lnTo>
                <a:lnTo>
                  <a:pt x="85999" y="207408"/>
                </a:lnTo>
                <a:lnTo>
                  <a:pt x="88765" y="203957"/>
                </a:lnTo>
                <a:lnTo>
                  <a:pt x="92514" y="201655"/>
                </a:lnTo>
                <a:lnTo>
                  <a:pt x="96918" y="200121"/>
                </a:lnTo>
                <a:lnTo>
                  <a:pt x="101760" y="199099"/>
                </a:lnTo>
                <a:lnTo>
                  <a:pt x="105940" y="197464"/>
                </a:lnTo>
                <a:lnTo>
                  <a:pt x="113124" y="193108"/>
                </a:lnTo>
                <a:lnTo>
                  <a:pt x="117326" y="191566"/>
                </a:lnTo>
                <a:lnTo>
                  <a:pt x="122032" y="190537"/>
                </a:lnTo>
                <a:lnTo>
                  <a:pt x="127074" y="189852"/>
                </a:lnTo>
                <a:lnTo>
                  <a:pt x="131389" y="189395"/>
                </a:lnTo>
                <a:lnTo>
                  <a:pt x="138722" y="188887"/>
                </a:lnTo>
                <a:lnTo>
                  <a:pt x="147697" y="188661"/>
                </a:lnTo>
                <a:lnTo>
                  <a:pt x="168980" y="188516"/>
                </a:lnTo>
                <a:lnTo>
                  <a:pt x="173614" y="189457"/>
                </a:lnTo>
                <a:lnTo>
                  <a:pt x="181301" y="193042"/>
                </a:lnTo>
                <a:lnTo>
                  <a:pt x="195535" y="200415"/>
                </a:lnTo>
                <a:lnTo>
                  <a:pt x="199889" y="203105"/>
                </a:lnTo>
                <a:lnTo>
                  <a:pt x="207267" y="208633"/>
                </a:lnTo>
                <a:lnTo>
                  <a:pt x="213721" y="214264"/>
                </a:lnTo>
                <a:lnTo>
                  <a:pt x="219764" y="219943"/>
                </a:lnTo>
                <a:lnTo>
                  <a:pt x="225626" y="225641"/>
                </a:lnTo>
                <a:lnTo>
                  <a:pt x="228522" y="227542"/>
                </a:lnTo>
                <a:lnTo>
                  <a:pt x="234280" y="229654"/>
                </a:lnTo>
                <a:lnTo>
                  <a:pt x="240014" y="233132"/>
                </a:lnTo>
                <a:lnTo>
                  <a:pt x="248602" y="2399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73"/>
          <p:cNvSpPr/>
          <p:nvPr/>
        </p:nvSpPr>
        <p:spPr>
          <a:xfrm>
            <a:off x="6097904" y="1277407"/>
            <a:ext cx="171451" cy="171346"/>
          </a:xfrm>
          <a:custGeom>
            <a:avLst/>
            <a:gdLst/>
            <a:ahLst/>
            <a:cxnLst/>
            <a:rect l="0" t="0" r="0" b="0"/>
            <a:pathLst>
              <a:path w="171451" h="171346">
                <a:moveTo>
                  <a:pt x="0" y="8468"/>
                </a:moveTo>
                <a:lnTo>
                  <a:pt x="0" y="248"/>
                </a:lnTo>
                <a:lnTo>
                  <a:pt x="4551" y="0"/>
                </a:lnTo>
                <a:lnTo>
                  <a:pt x="6844" y="917"/>
                </a:lnTo>
                <a:lnTo>
                  <a:pt x="11932" y="4477"/>
                </a:lnTo>
                <a:lnTo>
                  <a:pt x="17068" y="8632"/>
                </a:lnTo>
                <a:lnTo>
                  <a:pt x="23684" y="15078"/>
                </a:lnTo>
                <a:lnTo>
                  <a:pt x="53134" y="44458"/>
                </a:lnTo>
                <a:lnTo>
                  <a:pt x="56378" y="49606"/>
                </a:lnTo>
                <a:lnTo>
                  <a:pt x="59493" y="55896"/>
                </a:lnTo>
                <a:lnTo>
                  <a:pt x="62522" y="62947"/>
                </a:lnTo>
                <a:lnTo>
                  <a:pt x="66446" y="69552"/>
                </a:lnTo>
                <a:lnTo>
                  <a:pt x="70968" y="75860"/>
                </a:lnTo>
                <a:lnTo>
                  <a:pt x="75887" y="81971"/>
                </a:lnTo>
                <a:lnTo>
                  <a:pt x="81071" y="86997"/>
                </a:lnTo>
                <a:lnTo>
                  <a:pt x="86433" y="91301"/>
                </a:lnTo>
                <a:lnTo>
                  <a:pt x="91912" y="95122"/>
                </a:lnTo>
                <a:lnTo>
                  <a:pt x="96517" y="99575"/>
                </a:lnTo>
                <a:lnTo>
                  <a:pt x="100540" y="104448"/>
                </a:lnTo>
                <a:lnTo>
                  <a:pt x="104174" y="109602"/>
                </a:lnTo>
                <a:lnTo>
                  <a:pt x="107550" y="113991"/>
                </a:lnTo>
                <a:lnTo>
                  <a:pt x="110752" y="117869"/>
                </a:lnTo>
                <a:lnTo>
                  <a:pt x="113840" y="121407"/>
                </a:lnTo>
                <a:lnTo>
                  <a:pt x="116851" y="124718"/>
                </a:lnTo>
                <a:lnTo>
                  <a:pt x="122737" y="130937"/>
                </a:lnTo>
                <a:lnTo>
                  <a:pt x="131405" y="139793"/>
                </a:lnTo>
                <a:lnTo>
                  <a:pt x="134276" y="141738"/>
                </a:lnTo>
                <a:lnTo>
                  <a:pt x="137143" y="143034"/>
                </a:lnTo>
                <a:lnTo>
                  <a:pt x="140006" y="143899"/>
                </a:lnTo>
                <a:lnTo>
                  <a:pt x="141915" y="145428"/>
                </a:lnTo>
                <a:lnTo>
                  <a:pt x="143188" y="147399"/>
                </a:lnTo>
                <a:lnTo>
                  <a:pt x="144036" y="149666"/>
                </a:lnTo>
                <a:lnTo>
                  <a:pt x="147519" y="154725"/>
                </a:lnTo>
                <a:lnTo>
                  <a:pt x="149781" y="157408"/>
                </a:lnTo>
                <a:lnTo>
                  <a:pt x="152242" y="159196"/>
                </a:lnTo>
                <a:lnTo>
                  <a:pt x="157516" y="161183"/>
                </a:lnTo>
                <a:lnTo>
                  <a:pt x="161289" y="162302"/>
                </a:lnTo>
                <a:lnTo>
                  <a:pt x="164712" y="165103"/>
                </a:lnTo>
                <a:lnTo>
                  <a:pt x="171450" y="1713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74"/>
          <p:cNvSpPr/>
          <p:nvPr/>
        </p:nvSpPr>
        <p:spPr>
          <a:xfrm>
            <a:off x="6106477" y="1294447"/>
            <a:ext cx="137161" cy="162879"/>
          </a:xfrm>
          <a:custGeom>
            <a:avLst/>
            <a:gdLst/>
            <a:ahLst/>
            <a:cxnLst/>
            <a:rect l="0" t="0" r="0" b="0"/>
            <a:pathLst>
              <a:path w="137161" h="162879">
                <a:moveTo>
                  <a:pt x="137160" y="0"/>
                </a:moveTo>
                <a:lnTo>
                  <a:pt x="137160" y="11932"/>
                </a:lnTo>
                <a:lnTo>
                  <a:pt x="136208" y="14622"/>
                </a:lnTo>
                <a:lnTo>
                  <a:pt x="134620" y="17368"/>
                </a:lnTo>
                <a:lnTo>
                  <a:pt x="132610" y="20151"/>
                </a:lnTo>
                <a:lnTo>
                  <a:pt x="130316" y="23912"/>
                </a:lnTo>
                <a:lnTo>
                  <a:pt x="127835" y="28324"/>
                </a:lnTo>
                <a:lnTo>
                  <a:pt x="125229" y="33170"/>
                </a:lnTo>
                <a:lnTo>
                  <a:pt x="121586" y="38306"/>
                </a:lnTo>
                <a:lnTo>
                  <a:pt x="117252" y="43635"/>
                </a:lnTo>
                <a:lnTo>
                  <a:pt x="112458" y="49092"/>
                </a:lnTo>
                <a:lnTo>
                  <a:pt x="108309" y="54636"/>
                </a:lnTo>
                <a:lnTo>
                  <a:pt x="104591" y="60236"/>
                </a:lnTo>
                <a:lnTo>
                  <a:pt x="101160" y="65875"/>
                </a:lnTo>
                <a:lnTo>
                  <a:pt x="96967" y="71539"/>
                </a:lnTo>
                <a:lnTo>
                  <a:pt x="92267" y="77220"/>
                </a:lnTo>
                <a:lnTo>
                  <a:pt x="87229" y="82913"/>
                </a:lnTo>
                <a:lnTo>
                  <a:pt x="76551" y="94318"/>
                </a:lnTo>
                <a:lnTo>
                  <a:pt x="71037" y="100026"/>
                </a:lnTo>
                <a:lnTo>
                  <a:pt x="66408" y="105737"/>
                </a:lnTo>
                <a:lnTo>
                  <a:pt x="62369" y="111449"/>
                </a:lnTo>
                <a:lnTo>
                  <a:pt x="58724" y="117161"/>
                </a:lnTo>
                <a:lnTo>
                  <a:pt x="54389" y="121923"/>
                </a:lnTo>
                <a:lnTo>
                  <a:pt x="49595" y="126049"/>
                </a:lnTo>
                <a:lnTo>
                  <a:pt x="44494" y="129753"/>
                </a:lnTo>
                <a:lnTo>
                  <a:pt x="39187" y="134127"/>
                </a:lnTo>
                <a:lnTo>
                  <a:pt x="33745" y="138948"/>
                </a:lnTo>
                <a:lnTo>
                  <a:pt x="28212" y="144067"/>
                </a:lnTo>
                <a:lnTo>
                  <a:pt x="23570" y="147480"/>
                </a:lnTo>
                <a:lnTo>
                  <a:pt x="19523" y="149755"/>
                </a:lnTo>
                <a:lnTo>
                  <a:pt x="15873" y="151272"/>
                </a:lnTo>
                <a:lnTo>
                  <a:pt x="13440" y="153235"/>
                </a:lnTo>
                <a:lnTo>
                  <a:pt x="11818" y="155497"/>
                </a:lnTo>
                <a:lnTo>
                  <a:pt x="10736" y="157957"/>
                </a:lnTo>
                <a:lnTo>
                  <a:pt x="9062" y="159597"/>
                </a:lnTo>
                <a:lnTo>
                  <a:pt x="6994" y="160691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75"/>
          <p:cNvSpPr/>
          <p:nvPr/>
        </p:nvSpPr>
        <p:spPr>
          <a:xfrm>
            <a:off x="6372225" y="1345882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4550" y="12594"/>
                </a:lnTo>
                <a:lnTo>
                  <a:pt x="6843" y="11254"/>
                </a:lnTo>
                <a:lnTo>
                  <a:pt x="9325" y="10360"/>
                </a:lnTo>
                <a:lnTo>
                  <a:pt x="11931" y="9764"/>
                </a:lnTo>
                <a:lnTo>
                  <a:pt x="15574" y="9367"/>
                </a:lnTo>
                <a:lnTo>
                  <a:pt x="19908" y="9102"/>
                </a:lnTo>
                <a:lnTo>
                  <a:pt x="28850" y="8808"/>
                </a:lnTo>
                <a:lnTo>
                  <a:pt x="40192" y="8642"/>
                </a:lnTo>
                <a:lnTo>
                  <a:pt x="117416" y="8573"/>
                </a:lnTo>
                <a:lnTo>
                  <a:pt x="122092" y="7620"/>
                </a:lnTo>
                <a:lnTo>
                  <a:pt x="126162" y="6033"/>
                </a:lnTo>
                <a:lnTo>
                  <a:pt x="129828" y="4022"/>
                </a:lnTo>
                <a:lnTo>
                  <a:pt x="134177" y="2681"/>
                </a:lnTo>
                <a:lnTo>
                  <a:pt x="138981" y="1787"/>
                </a:lnTo>
                <a:lnTo>
                  <a:pt x="144089" y="1192"/>
                </a:lnTo>
                <a:lnTo>
                  <a:pt x="148446" y="794"/>
                </a:lnTo>
                <a:lnTo>
                  <a:pt x="152304" y="530"/>
                </a:lnTo>
                <a:lnTo>
                  <a:pt x="155829" y="353"/>
                </a:lnTo>
                <a:lnTo>
                  <a:pt x="162284" y="157"/>
                </a:lnTo>
                <a:lnTo>
                  <a:pt x="173185" y="14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76"/>
          <p:cNvSpPr/>
          <p:nvPr/>
        </p:nvSpPr>
        <p:spPr>
          <a:xfrm>
            <a:off x="6449377" y="1268730"/>
            <a:ext cx="42864" cy="188596"/>
          </a:xfrm>
          <a:custGeom>
            <a:avLst/>
            <a:gdLst/>
            <a:ahLst/>
            <a:cxnLst/>
            <a:rect l="0" t="0" r="0" b="0"/>
            <a:pathLst>
              <a:path w="42864" h="188596">
                <a:moveTo>
                  <a:pt x="0" y="0"/>
                </a:moveTo>
                <a:lnTo>
                  <a:pt x="0" y="33169"/>
                </a:lnTo>
                <a:lnTo>
                  <a:pt x="953" y="38305"/>
                </a:lnTo>
                <a:lnTo>
                  <a:pt x="2540" y="43634"/>
                </a:lnTo>
                <a:lnTo>
                  <a:pt x="4551" y="49092"/>
                </a:lnTo>
                <a:lnTo>
                  <a:pt x="5892" y="54635"/>
                </a:lnTo>
                <a:lnTo>
                  <a:pt x="6785" y="60236"/>
                </a:lnTo>
                <a:lnTo>
                  <a:pt x="7381" y="65875"/>
                </a:lnTo>
                <a:lnTo>
                  <a:pt x="7778" y="71539"/>
                </a:lnTo>
                <a:lnTo>
                  <a:pt x="8043" y="77220"/>
                </a:lnTo>
                <a:lnTo>
                  <a:pt x="8416" y="91777"/>
                </a:lnTo>
                <a:lnTo>
                  <a:pt x="8468" y="95475"/>
                </a:lnTo>
                <a:lnTo>
                  <a:pt x="9455" y="99844"/>
                </a:lnTo>
                <a:lnTo>
                  <a:pt x="11066" y="104663"/>
                </a:lnTo>
                <a:lnTo>
                  <a:pt x="13093" y="109780"/>
                </a:lnTo>
                <a:lnTo>
                  <a:pt x="14443" y="114144"/>
                </a:lnTo>
                <a:lnTo>
                  <a:pt x="15344" y="118006"/>
                </a:lnTo>
                <a:lnTo>
                  <a:pt x="15945" y="121533"/>
                </a:lnTo>
                <a:lnTo>
                  <a:pt x="17297" y="125789"/>
                </a:lnTo>
                <a:lnTo>
                  <a:pt x="19152" y="130532"/>
                </a:lnTo>
                <a:lnTo>
                  <a:pt x="21340" y="135599"/>
                </a:lnTo>
                <a:lnTo>
                  <a:pt x="22800" y="139929"/>
                </a:lnTo>
                <a:lnTo>
                  <a:pt x="23772" y="143768"/>
                </a:lnTo>
                <a:lnTo>
                  <a:pt x="24420" y="147280"/>
                </a:lnTo>
                <a:lnTo>
                  <a:pt x="24853" y="150574"/>
                </a:lnTo>
                <a:lnTo>
                  <a:pt x="25141" y="153723"/>
                </a:lnTo>
                <a:lnTo>
                  <a:pt x="25333" y="156774"/>
                </a:lnTo>
                <a:lnTo>
                  <a:pt x="25547" y="162705"/>
                </a:lnTo>
                <a:lnTo>
                  <a:pt x="25604" y="165620"/>
                </a:lnTo>
                <a:lnTo>
                  <a:pt x="26594" y="167563"/>
                </a:lnTo>
                <a:lnTo>
                  <a:pt x="28207" y="168858"/>
                </a:lnTo>
                <a:lnTo>
                  <a:pt x="30235" y="169722"/>
                </a:lnTo>
                <a:lnTo>
                  <a:pt x="31587" y="171250"/>
                </a:lnTo>
                <a:lnTo>
                  <a:pt x="32488" y="173222"/>
                </a:lnTo>
                <a:lnTo>
                  <a:pt x="33089" y="175489"/>
                </a:lnTo>
                <a:lnTo>
                  <a:pt x="34442" y="177000"/>
                </a:lnTo>
                <a:lnTo>
                  <a:pt x="36296" y="178007"/>
                </a:lnTo>
                <a:lnTo>
                  <a:pt x="41565" y="179624"/>
                </a:lnTo>
                <a:lnTo>
                  <a:pt x="41998" y="180709"/>
                </a:lnTo>
                <a:lnTo>
                  <a:pt x="42286" y="182385"/>
                </a:lnTo>
                <a:lnTo>
                  <a:pt x="42863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77"/>
          <p:cNvSpPr/>
          <p:nvPr/>
        </p:nvSpPr>
        <p:spPr>
          <a:xfrm>
            <a:off x="6637972" y="1268730"/>
            <a:ext cx="205729" cy="334209"/>
          </a:xfrm>
          <a:custGeom>
            <a:avLst/>
            <a:gdLst/>
            <a:ahLst/>
            <a:cxnLst/>
            <a:rect l="0" t="0" r="0" b="0"/>
            <a:pathLst>
              <a:path w="205729" h="334209">
                <a:moveTo>
                  <a:pt x="0" y="0"/>
                </a:moveTo>
                <a:lnTo>
                  <a:pt x="0" y="12770"/>
                </a:lnTo>
                <a:lnTo>
                  <a:pt x="2540" y="20280"/>
                </a:lnTo>
                <a:lnTo>
                  <a:pt x="5892" y="29968"/>
                </a:lnTo>
                <a:lnTo>
                  <a:pt x="6785" y="35219"/>
                </a:lnTo>
                <a:lnTo>
                  <a:pt x="7778" y="45180"/>
                </a:lnTo>
                <a:lnTo>
                  <a:pt x="8219" y="52782"/>
                </a:lnTo>
                <a:lnTo>
                  <a:pt x="10956" y="61876"/>
                </a:lnTo>
                <a:lnTo>
                  <a:pt x="15347" y="71315"/>
                </a:lnTo>
                <a:lnTo>
                  <a:pt x="20473" y="78685"/>
                </a:lnTo>
                <a:lnTo>
                  <a:pt x="22221" y="82937"/>
                </a:lnTo>
                <a:lnTo>
                  <a:pt x="24164" y="92741"/>
                </a:lnTo>
                <a:lnTo>
                  <a:pt x="27567" y="100908"/>
                </a:lnTo>
                <a:lnTo>
                  <a:pt x="32254" y="107713"/>
                </a:lnTo>
                <a:lnTo>
                  <a:pt x="37513" y="113912"/>
                </a:lnTo>
                <a:lnTo>
                  <a:pt x="43024" y="119842"/>
                </a:lnTo>
                <a:lnTo>
                  <a:pt x="45828" y="122757"/>
                </a:lnTo>
                <a:lnTo>
                  <a:pt x="48650" y="124701"/>
                </a:lnTo>
                <a:lnTo>
                  <a:pt x="54324" y="126860"/>
                </a:lnTo>
                <a:lnTo>
                  <a:pt x="60023" y="130359"/>
                </a:lnTo>
                <a:lnTo>
                  <a:pt x="62875" y="132626"/>
                </a:lnTo>
                <a:lnTo>
                  <a:pt x="65729" y="134137"/>
                </a:lnTo>
                <a:lnTo>
                  <a:pt x="71440" y="135816"/>
                </a:lnTo>
                <a:lnTo>
                  <a:pt x="77154" y="136563"/>
                </a:lnTo>
                <a:lnTo>
                  <a:pt x="80011" y="136762"/>
                </a:lnTo>
                <a:lnTo>
                  <a:pt x="82868" y="135942"/>
                </a:lnTo>
                <a:lnTo>
                  <a:pt x="88583" y="132491"/>
                </a:lnTo>
                <a:lnTo>
                  <a:pt x="94297" y="130322"/>
                </a:lnTo>
                <a:lnTo>
                  <a:pt x="97155" y="129744"/>
                </a:lnTo>
                <a:lnTo>
                  <a:pt x="102870" y="126561"/>
                </a:lnTo>
                <a:lnTo>
                  <a:pt x="105728" y="124379"/>
                </a:lnTo>
                <a:lnTo>
                  <a:pt x="111443" y="116874"/>
                </a:lnTo>
                <a:lnTo>
                  <a:pt x="117158" y="108141"/>
                </a:lnTo>
                <a:lnTo>
                  <a:pt x="122872" y="101085"/>
                </a:lnTo>
                <a:lnTo>
                  <a:pt x="126683" y="96917"/>
                </a:lnTo>
                <a:lnTo>
                  <a:pt x="135996" y="87207"/>
                </a:lnTo>
                <a:lnTo>
                  <a:pt x="139242" y="81950"/>
                </a:lnTo>
                <a:lnTo>
                  <a:pt x="141405" y="76541"/>
                </a:lnTo>
                <a:lnTo>
                  <a:pt x="144762" y="66403"/>
                </a:lnTo>
                <a:lnTo>
                  <a:pt x="149429" y="58722"/>
                </a:lnTo>
                <a:lnTo>
                  <a:pt x="152138" y="49593"/>
                </a:lnTo>
                <a:lnTo>
                  <a:pt x="153342" y="40139"/>
                </a:lnTo>
                <a:lnTo>
                  <a:pt x="153877" y="32762"/>
                </a:lnTo>
                <a:lnTo>
                  <a:pt x="154972" y="29461"/>
                </a:lnTo>
                <a:lnTo>
                  <a:pt x="158729" y="23254"/>
                </a:lnTo>
                <a:lnTo>
                  <a:pt x="159159" y="20265"/>
                </a:lnTo>
                <a:lnTo>
                  <a:pt x="158494" y="17320"/>
                </a:lnTo>
                <a:lnTo>
                  <a:pt x="155133" y="10300"/>
                </a:lnTo>
                <a:lnTo>
                  <a:pt x="154326" y="398"/>
                </a:lnTo>
                <a:lnTo>
                  <a:pt x="158862" y="118"/>
                </a:lnTo>
                <a:lnTo>
                  <a:pt x="160201" y="1031"/>
                </a:lnTo>
                <a:lnTo>
                  <a:pt x="161093" y="2592"/>
                </a:lnTo>
                <a:lnTo>
                  <a:pt x="162085" y="6867"/>
                </a:lnTo>
                <a:lnTo>
                  <a:pt x="162643" y="14628"/>
                </a:lnTo>
                <a:lnTo>
                  <a:pt x="162808" y="22961"/>
                </a:lnTo>
                <a:lnTo>
                  <a:pt x="162875" y="53104"/>
                </a:lnTo>
                <a:lnTo>
                  <a:pt x="165416" y="62019"/>
                </a:lnTo>
                <a:lnTo>
                  <a:pt x="168769" y="72331"/>
                </a:lnTo>
                <a:lnTo>
                  <a:pt x="169662" y="77748"/>
                </a:lnTo>
                <a:lnTo>
                  <a:pt x="170258" y="83265"/>
                </a:lnTo>
                <a:lnTo>
                  <a:pt x="171608" y="88847"/>
                </a:lnTo>
                <a:lnTo>
                  <a:pt x="173461" y="94474"/>
                </a:lnTo>
                <a:lnTo>
                  <a:pt x="175648" y="100130"/>
                </a:lnTo>
                <a:lnTo>
                  <a:pt x="180618" y="114034"/>
                </a:lnTo>
                <a:lnTo>
                  <a:pt x="183278" y="121743"/>
                </a:lnTo>
                <a:lnTo>
                  <a:pt x="185050" y="128787"/>
                </a:lnTo>
                <a:lnTo>
                  <a:pt x="186232" y="135388"/>
                </a:lnTo>
                <a:lnTo>
                  <a:pt x="187019" y="141693"/>
                </a:lnTo>
                <a:lnTo>
                  <a:pt x="188497" y="147802"/>
                </a:lnTo>
                <a:lnTo>
                  <a:pt x="190435" y="153780"/>
                </a:lnTo>
                <a:lnTo>
                  <a:pt x="192680" y="159670"/>
                </a:lnTo>
                <a:lnTo>
                  <a:pt x="195128" y="165501"/>
                </a:lnTo>
                <a:lnTo>
                  <a:pt x="197713" y="171294"/>
                </a:lnTo>
                <a:lnTo>
                  <a:pt x="200388" y="177061"/>
                </a:lnTo>
                <a:lnTo>
                  <a:pt x="202172" y="182810"/>
                </a:lnTo>
                <a:lnTo>
                  <a:pt x="203361" y="188548"/>
                </a:lnTo>
                <a:lnTo>
                  <a:pt x="204155" y="194279"/>
                </a:lnTo>
                <a:lnTo>
                  <a:pt x="204683" y="200004"/>
                </a:lnTo>
                <a:lnTo>
                  <a:pt x="205035" y="205726"/>
                </a:lnTo>
                <a:lnTo>
                  <a:pt x="205427" y="217163"/>
                </a:lnTo>
                <a:lnTo>
                  <a:pt x="205678" y="240028"/>
                </a:lnTo>
                <a:lnTo>
                  <a:pt x="205728" y="258338"/>
                </a:lnTo>
                <a:lnTo>
                  <a:pt x="203194" y="267534"/>
                </a:lnTo>
                <a:lnTo>
                  <a:pt x="199847" y="277019"/>
                </a:lnTo>
                <a:lnTo>
                  <a:pt x="198358" y="284409"/>
                </a:lnTo>
                <a:lnTo>
                  <a:pt x="195157" y="293409"/>
                </a:lnTo>
                <a:lnTo>
                  <a:pt x="190560" y="302806"/>
                </a:lnTo>
                <a:lnTo>
                  <a:pt x="185340" y="310158"/>
                </a:lnTo>
                <a:lnTo>
                  <a:pt x="179846" y="316600"/>
                </a:lnTo>
                <a:lnTo>
                  <a:pt x="177047" y="319652"/>
                </a:lnTo>
                <a:lnTo>
                  <a:pt x="174230" y="321686"/>
                </a:lnTo>
                <a:lnTo>
                  <a:pt x="168558" y="323946"/>
                </a:lnTo>
                <a:lnTo>
                  <a:pt x="162862" y="327491"/>
                </a:lnTo>
                <a:lnTo>
                  <a:pt x="160009" y="329770"/>
                </a:lnTo>
                <a:lnTo>
                  <a:pt x="156203" y="331289"/>
                </a:lnTo>
                <a:lnTo>
                  <a:pt x="151760" y="332302"/>
                </a:lnTo>
                <a:lnTo>
                  <a:pt x="146893" y="332977"/>
                </a:lnTo>
                <a:lnTo>
                  <a:pt x="142697" y="333427"/>
                </a:lnTo>
                <a:lnTo>
                  <a:pt x="138946" y="333727"/>
                </a:lnTo>
                <a:lnTo>
                  <a:pt x="135493" y="333927"/>
                </a:lnTo>
                <a:lnTo>
                  <a:pt x="129117" y="334149"/>
                </a:lnTo>
                <a:lnTo>
                  <a:pt x="126083" y="334208"/>
                </a:lnTo>
                <a:lnTo>
                  <a:pt x="123108" y="333295"/>
                </a:lnTo>
                <a:lnTo>
                  <a:pt x="117262" y="329741"/>
                </a:lnTo>
                <a:lnTo>
                  <a:pt x="111489" y="327526"/>
                </a:lnTo>
                <a:lnTo>
                  <a:pt x="108616" y="326936"/>
                </a:lnTo>
                <a:lnTo>
                  <a:pt x="102884" y="323740"/>
                </a:lnTo>
                <a:lnTo>
                  <a:pt x="100022" y="321554"/>
                </a:lnTo>
                <a:lnTo>
                  <a:pt x="94302" y="319125"/>
                </a:lnTo>
                <a:lnTo>
                  <a:pt x="85725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78"/>
          <p:cNvSpPr/>
          <p:nvPr/>
        </p:nvSpPr>
        <p:spPr>
          <a:xfrm>
            <a:off x="6972300" y="1328842"/>
            <a:ext cx="162878" cy="17041"/>
          </a:xfrm>
          <a:custGeom>
            <a:avLst/>
            <a:gdLst/>
            <a:ahLst/>
            <a:cxnLst/>
            <a:rect l="0" t="0" r="0" b="0"/>
            <a:pathLst>
              <a:path w="162878" h="17041">
                <a:moveTo>
                  <a:pt x="0" y="17040"/>
                </a:moveTo>
                <a:lnTo>
                  <a:pt x="0" y="9659"/>
                </a:lnTo>
                <a:lnTo>
                  <a:pt x="1905" y="9262"/>
                </a:lnTo>
                <a:lnTo>
                  <a:pt x="5080" y="8997"/>
                </a:lnTo>
                <a:lnTo>
                  <a:pt x="12735" y="8703"/>
                </a:lnTo>
                <a:lnTo>
                  <a:pt x="19311" y="8572"/>
                </a:lnTo>
                <a:lnTo>
                  <a:pt x="87005" y="8468"/>
                </a:lnTo>
                <a:lnTo>
                  <a:pt x="91340" y="7515"/>
                </a:lnTo>
                <a:lnTo>
                  <a:pt x="96136" y="5928"/>
                </a:lnTo>
                <a:lnTo>
                  <a:pt x="101238" y="3917"/>
                </a:lnTo>
                <a:lnTo>
                  <a:pt x="106545" y="2576"/>
                </a:lnTo>
                <a:lnTo>
                  <a:pt x="111987" y="1682"/>
                </a:lnTo>
                <a:lnTo>
                  <a:pt x="117520" y="1087"/>
                </a:lnTo>
                <a:lnTo>
                  <a:pt x="122162" y="689"/>
                </a:lnTo>
                <a:lnTo>
                  <a:pt x="126208" y="425"/>
                </a:lnTo>
                <a:lnTo>
                  <a:pt x="133245" y="130"/>
                </a:lnTo>
                <a:lnTo>
                  <a:pt x="139547" y="0"/>
                </a:lnTo>
                <a:lnTo>
                  <a:pt x="142561" y="917"/>
                </a:lnTo>
                <a:lnTo>
                  <a:pt x="145523" y="2482"/>
                </a:lnTo>
                <a:lnTo>
                  <a:pt x="148450" y="4477"/>
                </a:lnTo>
                <a:lnTo>
                  <a:pt x="151354" y="5807"/>
                </a:lnTo>
                <a:lnTo>
                  <a:pt x="154243" y="6694"/>
                </a:lnTo>
                <a:lnTo>
                  <a:pt x="162877" y="84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79"/>
          <p:cNvSpPr/>
          <p:nvPr/>
        </p:nvSpPr>
        <p:spPr>
          <a:xfrm>
            <a:off x="7023734" y="1414462"/>
            <a:ext cx="128589" cy="8573"/>
          </a:xfrm>
          <a:custGeom>
            <a:avLst/>
            <a:gdLst/>
            <a:ahLst/>
            <a:cxnLst/>
            <a:rect l="0" t="0" r="0" b="0"/>
            <a:pathLst>
              <a:path w="128589" h="857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1"/>
                </a:lnTo>
                <a:lnTo>
                  <a:pt x="6845" y="7778"/>
                </a:lnTo>
                <a:lnTo>
                  <a:pt x="9326" y="8043"/>
                </a:lnTo>
                <a:lnTo>
                  <a:pt x="11932" y="8219"/>
                </a:lnTo>
                <a:lnTo>
                  <a:pt x="14623" y="8337"/>
                </a:lnTo>
                <a:lnTo>
                  <a:pt x="20152" y="8468"/>
                </a:lnTo>
                <a:lnTo>
                  <a:pt x="69895" y="8572"/>
                </a:lnTo>
                <a:lnTo>
                  <a:pt x="74219" y="7619"/>
                </a:lnTo>
                <a:lnTo>
                  <a:pt x="79007" y="6032"/>
                </a:lnTo>
                <a:lnTo>
                  <a:pt x="84104" y="4022"/>
                </a:lnTo>
                <a:lnTo>
                  <a:pt x="89407" y="2681"/>
                </a:lnTo>
                <a:lnTo>
                  <a:pt x="94847" y="1787"/>
                </a:lnTo>
                <a:lnTo>
                  <a:pt x="100379" y="1191"/>
                </a:lnTo>
                <a:lnTo>
                  <a:pt x="105020" y="794"/>
                </a:lnTo>
                <a:lnTo>
                  <a:pt x="109066" y="530"/>
                </a:lnTo>
                <a:lnTo>
                  <a:pt x="116102" y="235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80"/>
          <p:cNvSpPr/>
          <p:nvPr/>
        </p:nvSpPr>
        <p:spPr>
          <a:xfrm>
            <a:off x="7160894" y="141446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81"/>
          <p:cNvSpPr/>
          <p:nvPr/>
        </p:nvSpPr>
        <p:spPr>
          <a:xfrm>
            <a:off x="7298055" y="1234440"/>
            <a:ext cx="137161" cy="120016"/>
          </a:xfrm>
          <a:custGeom>
            <a:avLst/>
            <a:gdLst/>
            <a:ahLst/>
            <a:cxnLst/>
            <a:rect l="0" t="0" r="0" b="0"/>
            <a:pathLst>
              <a:path w="137161" h="120016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1" y="4550"/>
                </a:lnTo>
                <a:lnTo>
                  <a:pt x="8730" y="6843"/>
                </a:lnTo>
                <a:lnTo>
                  <a:pt x="10583" y="9325"/>
                </a:lnTo>
                <a:lnTo>
                  <a:pt x="12770" y="11931"/>
                </a:lnTo>
                <a:lnTo>
                  <a:pt x="14228" y="14622"/>
                </a:lnTo>
                <a:lnTo>
                  <a:pt x="15200" y="17368"/>
                </a:lnTo>
                <a:lnTo>
                  <a:pt x="15848" y="20151"/>
                </a:lnTo>
                <a:lnTo>
                  <a:pt x="16281" y="22959"/>
                </a:lnTo>
                <a:lnTo>
                  <a:pt x="16569" y="25783"/>
                </a:lnTo>
                <a:lnTo>
                  <a:pt x="16761" y="28619"/>
                </a:lnTo>
                <a:lnTo>
                  <a:pt x="16889" y="31461"/>
                </a:lnTo>
                <a:lnTo>
                  <a:pt x="17031" y="37160"/>
                </a:lnTo>
                <a:lnTo>
                  <a:pt x="17144" y="79905"/>
                </a:lnTo>
                <a:lnTo>
                  <a:pt x="16192" y="82797"/>
                </a:lnTo>
                <a:lnTo>
                  <a:pt x="14604" y="85678"/>
                </a:lnTo>
                <a:lnTo>
                  <a:pt x="12594" y="88551"/>
                </a:lnTo>
                <a:lnTo>
                  <a:pt x="11253" y="91419"/>
                </a:lnTo>
                <a:lnTo>
                  <a:pt x="10360" y="94283"/>
                </a:lnTo>
                <a:lnTo>
                  <a:pt x="9764" y="97145"/>
                </a:lnTo>
                <a:lnTo>
                  <a:pt x="9367" y="100006"/>
                </a:lnTo>
                <a:lnTo>
                  <a:pt x="9102" y="102865"/>
                </a:lnTo>
                <a:lnTo>
                  <a:pt x="8926" y="105724"/>
                </a:lnTo>
                <a:lnTo>
                  <a:pt x="9760" y="108583"/>
                </a:lnTo>
                <a:lnTo>
                  <a:pt x="11269" y="111441"/>
                </a:lnTo>
                <a:lnTo>
                  <a:pt x="15985" y="118321"/>
                </a:lnTo>
                <a:lnTo>
                  <a:pt x="17324" y="118886"/>
                </a:lnTo>
                <a:lnTo>
                  <a:pt x="21351" y="119513"/>
                </a:lnTo>
                <a:lnTo>
                  <a:pt x="23759" y="119680"/>
                </a:lnTo>
                <a:lnTo>
                  <a:pt x="26317" y="119791"/>
                </a:lnTo>
                <a:lnTo>
                  <a:pt x="31699" y="119915"/>
                </a:lnTo>
                <a:lnTo>
                  <a:pt x="130114" y="120015"/>
                </a:lnTo>
                <a:lnTo>
                  <a:pt x="132463" y="119062"/>
                </a:lnTo>
                <a:lnTo>
                  <a:pt x="134029" y="117475"/>
                </a:lnTo>
                <a:lnTo>
                  <a:pt x="136977" y="111795"/>
                </a:lnTo>
                <a:lnTo>
                  <a:pt x="137078" y="109059"/>
                </a:lnTo>
                <a:lnTo>
                  <a:pt x="137160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82"/>
          <p:cNvSpPr/>
          <p:nvPr/>
        </p:nvSpPr>
        <p:spPr>
          <a:xfrm>
            <a:off x="7418100" y="1208722"/>
            <a:ext cx="42833" cy="342901"/>
          </a:xfrm>
          <a:custGeom>
            <a:avLst/>
            <a:gdLst/>
            <a:ahLst/>
            <a:cxnLst/>
            <a:rect l="0" t="0" r="0" b="0"/>
            <a:pathLst>
              <a:path w="42833" h="342901">
                <a:moveTo>
                  <a:pt x="8542" y="0"/>
                </a:moveTo>
                <a:lnTo>
                  <a:pt x="8542" y="11932"/>
                </a:lnTo>
                <a:lnTo>
                  <a:pt x="7590" y="15575"/>
                </a:lnTo>
                <a:lnTo>
                  <a:pt x="6002" y="19908"/>
                </a:lnTo>
                <a:lnTo>
                  <a:pt x="3991" y="24702"/>
                </a:lnTo>
                <a:lnTo>
                  <a:pt x="2650" y="28850"/>
                </a:lnTo>
                <a:lnTo>
                  <a:pt x="1757" y="32569"/>
                </a:lnTo>
                <a:lnTo>
                  <a:pt x="764" y="41145"/>
                </a:lnTo>
                <a:lnTo>
                  <a:pt x="499" y="47433"/>
                </a:lnTo>
                <a:lnTo>
                  <a:pt x="127" y="67394"/>
                </a:lnTo>
                <a:lnTo>
                  <a:pt x="0" y="91206"/>
                </a:lnTo>
                <a:lnTo>
                  <a:pt x="943" y="97951"/>
                </a:lnTo>
                <a:lnTo>
                  <a:pt x="2523" y="105306"/>
                </a:lnTo>
                <a:lnTo>
                  <a:pt x="4530" y="113066"/>
                </a:lnTo>
                <a:lnTo>
                  <a:pt x="5867" y="121098"/>
                </a:lnTo>
                <a:lnTo>
                  <a:pt x="6759" y="129309"/>
                </a:lnTo>
                <a:lnTo>
                  <a:pt x="7353" y="137641"/>
                </a:lnTo>
                <a:lnTo>
                  <a:pt x="8702" y="146053"/>
                </a:lnTo>
                <a:lnTo>
                  <a:pt x="10554" y="154519"/>
                </a:lnTo>
                <a:lnTo>
                  <a:pt x="12741" y="163020"/>
                </a:lnTo>
                <a:lnTo>
                  <a:pt x="14199" y="171545"/>
                </a:lnTo>
                <a:lnTo>
                  <a:pt x="15171" y="180086"/>
                </a:lnTo>
                <a:lnTo>
                  <a:pt x="15819" y="188637"/>
                </a:lnTo>
                <a:lnTo>
                  <a:pt x="17203" y="196243"/>
                </a:lnTo>
                <a:lnTo>
                  <a:pt x="19079" y="203219"/>
                </a:lnTo>
                <a:lnTo>
                  <a:pt x="21281" y="209774"/>
                </a:lnTo>
                <a:lnTo>
                  <a:pt x="22750" y="217002"/>
                </a:lnTo>
                <a:lnTo>
                  <a:pt x="23729" y="224678"/>
                </a:lnTo>
                <a:lnTo>
                  <a:pt x="24382" y="232653"/>
                </a:lnTo>
                <a:lnTo>
                  <a:pt x="25769" y="240827"/>
                </a:lnTo>
                <a:lnTo>
                  <a:pt x="27647" y="249134"/>
                </a:lnTo>
                <a:lnTo>
                  <a:pt x="29851" y="257529"/>
                </a:lnTo>
                <a:lnTo>
                  <a:pt x="31321" y="265031"/>
                </a:lnTo>
                <a:lnTo>
                  <a:pt x="32301" y="271937"/>
                </a:lnTo>
                <a:lnTo>
                  <a:pt x="32953" y="278447"/>
                </a:lnTo>
                <a:lnTo>
                  <a:pt x="33389" y="284691"/>
                </a:lnTo>
                <a:lnTo>
                  <a:pt x="33680" y="290759"/>
                </a:lnTo>
                <a:lnTo>
                  <a:pt x="33873" y="296709"/>
                </a:lnTo>
                <a:lnTo>
                  <a:pt x="34955" y="302581"/>
                </a:lnTo>
                <a:lnTo>
                  <a:pt x="36627" y="308401"/>
                </a:lnTo>
                <a:lnTo>
                  <a:pt x="38696" y="314186"/>
                </a:lnTo>
                <a:lnTo>
                  <a:pt x="40074" y="318995"/>
                </a:lnTo>
                <a:lnTo>
                  <a:pt x="40994" y="323153"/>
                </a:lnTo>
                <a:lnTo>
                  <a:pt x="42288" y="333557"/>
                </a:lnTo>
                <a:lnTo>
                  <a:pt x="42832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83"/>
          <p:cNvSpPr/>
          <p:nvPr/>
        </p:nvSpPr>
        <p:spPr>
          <a:xfrm>
            <a:off x="5703570" y="1705927"/>
            <a:ext cx="162878" cy="34291"/>
          </a:xfrm>
          <a:custGeom>
            <a:avLst/>
            <a:gdLst/>
            <a:ahLst/>
            <a:cxnLst/>
            <a:rect l="0" t="0" r="0" b="0"/>
            <a:pathLst>
              <a:path w="162878" h="34291">
                <a:moveTo>
                  <a:pt x="0" y="34290"/>
                </a:moveTo>
                <a:lnTo>
                  <a:pt x="7381" y="34290"/>
                </a:lnTo>
                <a:lnTo>
                  <a:pt x="7778" y="33337"/>
                </a:lnTo>
                <a:lnTo>
                  <a:pt x="8042" y="31750"/>
                </a:lnTo>
                <a:lnTo>
                  <a:pt x="8219" y="29739"/>
                </a:lnTo>
                <a:lnTo>
                  <a:pt x="9289" y="28399"/>
                </a:lnTo>
                <a:lnTo>
                  <a:pt x="10955" y="27505"/>
                </a:lnTo>
                <a:lnTo>
                  <a:pt x="15346" y="26512"/>
                </a:lnTo>
                <a:lnTo>
                  <a:pt x="17851" y="26247"/>
                </a:lnTo>
                <a:lnTo>
                  <a:pt x="20473" y="26071"/>
                </a:lnTo>
                <a:lnTo>
                  <a:pt x="28466" y="25875"/>
                </a:lnTo>
                <a:lnTo>
                  <a:pt x="33265" y="25822"/>
                </a:lnTo>
                <a:lnTo>
                  <a:pt x="37416" y="24835"/>
                </a:lnTo>
                <a:lnTo>
                  <a:pt x="41136" y="23224"/>
                </a:lnTo>
                <a:lnTo>
                  <a:pt x="44569" y="21198"/>
                </a:lnTo>
                <a:lnTo>
                  <a:pt x="48763" y="19847"/>
                </a:lnTo>
                <a:lnTo>
                  <a:pt x="53463" y="18946"/>
                </a:lnTo>
                <a:lnTo>
                  <a:pt x="58502" y="18346"/>
                </a:lnTo>
                <a:lnTo>
                  <a:pt x="62814" y="17946"/>
                </a:lnTo>
                <a:lnTo>
                  <a:pt x="66641" y="17679"/>
                </a:lnTo>
                <a:lnTo>
                  <a:pt x="70145" y="17501"/>
                </a:lnTo>
                <a:lnTo>
                  <a:pt x="74385" y="16430"/>
                </a:lnTo>
                <a:lnTo>
                  <a:pt x="79118" y="14763"/>
                </a:lnTo>
                <a:lnTo>
                  <a:pt x="84177" y="12700"/>
                </a:lnTo>
                <a:lnTo>
                  <a:pt x="89456" y="11324"/>
                </a:lnTo>
                <a:lnTo>
                  <a:pt x="94879" y="10407"/>
                </a:lnTo>
                <a:lnTo>
                  <a:pt x="100400" y="9795"/>
                </a:lnTo>
                <a:lnTo>
                  <a:pt x="105986" y="9388"/>
                </a:lnTo>
                <a:lnTo>
                  <a:pt x="111614" y="9116"/>
                </a:lnTo>
                <a:lnTo>
                  <a:pt x="126098" y="8734"/>
                </a:lnTo>
                <a:lnTo>
                  <a:pt x="129785" y="8680"/>
                </a:lnTo>
                <a:lnTo>
                  <a:pt x="133196" y="7692"/>
                </a:lnTo>
                <a:lnTo>
                  <a:pt x="136422" y="6080"/>
                </a:lnTo>
                <a:lnTo>
                  <a:pt x="139526" y="4054"/>
                </a:lnTo>
                <a:lnTo>
                  <a:pt x="142547" y="2702"/>
                </a:lnTo>
                <a:lnTo>
                  <a:pt x="145514" y="1802"/>
                </a:lnTo>
                <a:lnTo>
                  <a:pt x="148444" y="1201"/>
                </a:lnTo>
                <a:lnTo>
                  <a:pt x="151350" y="801"/>
                </a:lnTo>
                <a:lnTo>
                  <a:pt x="154240" y="534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84"/>
          <p:cNvSpPr/>
          <p:nvPr/>
        </p:nvSpPr>
        <p:spPr>
          <a:xfrm>
            <a:off x="5935027" y="1586026"/>
            <a:ext cx="171451" cy="188482"/>
          </a:xfrm>
          <a:custGeom>
            <a:avLst/>
            <a:gdLst/>
            <a:ahLst/>
            <a:cxnLst/>
            <a:rect l="0" t="0" r="0" b="0"/>
            <a:pathLst>
              <a:path w="171451" h="188482">
                <a:moveTo>
                  <a:pt x="0" y="25604"/>
                </a:moveTo>
                <a:lnTo>
                  <a:pt x="0" y="21053"/>
                </a:lnTo>
                <a:lnTo>
                  <a:pt x="953" y="19712"/>
                </a:lnTo>
                <a:lnTo>
                  <a:pt x="2540" y="18818"/>
                </a:lnTo>
                <a:lnTo>
                  <a:pt x="6844" y="17825"/>
                </a:lnTo>
                <a:lnTo>
                  <a:pt x="11932" y="17384"/>
                </a:lnTo>
                <a:lnTo>
                  <a:pt x="14622" y="16314"/>
                </a:lnTo>
                <a:lnTo>
                  <a:pt x="17368" y="14648"/>
                </a:lnTo>
                <a:lnTo>
                  <a:pt x="20151" y="12585"/>
                </a:lnTo>
                <a:lnTo>
                  <a:pt x="22959" y="11209"/>
                </a:lnTo>
                <a:lnTo>
                  <a:pt x="25784" y="10292"/>
                </a:lnTo>
                <a:lnTo>
                  <a:pt x="28619" y="9681"/>
                </a:lnTo>
                <a:lnTo>
                  <a:pt x="32414" y="8321"/>
                </a:lnTo>
                <a:lnTo>
                  <a:pt x="36849" y="6462"/>
                </a:lnTo>
                <a:lnTo>
                  <a:pt x="41712" y="4270"/>
                </a:lnTo>
                <a:lnTo>
                  <a:pt x="45905" y="2809"/>
                </a:lnTo>
                <a:lnTo>
                  <a:pt x="49653" y="1835"/>
                </a:lnTo>
                <a:lnTo>
                  <a:pt x="53105" y="1185"/>
                </a:lnTo>
                <a:lnTo>
                  <a:pt x="56358" y="752"/>
                </a:lnTo>
                <a:lnTo>
                  <a:pt x="59479" y="463"/>
                </a:lnTo>
                <a:lnTo>
                  <a:pt x="62513" y="271"/>
                </a:lnTo>
                <a:lnTo>
                  <a:pt x="70964" y="57"/>
                </a:lnTo>
                <a:lnTo>
                  <a:pt x="75884" y="0"/>
                </a:lnTo>
                <a:lnTo>
                  <a:pt x="80117" y="915"/>
                </a:lnTo>
                <a:lnTo>
                  <a:pt x="83891" y="2477"/>
                </a:lnTo>
                <a:lnTo>
                  <a:pt x="87360" y="4471"/>
                </a:lnTo>
                <a:lnTo>
                  <a:pt x="91577" y="5800"/>
                </a:lnTo>
                <a:lnTo>
                  <a:pt x="96294" y="6686"/>
                </a:lnTo>
                <a:lnTo>
                  <a:pt x="101344" y="7277"/>
                </a:lnTo>
                <a:lnTo>
                  <a:pt x="105662" y="8623"/>
                </a:lnTo>
                <a:lnTo>
                  <a:pt x="109494" y="10473"/>
                </a:lnTo>
                <a:lnTo>
                  <a:pt x="113001" y="12659"/>
                </a:lnTo>
                <a:lnTo>
                  <a:pt x="115339" y="15069"/>
                </a:lnTo>
                <a:lnTo>
                  <a:pt x="116898" y="17628"/>
                </a:lnTo>
                <a:lnTo>
                  <a:pt x="117937" y="20286"/>
                </a:lnTo>
                <a:lnTo>
                  <a:pt x="119582" y="23964"/>
                </a:lnTo>
                <a:lnTo>
                  <a:pt x="123950" y="33130"/>
                </a:lnTo>
                <a:lnTo>
                  <a:pt x="125496" y="37289"/>
                </a:lnTo>
                <a:lnTo>
                  <a:pt x="126527" y="41014"/>
                </a:lnTo>
                <a:lnTo>
                  <a:pt x="127213" y="44449"/>
                </a:lnTo>
                <a:lnTo>
                  <a:pt x="126719" y="48645"/>
                </a:lnTo>
                <a:lnTo>
                  <a:pt x="125437" y="53347"/>
                </a:lnTo>
                <a:lnTo>
                  <a:pt x="123630" y="58387"/>
                </a:lnTo>
                <a:lnTo>
                  <a:pt x="121472" y="63651"/>
                </a:lnTo>
                <a:lnTo>
                  <a:pt x="119082" y="69066"/>
                </a:lnTo>
                <a:lnTo>
                  <a:pt x="116535" y="74581"/>
                </a:lnTo>
                <a:lnTo>
                  <a:pt x="112933" y="80163"/>
                </a:lnTo>
                <a:lnTo>
                  <a:pt x="108626" y="85789"/>
                </a:lnTo>
                <a:lnTo>
                  <a:pt x="103850" y="91445"/>
                </a:lnTo>
                <a:lnTo>
                  <a:pt x="99713" y="97120"/>
                </a:lnTo>
                <a:lnTo>
                  <a:pt x="96003" y="102809"/>
                </a:lnTo>
                <a:lnTo>
                  <a:pt x="92577" y="108506"/>
                </a:lnTo>
                <a:lnTo>
                  <a:pt x="89340" y="113257"/>
                </a:lnTo>
                <a:lnTo>
                  <a:pt x="86231" y="117377"/>
                </a:lnTo>
                <a:lnTo>
                  <a:pt x="83205" y="121076"/>
                </a:lnTo>
                <a:lnTo>
                  <a:pt x="80235" y="125447"/>
                </a:lnTo>
                <a:lnTo>
                  <a:pt x="77302" y="130266"/>
                </a:lnTo>
                <a:lnTo>
                  <a:pt x="74395" y="135383"/>
                </a:lnTo>
                <a:lnTo>
                  <a:pt x="72457" y="139748"/>
                </a:lnTo>
                <a:lnTo>
                  <a:pt x="71165" y="143610"/>
                </a:lnTo>
                <a:lnTo>
                  <a:pt x="70303" y="147137"/>
                </a:lnTo>
                <a:lnTo>
                  <a:pt x="69728" y="150441"/>
                </a:lnTo>
                <a:lnTo>
                  <a:pt x="69346" y="153596"/>
                </a:lnTo>
                <a:lnTo>
                  <a:pt x="69091" y="156652"/>
                </a:lnTo>
                <a:lnTo>
                  <a:pt x="68921" y="159641"/>
                </a:lnTo>
                <a:lnTo>
                  <a:pt x="68731" y="165503"/>
                </a:lnTo>
                <a:lnTo>
                  <a:pt x="69633" y="167448"/>
                </a:lnTo>
                <a:lnTo>
                  <a:pt x="71187" y="168744"/>
                </a:lnTo>
                <a:lnTo>
                  <a:pt x="73176" y="169608"/>
                </a:lnTo>
                <a:lnTo>
                  <a:pt x="77925" y="173108"/>
                </a:lnTo>
                <a:lnTo>
                  <a:pt x="80525" y="175375"/>
                </a:lnTo>
                <a:lnTo>
                  <a:pt x="83211" y="176886"/>
                </a:lnTo>
                <a:lnTo>
                  <a:pt x="85954" y="177894"/>
                </a:lnTo>
                <a:lnTo>
                  <a:pt x="88735" y="178565"/>
                </a:lnTo>
                <a:lnTo>
                  <a:pt x="90590" y="179966"/>
                </a:lnTo>
                <a:lnTo>
                  <a:pt x="91825" y="181851"/>
                </a:lnTo>
                <a:lnTo>
                  <a:pt x="92649" y="184061"/>
                </a:lnTo>
                <a:lnTo>
                  <a:pt x="95104" y="185535"/>
                </a:lnTo>
                <a:lnTo>
                  <a:pt x="98645" y="186517"/>
                </a:lnTo>
                <a:lnTo>
                  <a:pt x="102911" y="187171"/>
                </a:lnTo>
                <a:lnTo>
                  <a:pt x="107659" y="187608"/>
                </a:lnTo>
                <a:lnTo>
                  <a:pt x="112730" y="187899"/>
                </a:lnTo>
                <a:lnTo>
                  <a:pt x="122492" y="188222"/>
                </a:lnTo>
                <a:lnTo>
                  <a:pt x="134296" y="188404"/>
                </a:lnTo>
                <a:lnTo>
                  <a:pt x="171450" y="1884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85"/>
          <p:cNvSpPr/>
          <p:nvPr/>
        </p:nvSpPr>
        <p:spPr>
          <a:xfrm>
            <a:off x="6217920" y="1637347"/>
            <a:ext cx="197168" cy="128589"/>
          </a:xfrm>
          <a:custGeom>
            <a:avLst/>
            <a:gdLst/>
            <a:ahLst/>
            <a:cxnLst/>
            <a:rect l="0" t="0" r="0" b="0"/>
            <a:pathLst>
              <a:path w="197168" h="128589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1"/>
                </a:lnTo>
                <a:lnTo>
                  <a:pt x="9325" y="10583"/>
                </a:lnTo>
                <a:lnTo>
                  <a:pt x="11931" y="12770"/>
                </a:lnTo>
                <a:lnTo>
                  <a:pt x="14622" y="15181"/>
                </a:lnTo>
                <a:lnTo>
                  <a:pt x="20151" y="20400"/>
                </a:lnTo>
                <a:lnTo>
                  <a:pt x="41711" y="41733"/>
                </a:lnTo>
                <a:lnTo>
                  <a:pt x="57655" y="57662"/>
                </a:lnTo>
                <a:lnTo>
                  <a:pt x="63202" y="62254"/>
                </a:lnTo>
                <a:lnTo>
                  <a:pt x="68805" y="66268"/>
                </a:lnTo>
                <a:lnTo>
                  <a:pt x="74444" y="69896"/>
                </a:lnTo>
                <a:lnTo>
                  <a:pt x="80109" y="73267"/>
                </a:lnTo>
                <a:lnTo>
                  <a:pt x="85791" y="76467"/>
                </a:lnTo>
                <a:lnTo>
                  <a:pt x="97184" y="82563"/>
                </a:lnTo>
                <a:lnTo>
                  <a:pt x="142876" y="105716"/>
                </a:lnTo>
                <a:lnTo>
                  <a:pt x="147638" y="108577"/>
                </a:lnTo>
                <a:lnTo>
                  <a:pt x="151765" y="111437"/>
                </a:lnTo>
                <a:lnTo>
                  <a:pt x="155469" y="114297"/>
                </a:lnTo>
                <a:lnTo>
                  <a:pt x="159843" y="116203"/>
                </a:lnTo>
                <a:lnTo>
                  <a:pt x="164665" y="117473"/>
                </a:lnTo>
                <a:lnTo>
                  <a:pt x="169784" y="118321"/>
                </a:lnTo>
                <a:lnTo>
                  <a:pt x="174149" y="118885"/>
                </a:lnTo>
                <a:lnTo>
                  <a:pt x="178012" y="119262"/>
                </a:lnTo>
                <a:lnTo>
                  <a:pt x="181539" y="119513"/>
                </a:lnTo>
                <a:lnTo>
                  <a:pt x="184843" y="120633"/>
                </a:lnTo>
                <a:lnTo>
                  <a:pt x="187999" y="122332"/>
                </a:lnTo>
                <a:lnTo>
                  <a:pt x="197167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86"/>
          <p:cNvSpPr/>
          <p:nvPr/>
        </p:nvSpPr>
        <p:spPr>
          <a:xfrm>
            <a:off x="6235065" y="1637347"/>
            <a:ext cx="111443" cy="145734"/>
          </a:xfrm>
          <a:custGeom>
            <a:avLst/>
            <a:gdLst/>
            <a:ahLst/>
            <a:cxnLst/>
            <a:rect l="0" t="0" r="0" b="0"/>
            <a:pathLst>
              <a:path w="111443" h="145734">
                <a:moveTo>
                  <a:pt x="111442" y="0"/>
                </a:moveTo>
                <a:lnTo>
                  <a:pt x="99510" y="11932"/>
                </a:lnTo>
                <a:lnTo>
                  <a:pt x="96820" y="15575"/>
                </a:lnTo>
                <a:lnTo>
                  <a:pt x="94074" y="19908"/>
                </a:lnTo>
                <a:lnTo>
                  <a:pt x="91291" y="24702"/>
                </a:lnTo>
                <a:lnTo>
                  <a:pt x="88483" y="28851"/>
                </a:lnTo>
                <a:lnTo>
                  <a:pt x="85659" y="32569"/>
                </a:lnTo>
                <a:lnTo>
                  <a:pt x="82823" y="36000"/>
                </a:lnTo>
                <a:lnTo>
                  <a:pt x="79028" y="40193"/>
                </a:lnTo>
                <a:lnTo>
                  <a:pt x="69731" y="49931"/>
                </a:lnTo>
                <a:lnTo>
                  <a:pt x="65537" y="55195"/>
                </a:lnTo>
                <a:lnTo>
                  <a:pt x="61789" y="60609"/>
                </a:lnTo>
                <a:lnTo>
                  <a:pt x="58338" y="66124"/>
                </a:lnTo>
                <a:lnTo>
                  <a:pt x="55084" y="70752"/>
                </a:lnTo>
                <a:lnTo>
                  <a:pt x="51962" y="74791"/>
                </a:lnTo>
                <a:lnTo>
                  <a:pt x="48929" y="78436"/>
                </a:lnTo>
                <a:lnTo>
                  <a:pt x="45002" y="82770"/>
                </a:lnTo>
                <a:lnTo>
                  <a:pt x="35558" y="92667"/>
                </a:lnTo>
                <a:lnTo>
                  <a:pt x="24082" y="104398"/>
                </a:lnTo>
                <a:lnTo>
                  <a:pt x="20817" y="108651"/>
                </a:lnTo>
                <a:lnTo>
                  <a:pt x="17688" y="113392"/>
                </a:lnTo>
                <a:lnTo>
                  <a:pt x="14649" y="118457"/>
                </a:lnTo>
                <a:lnTo>
                  <a:pt x="12623" y="122786"/>
                </a:lnTo>
                <a:lnTo>
                  <a:pt x="11273" y="126625"/>
                </a:lnTo>
                <a:lnTo>
                  <a:pt x="10373" y="130137"/>
                </a:lnTo>
                <a:lnTo>
                  <a:pt x="8820" y="133430"/>
                </a:lnTo>
                <a:lnTo>
                  <a:pt x="6832" y="136579"/>
                </a:lnTo>
                <a:lnTo>
                  <a:pt x="0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87"/>
          <p:cNvSpPr/>
          <p:nvPr/>
        </p:nvSpPr>
        <p:spPr>
          <a:xfrm>
            <a:off x="7246619" y="1714500"/>
            <a:ext cx="145734" cy="8573"/>
          </a:xfrm>
          <a:custGeom>
            <a:avLst/>
            <a:gdLst/>
            <a:ahLst/>
            <a:cxnLst/>
            <a:rect l="0" t="0" r="0" b="0"/>
            <a:pathLst>
              <a:path w="145734" h="8573">
                <a:moveTo>
                  <a:pt x="0" y="8572"/>
                </a:moveTo>
                <a:lnTo>
                  <a:pt x="11932" y="8572"/>
                </a:lnTo>
                <a:lnTo>
                  <a:pt x="15574" y="7620"/>
                </a:lnTo>
                <a:lnTo>
                  <a:pt x="19908" y="6032"/>
                </a:lnTo>
                <a:lnTo>
                  <a:pt x="24703" y="4021"/>
                </a:lnTo>
                <a:lnTo>
                  <a:pt x="29803" y="2681"/>
                </a:lnTo>
                <a:lnTo>
                  <a:pt x="35110" y="1787"/>
                </a:lnTo>
                <a:lnTo>
                  <a:pt x="40551" y="1191"/>
                </a:lnTo>
                <a:lnTo>
                  <a:pt x="46084" y="794"/>
                </a:lnTo>
                <a:lnTo>
                  <a:pt x="51678" y="529"/>
                </a:lnTo>
                <a:lnTo>
                  <a:pt x="62974" y="235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88"/>
          <p:cNvSpPr/>
          <p:nvPr/>
        </p:nvSpPr>
        <p:spPr>
          <a:xfrm>
            <a:off x="7418069" y="1577734"/>
            <a:ext cx="248604" cy="170668"/>
          </a:xfrm>
          <a:custGeom>
            <a:avLst/>
            <a:gdLst/>
            <a:ahLst/>
            <a:cxnLst/>
            <a:rect l="0" t="0" r="0" b="0"/>
            <a:pathLst>
              <a:path w="248604" h="170668">
                <a:moveTo>
                  <a:pt x="0" y="33896"/>
                </a:moveTo>
                <a:lnTo>
                  <a:pt x="4552" y="33896"/>
                </a:lnTo>
                <a:lnTo>
                  <a:pt x="6845" y="32943"/>
                </a:lnTo>
                <a:lnTo>
                  <a:pt x="13670" y="28004"/>
                </a:lnTo>
                <a:lnTo>
                  <a:pt x="15601" y="26515"/>
                </a:lnTo>
                <a:lnTo>
                  <a:pt x="21539" y="23313"/>
                </a:lnTo>
                <a:lnTo>
                  <a:pt x="40873" y="13496"/>
                </a:lnTo>
                <a:lnTo>
                  <a:pt x="46299" y="11723"/>
                </a:lnTo>
                <a:lnTo>
                  <a:pt x="51821" y="10542"/>
                </a:lnTo>
                <a:lnTo>
                  <a:pt x="57408" y="9754"/>
                </a:lnTo>
                <a:lnTo>
                  <a:pt x="62085" y="8276"/>
                </a:lnTo>
                <a:lnTo>
                  <a:pt x="69821" y="4094"/>
                </a:lnTo>
                <a:lnTo>
                  <a:pt x="74170" y="2598"/>
                </a:lnTo>
                <a:lnTo>
                  <a:pt x="78974" y="1600"/>
                </a:lnTo>
                <a:lnTo>
                  <a:pt x="84082" y="935"/>
                </a:lnTo>
                <a:lnTo>
                  <a:pt x="89393" y="492"/>
                </a:lnTo>
                <a:lnTo>
                  <a:pt x="94838" y="197"/>
                </a:lnTo>
                <a:lnTo>
                  <a:pt x="100372" y="0"/>
                </a:lnTo>
                <a:lnTo>
                  <a:pt x="105015" y="821"/>
                </a:lnTo>
                <a:lnTo>
                  <a:pt x="116100" y="5575"/>
                </a:lnTo>
                <a:lnTo>
                  <a:pt x="122403" y="7021"/>
                </a:lnTo>
                <a:lnTo>
                  <a:pt x="128379" y="10204"/>
                </a:lnTo>
                <a:lnTo>
                  <a:pt x="134210" y="14793"/>
                </a:lnTo>
                <a:lnTo>
                  <a:pt x="139976" y="20008"/>
                </a:lnTo>
                <a:lnTo>
                  <a:pt x="141895" y="22732"/>
                </a:lnTo>
                <a:lnTo>
                  <a:pt x="143174" y="25501"/>
                </a:lnTo>
                <a:lnTo>
                  <a:pt x="144028" y="28299"/>
                </a:lnTo>
                <a:lnTo>
                  <a:pt x="144596" y="31117"/>
                </a:lnTo>
                <a:lnTo>
                  <a:pt x="144975" y="33948"/>
                </a:lnTo>
                <a:lnTo>
                  <a:pt x="145228" y="36788"/>
                </a:lnTo>
                <a:lnTo>
                  <a:pt x="144444" y="40586"/>
                </a:lnTo>
                <a:lnTo>
                  <a:pt x="142968" y="45024"/>
                </a:lnTo>
                <a:lnTo>
                  <a:pt x="141033" y="49887"/>
                </a:lnTo>
                <a:lnTo>
                  <a:pt x="139742" y="54081"/>
                </a:lnTo>
                <a:lnTo>
                  <a:pt x="138882" y="57830"/>
                </a:lnTo>
                <a:lnTo>
                  <a:pt x="138308" y="61282"/>
                </a:lnTo>
                <a:lnTo>
                  <a:pt x="136972" y="65488"/>
                </a:lnTo>
                <a:lnTo>
                  <a:pt x="135131" y="70197"/>
                </a:lnTo>
                <a:lnTo>
                  <a:pt x="132950" y="75242"/>
                </a:lnTo>
                <a:lnTo>
                  <a:pt x="131496" y="80510"/>
                </a:lnTo>
                <a:lnTo>
                  <a:pt x="130526" y="85927"/>
                </a:lnTo>
                <a:lnTo>
                  <a:pt x="129881" y="91443"/>
                </a:lnTo>
                <a:lnTo>
                  <a:pt x="128497" y="96073"/>
                </a:lnTo>
                <a:lnTo>
                  <a:pt x="126622" y="100112"/>
                </a:lnTo>
                <a:lnTo>
                  <a:pt x="124420" y="103757"/>
                </a:lnTo>
                <a:lnTo>
                  <a:pt x="122000" y="107140"/>
                </a:lnTo>
                <a:lnTo>
                  <a:pt x="119433" y="110348"/>
                </a:lnTo>
                <a:lnTo>
                  <a:pt x="116770" y="113439"/>
                </a:lnTo>
                <a:lnTo>
                  <a:pt x="114994" y="117404"/>
                </a:lnTo>
                <a:lnTo>
                  <a:pt x="113810" y="121953"/>
                </a:lnTo>
                <a:lnTo>
                  <a:pt x="113021" y="126891"/>
                </a:lnTo>
                <a:lnTo>
                  <a:pt x="112495" y="131135"/>
                </a:lnTo>
                <a:lnTo>
                  <a:pt x="112145" y="134917"/>
                </a:lnTo>
                <a:lnTo>
                  <a:pt x="111910" y="138391"/>
                </a:lnTo>
                <a:lnTo>
                  <a:pt x="111755" y="141659"/>
                </a:lnTo>
                <a:lnTo>
                  <a:pt x="111484" y="152109"/>
                </a:lnTo>
                <a:lnTo>
                  <a:pt x="114002" y="155650"/>
                </a:lnTo>
                <a:lnTo>
                  <a:pt x="118827" y="161133"/>
                </a:lnTo>
                <a:lnTo>
                  <a:pt x="124568" y="164423"/>
                </a:lnTo>
                <a:lnTo>
                  <a:pt x="128765" y="166634"/>
                </a:lnTo>
                <a:lnTo>
                  <a:pt x="135969" y="169090"/>
                </a:lnTo>
                <a:lnTo>
                  <a:pt x="143298" y="170182"/>
                </a:lnTo>
                <a:lnTo>
                  <a:pt x="147920" y="170473"/>
                </a:lnTo>
                <a:lnTo>
                  <a:pt x="152906" y="170667"/>
                </a:lnTo>
                <a:lnTo>
                  <a:pt x="158135" y="169844"/>
                </a:lnTo>
                <a:lnTo>
                  <a:pt x="163527" y="168343"/>
                </a:lnTo>
                <a:lnTo>
                  <a:pt x="169026" y="166390"/>
                </a:lnTo>
                <a:lnTo>
                  <a:pt x="174597" y="165087"/>
                </a:lnTo>
                <a:lnTo>
                  <a:pt x="180215" y="164219"/>
                </a:lnTo>
                <a:lnTo>
                  <a:pt x="185866" y="163641"/>
                </a:lnTo>
                <a:lnTo>
                  <a:pt x="191539" y="162302"/>
                </a:lnTo>
                <a:lnTo>
                  <a:pt x="197225" y="160457"/>
                </a:lnTo>
                <a:lnTo>
                  <a:pt x="202921" y="158275"/>
                </a:lnTo>
                <a:lnTo>
                  <a:pt x="208623" y="156820"/>
                </a:lnTo>
                <a:lnTo>
                  <a:pt x="214330" y="155850"/>
                </a:lnTo>
                <a:lnTo>
                  <a:pt x="220039" y="155204"/>
                </a:lnTo>
                <a:lnTo>
                  <a:pt x="224798" y="154773"/>
                </a:lnTo>
                <a:lnTo>
                  <a:pt x="228923" y="154485"/>
                </a:lnTo>
                <a:lnTo>
                  <a:pt x="232626" y="154294"/>
                </a:lnTo>
                <a:lnTo>
                  <a:pt x="236047" y="153214"/>
                </a:lnTo>
                <a:lnTo>
                  <a:pt x="239279" y="151541"/>
                </a:lnTo>
                <a:lnTo>
                  <a:pt x="248603" y="1453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6" name="SMARTPenAnnotation689"/>
          <p:cNvSpPr/>
          <p:nvPr/>
        </p:nvSpPr>
        <p:spPr>
          <a:xfrm>
            <a:off x="7683817" y="1611630"/>
            <a:ext cx="205741" cy="154306"/>
          </a:xfrm>
          <a:custGeom>
            <a:avLst/>
            <a:gdLst/>
            <a:ahLst/>
            <a:cxnLst/>
            <a:rect l="0" t="0" r="0" b="0"/>
            <a:pathLst>
              <a:path w="205741" h="154306">
                <a:moveTo>
                  <a:pt x="0" y="0"/>
                </a:moveTo>
                <a:lnTo>
                  <a:pt x="4551" y="4550"/>
                </a:lnTo>
                <a:lnTo>
                  <a:pt x="5891" y="6843"/>
                </a:lnTo>
                <a:lnTo>
                  <a:pt x="6785" y="9325"/>
                </a:lnTo>
                <a:lnTo>
                  <a:pt x="7381" y="11931"/>
                </a:lnTo>
                <a:lnTo>
                  <a:pt x="8731" y="13669"/>
                </a:lnTo>
                <a:lnTo>
                  <a:pt x="10583" y="14828"/>
                </a:lnTo>
                <a:lnTo>
                  <a:pt x="12771" y="15600"/>
                </a:lnTo>
                <a:lnTo>
                  <a:pt x="15182" y="18020"/>
                </a:lnTo>
                <a:lnTo>
                  <a:pt x="17741" y="21538"/>
                </a:lnTo>
                <a:lnTo>
                  <a:pt x="20400" y="25788"/>
                </a:lnTo>
                <a:lnTo>
                  <a:pt x="23125" y="29575"/>
                </a:lnTo>
                <a:lnTo>
                  <a:pt x="25894" y="33051"/>
                </a:lnTo>
                <a:lnTo>
                  <a:pt x="28693" y="36322"/>
                </a:lnTo>
                <a:lnTo>
                  <a:pt x="32463" y="39454"/>
                </a:lnTo>
                <a:lnTo>
                  <a:pt x="36883" y="42495"/>
                </a:lnTo>
                <a:lnTo>
                  <a:pt x="41733" y="45475"/>
                </a:lnTo>
                <a:lnTo>
                  <a:pt x="45920" y="49367"/>
                </a:lnTo>
                <a:lnTo>
                  <a:pt x="49663" y="53866"/>
                </a:lnTo>
                <a:lnTo>
                  <a:pt x="53112" y="58770"/>
                </a:lnTo>
                <a:lnTo>
                  <a:pt x="57315" y="62993"/>
                </a:lnTo>
                <a:lnTo>
                  <a:pt x="62022" y="66760"/>
                </a:lnTo>
                <a:lnTo>
                  <a:pt x="67066" y="70224"/>
                </a:lnTo>
                <a:lnTo>
                  <a:pt x="72333" y="73486"/>
                </a:lnTo>
                <a:lnTo>
                  <a:pt x="77750" y="76613"/>
                </a:lnTo>
                <a:lnTo>
                  <a:pt x="83266" y="79650"/>
                </a:lnTo>
                <a:lnTo>
                  <a:pt x="88848" y="83580"/>
                </a:lnTo>
                <a:lnTo>
                  <a:pt x="94474" y="88105"/>
                </a:lnTo>
                <a:lnTo>
                  <a:pt x="100131" y="93026"/>
                </a:lnTo>
                <a:lnTo>
                  <a:pt x="105806" y="97260"/>
                </a:lnTo>
                <a:lnTo>
                  <a:pt x="111495" y="101035"/>
                </a:lnTo>
                <a:lnTo>
                  <a:pt x="117192" y="104504"/>
                </a:lnTo>
                <a:lnTo>
                  <a:pt x="122896" y="107769"/>
                </a:lnTo>
                <a:lnTo>
                  <a:pt x="134313" y="113937"/>
                </a:lnTo>
                <a:lnTo>
                  <a:pt x="139072" y="116916"/>
                </a:lnTo>
                <a:lnTo>
                  <a:pt x="143198" y="119854"/>
                </a:lnTo>
                <a:lnTo>
                  <a:pt x="146900" y="122765"/>
                </a:lnTo>
                <a:lnTo>
                  <a:pt x="151273" y="125658"/>
                </a:lnTo>
                <a:lnTo>
                  <a:pt x="156094" y="128539"/>
                </a:lnTo>
                <a:lnTo>
                  <a:pt x="161213" y="131413"/>
                </a:lnTo>
                <a:lnTo>
                  <a:pt x="165577" y="134281"/>
                </a:lnTo>
                <a:lnTo>
                  <a:pt x="169440" y="137145"/>
                </a:lnTo>
                <a:lnTo>
                  <a:pt x="172967" y="140008"/>
                </a:lnTo>
                <a:lnTo>
                  <a:pt x="176272" y="141916"/>
                </a:lnTo>
                <a:lnTo>
                  <a:pt x="182483" y="144036"/>
                </a:lnTo>
                <a:lnTo>
                  <a:pt x="188419" y="144978"/>
                </a:lnTo>
                <a:lnTo>
                  <a:pt x="191334" y="145230"/>
                </a:lnTo>
                <a:lnTo>
                  <a:pt x="194231" y="146350"/>
                </a:lnTo>
                <a:lnTo>
                  <a:pt x="199991" y="150134"/>
                </a:lnTo>
                <a:lnTo>
                  <a:pt x="205740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SMARTPenAnnotation690"/>
          <p:cNvSpPr/>
          <p:nvPr/>
        </p:nvSpPr>
        <p:spPr>
          <a:xfrm>
            <a:off x="7718107" y="1585912"/>
            <a:ext cx="154306" cy="180024"/>
          </a:xfrm>
          <a:custGeom>
            <a:avLst/>
            <a:gdLst/>
            <a:ahLst/>
            <a:cxnLst/>
            <a:rect l="0" t="0" r="0" b="0"/>
            <a:pathLst>
              <a:path w="154306" h="180024">
                <a:moveTo>
                  <a:pt x="154305" y="0"/>
                </a:moveTo>
                <a:lnTo>
                  <a:pt x="149754" y="0"/>
                </a:lnTo>
                <a:lnTo>
                  <a:pt x="148414" y="953"/>
                </a:lnTo>
                <a:lnTo>
                  <a:pt x="147520" y="2540"/>
                </a:lnTo>
                <a:lnTo>
                  <a:pt x="146924" y="4551"/>
                </a:lnTo>
                <a:lnTo>
                  <a:pt x="145575" y="5891"/>
                </a:lnTo>
                <a:lnTo>
                  <a:pt x="143722" y="6785"/>
                </a:lnTo>
                <a:lnTo>
                  <a:pt x="141535" y="7381"/>
                </a:lnTo>
                <a:lnTo>
                  <a:pt x="140076" y="8731"/>
                </a:lnTo>
                <a:lnTo>
                  <a:pt x="139104" y="10583"/>
                </a:lnTo>
                <a:lnTo>
                  <a:pt x="138456" y="12770"/>
                </a:lnTo>
                <a:lnTo>
                  <a:pt x="135196" y="17741"/>
                </a:lnTo>
                <a:lnTo>
                  <a:pt x="130572" y="23125"/>
                </a:lnTo>
                <a:lnTo>
                  <a:pt x="125342" y="28693"/>
                </a:lnTo>
                <a:lnTo>
                  <a:pt x="122615" y="32463"/>
                </a:lnTo>
                <a:lnTo>
                  <a:pt x="119843" y="36882"/>
                </a:lnTo>
                <a:lnTo>
                  <a:pt x="117043" y="41733"/>
                </a:lnTo>
                <a:lnTo>
                  <a:pt x="113271" y="46872"/>
                </a:lnTo>
                <a:lnTo>
                  <a:pt x="108851" y="52203"/>
                </a:lnTo>
                <a:lnTo>
                  <a:pt x="104001" y="57662"/>
                </a:lnTo>
                <a:lnTo>
                  <a:pt x="99814" y="63206"/>
                </a:lnTo>
                <a:lnTo>
                  <a:pt x="96071" y="68808"/>
                </a:lnTo>
                <a:lnTo>
                  <a:pt x="92622" y="74447"/>
                </a:lnTo>
                <a:lnTo>
                  <a:pt x="88418" y="80111"/>
                </a:lnTo>
                <a:lnTo>
                  <a:pt x="83711" y="85792"/>
                </a:lnTo>
                <a:lnTo>
                  <a:pt x="78667" y="91485"/>
                </a:lnTo>
                <a:lnTo>
                  <a:pt x="67983" y="102890"/>
                </a:lnTo>
                <a:lnTo>
                  <a:pt x="45819" y="125556"/>
                </a:lnTo>
                <a:lnTo>
                  <a:pt x="35921" y="135495"/>
                </a:lnTo>
                <a:lnTo>
                  <a:pt x="32520" y="139860"/>
                </a:lnTo>
                <a:lnTo>
                  <a:pt x="30252" y="143723"/>
                </a:lnTo>
                <a:lnTo>
                  <a:pt x="28741" y="147250"/>
                </a:lnTo>
                <a:lnTo>
                  <a:pt x="26781" y="150554"/>
                </a:lnTo>
                <a:lnTo>
                  <a:pt x="24521" y="153710"/>
                </a:lnTo>
                <a:lnTo>
                  <a:pt x="22063" y="156765"/>
                </a:lnTo>
                <a:lnTo>
                  <a:pt x="19471" y="159755"/>
                </a:lnTo>
                <a:lnTo>
                  <a:pt x="16791" y="162701"/>
                </a:lnTo>
                <a:lnTo>
                  <a:pt x="11273" y="168514"/>
                </a:lnTo>
                <a:lnTo>
                  <a:pt x="0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9" name="SMARTPenAnnotation691"/>
          <p:cNvSpPr/>
          <p:nvPr/>
        </p:nvSpPr>
        <p:spPr>
          <a:xfrm>
            <a:off x="6595109" y="1963102"/>
            <a:ext cx="205624" cy="359894"/>
          </a:xfrm>
          <a:custGeom>
            <a:avLst/>
            <a:gdLst/>
            <a:ahLst/>
            <a:cxnLst/>
            <a:rect l="0" t="0" r="0" b="0"/>
            <a:pathLst>
              <a:path w="205624" h="359894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779" y="15181"/>
                </a:lnTo>
                <a:lnTo>
                  <a:pt x="8220" y="20400"/>
                </a:lnTo>
                <a:lnTo>
                  <a:pt x="9290" y="23125"/>
                </a:lnTo>
                <a:lnTo>
                  <a:pt x="14395" y="31511"/>
                </a:lnTo>
                <a:lnTo>
                  <a:pt x="15923" y="37182"/>
                </a:lnTo>
                <a:lnTo>
                  <a:pt x="16602" y="45418"/>
                </a:lnTo>
                <a:lnTo>
                  <a:pt x="16784" y="50281"/>
                </a:lnTo>
                <a:lnTo>
                  <a:pt x="19525" y="60765"/>
                </a:lnTo>
                <a:lnTo>
                  <a:pt x="22966" y="70822"/>
                </a:lnTo>
                <a:lnTo>
                  <a:pt x="24495" y="78466"/>
                </a:lnTo>
                <a:lnTo>
                  <a:pt x="27714" y="85039"/>
                </a:lnTo>
                <a:lnTo>
                  <a:pt x="32320" y="91135"/>
                </a:lnTo>
                <a:lnTo>
                  <a:pt x="37542" y="97020"/>
                </a:lnTo>
                <a:lnTo>
                  <a:pt x="43038" y="105350"/>
                </a:lnTo>
                <a:lnTo>
                  <a:pt x="45838" y="110238"/>
                </a:lnTo>
                <a:lnTo>
                  <a:pt x="49608" y="114450"/>
                </a:lnTo>
                <a:lnTo>
                  <a:pt x="54027" y="118210"/>
                </a:lnTo>
                <a:lnTo>
                  <a:pt x="58878" y="121669"/>
                </a:lnTo>
                <a:lnTo>
                  <a:pt x="63065" y="123975"/>
                </a:lnTo>
                <a:lnTo>
                  <a:pt x="66809" y="125513"/>
                </a:lnTo>
                <a:lnTo>
                  <a:pt x="70257" y="126538"/>
                </a:lnTo>
                <a:lnTo>
                  <a:pt x="76628" y="130216"/>
                </a:lnTo>
                <a:lnTo>
                  <a:pt x="79661" y="132531"/>
                </a:lnTo>
                <a:lnTo>
                  <a:pt x="85570" y="135103"/>
                </a:lnTo>
                <a:lnTo>
                  <a:pt x="88479" y="135789"/>
                </a:lnTo>
                <a:lnTo>
                  <a:pt x="92324" y="136246"/>
                </a:lnTo>
                <a:lnTo>
                  <a:pt x="96792" y="136551"/>
                </a:lnTo>
                <a:lnTo>
                  <a:pt x="105884" y="136889"/>
                </a:lnTo>
                <a:lnTo>
                  <a:pt x="113100" y="137040"/>
                </a:lnTo>
                <a:lnTo>
                  <a:pt x="116358" y="136127"/>
                </a:lnTo>
                <a:lnTo>
                  <a:pt x="122518" y="132573"/>
                </a:lnTo>
                <a:lnTo>
                  <a:pt x="126446" y="131245"/>
                </a:lnTo>
                <a:lnTo>
                  <a:pt x="130970" y="130359"/>
                </a:lnTo>
                <a:lnTo>
                  <a:pt x="135891" y="129769"/>
                </a:lnTo>
                <a:lnTo>
                  <a:pt x="140124" y="128423"/>
                </a:lnTo>
                <a:lnTo>
                  <a:pt x="143899" y="126572"/>
                </a:lnTo>
                <a:lnTo>
                  <a:pt x="147367" y="124387"/>
                </a:lnTo>
                <a:lnTo>
                  <a:pt x="153762" y="119418"/>
                </a:lnTo>
                <a:lnTo>
                  <a:pt x="159779" y="114035"/>
                </a:lnTo>
                <a:lnTo>
                  <a:pt x="165628" y="108467"/>
                </a:lnTo>
                <a:lnTo>
                  <a:pt x="167569" y="105649"/>
                </a:lnTo>
                <a:lnTo>
                  <a:pt x="175490" y="86879"/>
                </a:lnTo>
                <a:lnTo>
                  <a:pt x="178009" y="78935"/>
                </a:lnTo>
                <a:lnTo>
                  <a:pt x="179427" y="69108"/>
                </a:lnTo>
                <a:lnTo>
                  <a:pt x="179625" y="66075"/>
                </a:lnTo>
                <a:lnTo>
                  <a:pt x="178806" y="63100"/>
                </a:lnTo>
                <a:lnTo>
                  <a:pt x="174053" y="54362"/>
                </a:lnTo>
                <a:lnTo>
                  <a:pt x="171270" y="45741"/>
                </a:lnTo>
                <a:lnTo>
                  <a:pt x="165788" y="38106"/>
                </a:lnTo>
                <a:lnTo>
                  <a:pt x="160913" y="32504"/>
                </a:lnTo>
                <a:lnTo>
                  <a:pt x="155611" y="27058"/>
                </a:lnTo>
                <a:lnTo>
                  <a:pt x="155175" y="25659"/>
                </a:lnTo>
                <a:lnTo>
                  <a:pt x="154340" y="17533"/>
                </a:lnTo>
                <a:lnTo>
                  <a:pt x="160204" y="23113"/>
                </a:lnTo>
                <a:lnTo>
                  <a:pt x="161690" y="24560"/>
                </a:lnTo>
                <a:lnTo>
                  <a:pt x="162350" y="27743"/>
                </a:lnTo>
                <a:lnTo>
                  <a:pt x="162774" y="37548"/>
                </a:lnTo>
                <a:lnTo>
                  <a:pt x="163761" y="40272"/>
                </a:lnTo>
                <a:lnTo>
                  <a:pt x="167398" y="45839"/>
                </a:lnTo>
                <a:lnTo>
                  <a:pt x="169650" y="54028"/>
                </a:lnTo>
                <a:lnTo>
                  <a:pt x="171603" y="64017"/>
                </a:lnTo>
                <a:lnTo>
                  <a:pt x="175645" y="74807"/>
                </a:lnTo>
                <a:lnTo>
                  <a:pt x="178078" y="85953"/>
                </a:lnTo>
                <a:lnTo>
                  <a:pt x="178726" y="91592"/>
                </a:lnTo>
                <a:lnTo>
                  <a:pt x="180111" y="97256"/>
                </a:lnTo>
                <a:lnTo>
                  <a:pt x="181987" y="102937"/>
                </a:lnTo>
                <a:lnTo>
                  <a:pt x="184189" y="108630"/>
                </a:lnTo>
                <a:lnTo>
                  <a:pt x="186611" y="114330"/>
                </a:lnTo>
                <a:lnTo>
                  <a:pt x="191841" y="125743"/>
                </a:lnTo>
                <a:lnTo>
                  <a:pt x="193617" y="132406"/>
                </a:lnTo>
                <a:lnTo>
                  <a:pt x="194800" y="139706"/>
                </a:lnTo>
                <a:lnTo>
                  <a:pt x="195589" y="147430"/>
                </a:lnTo>
                <a:lnTo>
                  <a:pt x="197068" y="154484"/>
                </a:lnTo>
                <a:lnTo>
                  <a:pt x="199007" y="161092"/>
                </a:lnTo>
                <a:lnTo>
                  <a:pt x="201252" y="167402"/>
                </a:lnTo>
                <a:lnTo>
                  <a:pt x="202748" y="174466"/>
                </a:lnTo>
                <a:lnTo>
                  <a:pt x="203745" y="182033"/>
                </a:lnTo>
                <a:lnTo>
                  <a:pt x="204410" y="189935"/>
                </a:lnTo>
                <a:lnTo>
                  <a:pt x="204854" y="197109"/>
                </a:lnTo>
                <a:lnTo>
                  <a:pt x="205347" y="210159"/>
                </a:lnTo>
                <a:lnTo>
                  <a:pt x="205623" y="232767"/>
                </a:lnTo>
                <a:lnTo>
                  <a:pt x="204710" y="239950"/>
                </a:lnTo>
                <a:lnTo>
                  <a:pt x="203149" y="246644"/>
                </a:lnTo>
                <a:lnTo>
                  <a:pt x="201155" y="253012"/>
                </a:lnTo>
                <a:lnTo>
                  <a:pt x="198873" y="259162"/>
                </a:lnTo>
                <a:lnTo>
                  <a:pt x="196400" y="265167"/>
                </a:lnTo>
                <a:lnTo>
                  <a:pt x="193799" y="271076"/>
                </a:lnTo>
                <a:lnTo>
                  <a:pt x="188368" y="282721"/>
                </a:lnTo>
                <a:lnTo>
                  <a:pt x="185587" y="288493"/>
                </a:lnTo>
                <a:lnTo>
                  <a:pt x="181827" y="294246"/>
                </a:lnTo>
                <a:lnTo>
                  <a:pt x="177416" y="299986"/>
                </a:lnTo>
                <a:lnTo>
                  <a:pt x="172570" y="305719"/>
                </a:lnTo>
                <a:lnTo>
                  <a:pt x="168387" y="311445"/>
                </a:lnTo>
                <a:lnTo>
                  <a:pt x="164645" y="317167"/>
                </a:lnTo>
                <a:lnTo>
                  <a:pt x="161199" y="322887"/>
                </a:lnTo>
                <a:lnTo>
                  <a:pt x="156996" y="327653"/>
                </a:lnTo>
                <a:lnTo>
                  <a:pt x="152289" y="331783"/>
                </a:lnTo>
                <a:lnTo>
                  <a:pt x="147246" y="335489"/>
                </a:lnTo>
                <a:lnTo>
                  <a:pt x="141979" y="338912"/>
                </a:lnTo>
                <a:lnTo>
                  <a:pt x="136563" y="342146"/>
                </a:lnTo>
                <a:lnTo>
                  <a:pt x="131047" y="345255"/>
                </a:lnTo>
                <a:lnTo>
                  <a:pt x="119839" y="351249"/>
                </a:lnTo>
                <a:lnTo>
                  <a:pt x="114183" y="354181"/>
                </a:lnTo>
                <a:lnTo>
                  <a:pt x="108507" y="356136"/>
                </a:lnTo>
                <a:lnTo>
                  <a:pt x="102818" y="357439"/>
                </a:lnTo>
                <a:lnTo>
                  <a:pt x="97121" y="358308"/>
                </a:lnTo>
                <a:lnTo>
                  <a:pt x="92370" y="358887"/>
                </a:lnTo>
                <a:lnTo>
                  <a:pt x="88250" y="359273"/>
                </a:lnTo>
                <a:lnTo>
                  <a:pt x="84551" y="359530"/>
                </a:lnTo>
                <a:lnTo>
                  <a:pt x="81133" y="359702"/>
                </a:lnTo>
                <a:lnTo>
                  <a:pt x="74794" y="359893"/>
                </a:lnTo>
                <a:lnTo>
                  <a:pt x="71770" y="358991"/>
                </a:lnTo>
                <a:lnTo>
                  <a:pt x="65871" y="355449"/>
                </a:lnTo>
                <a:lnTo>
                  <a:pt x="60074" y="350700"/>
                </a:lnTo>
                <a:lnTo>
                  <a:pt x="57194" y="348100"/>
                </a:lnTo>
                <a:lnTo>
                  <a:pt x="54322" y="346367"/>
                </a:lnTo>
                <a:lnTo>
                  <a:pt x="48591" y="344441"/>
                </a:lnTo>
                <a:lnTo>
                  <a:pt x="42869" y="341045"/>
                </a:lnTo>
                <a:lnTo>
                  <a:pt x="40010" y="338806"/>
                </a:lnTo>
                <a:lnTo>
                  <a:pt x="38103" y="336360"/>
                </a:lnTo>
                <a:lnTo>
                  <a:pt x="36832" y="333778"/>
                </a:lnTo>
                <a:lnTo>
                  <a:pt x="34793" y="327340"/>
                </a:lnTo>
                <a:lnTo>
                  <a:pt x="34291" y="317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0" name="SMARTPenAnnotation692"/>
          <p:cNvSpPr/>
          <p:nvPr/>
        </p:nvSpPr>
        <p:spPr>
          <a:xfrm>
            <a:off x="6878002" y="2023110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0"/>
                </a:moveTo>
                <a:lnTo>
                  <a:pt x="113000" y="0"/>
                </a:lnTo>
                <a:lnTo>
                  <a:pt x="116292" y="952"/>
                </a:lnTo>
                <a:lnTo>
                  <a:pt x="119437" y="2540"/>
                </a:lnTo>
                <a:lnTo>
                  <a:pt x="122487" y="4550"/>
                </a:lnTo>
                <a:lnTo>
                  <a:pt x="125473" y="5891"/>
                </a:lnTo>
                <a:lnTo>
                  <a:pt x="128416" y="6785"/>
                </a:lnTo>
                <a:lnTo>
                  <a:pt x="13716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1" name="SMARTPenAnnotation693"/>
          <p:cNvSpPr/>
          <p:nvPr/>
        </p:nvSpPr>
        <p:spPr>
          <a:xfrm>
            <a:off x="6886575" y="2117407"/>
            <a:ext cx="154306" cy="1"/>
          </a:xfrm>
          <a:custGeom>
            <a:avLst/>
            <a:gdLst/>
            <a:ahLst/>
            <a:cxnLst/>
            <a:rect l="0" t="0" r="0" b="0"/>
            <a:pathLst>
              <a:path w="154306" h="1">
                <a:moveTo>
                  <a:pt x="0" y="0"/>
                </a:move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2" name="SMARTPenAnnotation694"/>
          <p:cNvSpPr/>
          <p:nvPr/>
        </p:nvSpPr>
        <p:spPr>
          <a:xfrm>
            <a:off x="7178040" y="2057400"/>
            <a:ext cx="94298" cy="1"/>
          </a:xfrm>
          <a:custGeom>
            <a:avLst/>
            <a:gdLst/>
            <a:ahLst/>
            <a:cxnLst/>
            <a:rect l="0" t="0" r="0" b="0"/>
            <a:pathLst>
              <a:path w="94298" h="1">
                <a:moveTo>
                  <a:pt x="0" y="0"/>
                </a:moveTo>
                <a:lnTo>
                  <a:pt x="942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3" name="SMARTPenAnnotation695"/>
          <p:cNvSpPr/>
          <p:nvPr/>
        </p:nvSpPr>
        <p:spPr>
          <a:xfrm>
            <a:off x="7340917" y="1937747"/>
            <a:ext cx="214314" cy="222524"/>
          </a:xfrm>
          <a:custGeom>
            <a:avLst/>
            <a:gdLst/>
            <a:ahLst/>
            <a:cxnLst/>
            <a:rect l="0" t="0" r="0" b="0"/>
            <a:pathLst>
              <a:path w="214314" h="222524">
                <a:moveTo>
                  <a:pt x="0" y="16783"/>
                </a:moveTo>
                <a:lnTo>
                  <a:pt x="4551" y="16783"/>
                </a:lnTo>
                <a:lnTo>
                  <a:pt x="6844" y="15830"/>
                </a:lnTo>
                <a:lnTo>
                  <a:pt x="11931" y="12232"/>
                </a:lnTo>
                <a:lnTo>
                  <a:pt x="15600" y="9402"/>
                </a:lnTo>
                <a:lnTo>
                  <a:pt x="21539" y="8740"/>
                </a:lnTo>
                <a:lnTo>
                  <a:pt x="25789" y="8563"/>
                </a:lnTo>
                <a:lnTo>
                  <a:pt x="30528" y="7493"/>
                </a:lnTo>
                <a:lnTo>
                  <a:pt x="35592" y="5827"/>
                </a:lnTo>
                <a:lnTo>
                  <a:pt x="40873" y="3764"/>
                </a:lnTo>
                <a:lnTo>
                  <a:pt x="46298" y="2388"/>
                </a:lnTo>
                <a:lnTo>
                  <a:pt x="51820" y="1471"/>
                </a:lnTo>
                <a:lnTo>
                  <a:pt x="57408" y="860"/>
                </a:lnTo>
                <a:lnTo>
                  <a:pt x="63037" y="453"/>
                </a:lnTo>
                <a:lnTo>
                  <a:pt x="68695" y="181"/>
                </a:lnTo>
                <a:lnTo>
                  <a:pt x="74372" y="0"/>
                </a:lnTo>
                <a:lnTo>
                  <a:pt x="80061" y="831"/>
                </a:lnTo>
                <a:lnTo>
                  <a:pt x="85759" y="2339"/>
                </a:lnTo>
                <a:lnTo>
                  <a:pt x="91463" y="4296"/>
                </a:lnTo>
                <a:lnTo>
                  <a:pt x="96218" y="5601"/>
                </a:lnTo>
                <a:lnTo>
                  <a:pt x="100340" y="6470"/>
                </a:lnTo>
                <a:lnTo>
                  <a:pt x="104041" y="7050"/>
                </a:lnTo>
                <a:lnTo>
                  <a:pt x="108413" y="8389"/>
                </a:lnTo>
                <a:lnTo>
                  <a:pt x="113233" y="10235"/>
                </a:lnTo>
                <a:lnTo>
                  <a:pt x="118351" y="12417"/>
                </a:lnTo>
                <a:lnTo>
                  <a:pt x="122716" y="14825"/>
                </a:lnTo>
                <a:lnTo>
                  <a:pt x="126579" y="17382"/>
                </a:lnTo>
                <a:lnTo>
                  <a:pt x="130106" y="20040"/>
                </a:lnTo>
                <a:lnTo>
                  <a:pt x="136565" y="25533"/>
                </a:lnTo>
                <a:lnTo>
                  <a:pt x="139620" y="28331"/>
                </a:lnTo>
                <a:lnTo>
                  <a:pt x="141658" y="32102"/>
                </a:lnTo>
                <a:lnTo>
                  <a:pt x="143016" y="36520"/>
                </a:lnTo>
                <a:lnTo>
                  <a:pt x="143922" y="41371"/>
                </a:lnTo>
                <a:lnTo>
                  <a:pt x="145477" y="45557"/>
                </a:lnTo>
                <a:lnTo>
                  <a:pt x="147468" y="49301"/>
                </a:lnTo>
                <a:lnTo>
                  <a:pt x="149747" y="52749"/>
                </a:lnTo>
                <a:lnTo>
                  <a:pt x="151267" y="56953"/>
                </a:lnTo>
                <a:lnTo>
                  <a:pt x="152279" y="61660"/>
                </a:lnTo>
                <a:lnTo>
                  <a:pt x="152955" y="66703"/>
                </a:lnTo>
                <a:lnTo>
                  <a:pt x="153405" y="71971"/>
                </a:lnTo>
                <a:lnTo>
                  <a:pt x="153705" y="77387"/>
                </a:lnTo>
                <a:lnTo>
                  <a:pt x="154038" y="88485"/>
                </a:lnTo>
                <a:lnTo>
                  <a:pt x="154187" y="99768"/>
                </a:lnTo>
                <a:lnTo>
                  <a:pt x="153274" y="105444"/>
                </a:lnTo>
                <a:lnTo>
                  <a:pt x="151713" y="111132"/>
                </a:lnTo>
                <a:lnTo>
                  <a:pt x="149720" y="116830"/>
                </a:lnTo>
                <a:lnTo>
                  <a:pt x="146485" y="122533"/>
                </a:lnTo>
                <a:lnTo>
                  <a:pt x="142425" y="128241"/>
                </a:lnTo>
                <a:lnTo>
                  <a:pt x="137813" y="133950"/>
                </a:lnTo>
                <a:lnTo>
                  <a:pt x="132833" y="139662"/>
                </a:lnTo>
                <a:lnTo>
                  <a:pt x="127607" y="145375"/>
                </a:lnTo>
                <a:lnTo>
                  <a:pt x="113693" y="159976"/>
                </a:lnTo>
                <a:lnTo>
                  <a:pt x="95906" y="177994"/>
                </a:lnTo>
                <a:lnTo>
                  <a:pt x="90607" y="182360"/>
                </a:lnTo>
                <a:lnTo>
                  <a:pt x="85170" y="186222"/>
                </a:lnTo>
                <a:lnTo>
                  <a:pt x="79640" y="189750"/>
                </a:lnTo>
                <a:lnTo>
                  <a:pt x="75001" y="193054"/>
                </a:lnTo>
                <a:lnTo>
                  <a:pt x="70956" y="196209"/>
                </a:lnTo>
                <a:lnTo>
                  <a:pt x="67306" y="199265"/>
                </a:lnTo>
                <a:lnTo>
                  <a:pt x="62969" y="202255"/>
                </a:lnTo>
                <a:lnTo>
                  <a:pt x="58171" y="205201"/>
                </a:lnTo>
                <a:lnTo>
                  <a:pt x="53068" y="208117"/>
                </a:lnTo>
                <a:lnTo>
                  <a:pt x="48714" y="210062"/>
                </a:lnTo>
                <a:lnTo>
                  <a:pt x="44859" y="211358"/>
                </a:lnTo>
                <a:lnTo>
                  <a:pt x="36378" y="213438"/>
                </a:lnTo>
                <a:lnTo>
                  <a:pt x="30358" y="213798"/>
                </a:lnTo>
                <a:lnTo>
                  <a:pt x="22542" y="213905"/>
                </a:lnTo>
                <a:lnTo>
                  <a:pt x="20743" y="212968"/>
                </a:lnTo>
                <a:lnTo>
                  <a:pt x="19544" y="211390"/>
                </a:lnTo>
                <a:lnTo>
                  <a:pt x="17619" y="206565"/>
                </a:lnTo>
                <a:lnTo>
                  <a:pt x="17356" y="200825"/>
                </a:lnTo>
                <a:lnTo>
                  <a:pt x="17285" y="196628"/>
                </a:lnTo>
                <a:lnTo>
                  <a:pt x="18191" y="192877"/>
                </a:lnTo>
                <a:lnTo>
                  <a:pt x="21738" y="186169"/>
                </a:lnTo>
                <a:lnTo>
                  <a:pt x="26489" y="180013"/>
                </a:lnTo>
                <a:lnTo>
                  <a:pt x="29089" y="177038"/>
                </a:lnTo>
                <a:lnTo>
                  <a:pt x="32728" y="175055"/>
                </a:lnTo>
                <a:lnTo>
                  <a:pt x="37059" y="173732"/>
                </a:lnTo>
                <a:lnTo>
                  <a:pt x="41850" y="172851"/>
                </a:lnTo>
                <a:lnTo>
                  <a:pt x="46950" y="171310"/>
                </a:lnTo>
                <a:lnTo>
                  <a:pt x="52255" y="169331"/>
                </a:lnTo>
                <a:lnTo>
                  <a:pt x="57697" y="167059"/>
                </a:lnTo>
                <a:lnTo>
                  <a:pt x="63230" y="165544"/>
                </a:lnTo>
                <a:lnTo>
                  <a:pt x="68823" y="164535"/>
                </a:lnTo>
                <a:lnTo>
                  <a:pt x="74457" y="163861"/>
                </a:lnTo>
                <a:lnTo>
                  <a:pt x="80118" y="163413"/>
                </a:lnTo>
                <a:lnTo>
                  <a:pt x="85797" y="163113"/>
                </a:lnTo>
                <a:lnTo>
                  <a:pt x="91488" y="162914"/>
                </a:lnTo>
                <a:lnTo>
                  <a:pt x="113150" y="162633"/>
                </a:lnTo>
                <a:lnTo>
                  <a:pt x="120202" y="163546"/>
                </a:lnTo>
                <a:lnTo>
                  <a:pt x="126807" y="165108"/>
                </a:lnTo>
                <a:lnTo>
                  <a:pt x="133115" y="167101"/>
                </a:lnTo>
                <a:lnTo>
                  <a:pt x="138273" y="169382"/>
                </a:lnTo>
                <a:lnTo>
                  <a:pt x="142665" y="171856"/>
                </a:lnTo>
                <a:lnTo>
                  <a:pt x="146545" y="174457"/>
                </a:lnTo>
                <a:lnTo>
                  <a:pt x="150084" y="177144"/>
                </a:lnTo>
                <a:lnTo>
                  <a:pt x="156557" y="182669"/>
                </a:lnTo>
                <a:lnTo>
                  <a:pt x="160569" y="185476"/>
                </a:lnTo>
                <a:lnTo>
                  <a:pt x="165148" y="188300"/>
                </a:lnTo>
                <a:lnTo>
                  <a:pt x="170106" y="191135"/>
                </a:lnTo>
                <a:lnTo>
                  <a:pt x="174364" y="193978"/>
                </a:lnTo>
                <a:lnTo>
                  <a:pt x="178155" y="196825"/>
                </a:lnTo>
                <a:lnTo>
                  <a:pt x="181636" y="199676"/>
                </a:lnTo>
                <a:lnTo>
                  <a:pt x="188042" y="202843"/>
                </a:lnTo>
                <a:lnTo>
                  <a:pt x="191083" y="203688"/>
                </a:lnTo>
                <a:lnTo>
                  <a:pt x="193112" y="205204"/>
                </a:lnTo>
                <a:lnTo>
                  <a:pt x="194464" y="207167"/>
                </a:lnTo>
                <a:lnTo>
                  <a:pt x="195365" y="209428"/>
                </a:lnTo>
                <a:lnTo>
                  <a:pt x="198907" y="214480"/>
                </a:lnTo>
                <a:lnTo>
                  <a:pt x="201184" y="217161"/>
                </a:lnTo>
                <a:lnTo>
                  <a:pt x="203655" y="218948"/>
                </a:lnTo>
                <a:lnTo>
                  <a:pt x="208941" y="220934"/>
                </a:lnTo>
                <a:lnTo>
                  <a:pt x="214313" y="2225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4" name="SMARTPenAnnotation696"/>
          <p:cNvSpPr/>
          <p:nvPr/>
        </p:nvSpPr>
        <p:spPr>
          <a:xfrm>
            <a:off x="7606665" y="1997423"/>
            <a:ext cx="188595" cy="162848"/>
          </a:xfrm>
          <a:custGeom>
            <a:avLst/>
            <a:gdLst/>
            <a:ahLst/>
            <a:cxnLst/>
            <a:rect l="0" t="0" r="0" b="0"/>
            <a:pathLst>
              <a:path w="188595" h="162848">
                <a:moveTo>
                  <a:pt x="0" y="8541"/>
                </a:moveTo>
                <a:lnTo>
                  <a:pt x="0" y="322"/>
                </a:lnTo>
                <a:lnTo>
                  <a:pt x="5891" y="39"/>
                </a:lnTo>
                <a:lnTo>
                  <a:pt x="7381" y="0"/>
                </a:lnTo>
                <a:lnTo>
                  <a:pt x="12770" y="4529"/>
                </a:lnTo>
                <a:lnTo>
                  <a:pt x="17740" y="9298"/>
                </a:lnTo>
                <a:lnTo>
                  <a:pt x="28692" y="20121"/>
                </a:lnTo>
                <a:lnTo>
                  <a:pt x="31511" y="23881"/>
                </a:lnTo>
                <a:lnTo>
                  <a:pt x="34342" y="28293"/>
                </a:lnTo>
                <a:lnTo>
                  <a:pt x="37182" y="33139"/>
                </a:lnTo>
                <a:lnTo>
                  <a:pt x="40027" y="38275"/>
                </a:lnTo>
                <a:lnTo>
                  <a:pt x="45730" y="49061"/>
                </a:lnTo>
                <a:lnTo>
                  <a:pt x="48584" y="53652"/>
                </a:lnTo>
                <a:lnTo>
                  <a:pt x="51439" y="57665"/>
                </a:lnTo>
                <a:lnTo>
                  <a:pt x="54295" y="61293"/>
                </a:lnTo>
                <a:lnTo>
                  <a:pt x="57152" y="65617"/>
                </a:lnTo>
                <a:lnTo>
                  <a:pt x="60008" y="70404"/>
                </a:lnTo>
                <a:lnTo>
                  <a:pt x="62866" y="75501"/>
                </a:lnTo>
                <a:lnTo>
                  <a:pt x="66675" y="79851"/>
                </a:lnTo>
                <a:lnTo>
                  <a:pt x="71120" y="83704"/>
                </a:lnTo>
                <a:lnTo>
                  <a:pt x="75988" y="87225"/>
                </a:lnTo>
                <a:lnTo>
                  <a:pt x="80186" y="91477"/>
                </a:lnTo>
                <a:lnTo>
                  <a:pt x="83937" y="96217"/>
                </a:lnTo>
                <a:lnTo>
                  <a:pt x="87391" y="101282"/>
                </a:lnTo>
                <a:lnTo>
                  <a:pt x="91598" y="105611"/>
                </a:lnTo>
                <a:lnTo>
                  <a:pt x="96308" y="109449"/>
                </a:lnTo>
                <a:lnTo>
                  <a:pt x="101352" y="112961"/>
                </a:lnTo>
                <a:lnTo>
                  <a:pt x="105668" y="116254"/>
                </a:lnTo>
                <a:lnTo>
                  <a:pt x="109498" y="119403"/>
                </a:lnTo>
                <a:lnTo>
                  <a:pt x="113004" y="122454"/>
                </a:lnTo>
                <a:lnTo>
                  <a:pt x="117246" y="125441"/>
                </a:lnTo>
                <a:lnTo>
                  <a:pt x="121979" y="128384"/>
                </a:lnTo>
                <a:lnTo>
                  <a:pt x="127039" y="131299"/>
                </a:lnTo>
                <a:lnTo>
                  <a:pt x="131365" y="134195"/>
                </a:lnTo>
                <a:lnTo>
                  <a:pt x="135201" y="137078"/>
                </a:lnTo>
                <a:lnTo>
                  <a:pt x="138712" y="139953"/>
                </a:lnTo>
                <a:lnTo>
                  <a:pt x="142957" y="141869"/>
                </a:lnTo>
                <a:lnTo>
                  <a:pt x="147692" y="143146"/>
                </a:lnTo>
                <a:lnTo>
                  <a:pt x="152754" y="143998"/>
                </a:lnTo>
                <a:lnTo>
                  <a:pt x="157081" y="145519"/>
                </a:lnTo>
                <a:lnTo>
                  <a:pt x="160918" y="147485"/>
                </a:lnTo>
                <a:lnTo>
                  <a:pt x="164428" y="149748"/>
                </a:lnTo>
                <a:lnTo>
                  <a:pt x="167721" y="152209"/>
                </a:lnTo>
                <a:lnTo>
                  <a:pt x="170869" y="154802"/>
                </a:lnTo>
                <a:lnTo>
                  <a:pt x="173920" y="157484"/>
                </a:lnTo>
                <a:lnTo>
                  <a:pt x="176907" y="159271"/>
                </a:lnTo>
                <a:lnTo>
                  <a:pt x="182764" y="161258"/>
                </a:lnTo>
                <a:lnTo>
                  <a:pt x="188594" y="1628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5" name="SMARTPenAnnotation697"/>
          <p:cNvSpPr/>
          <p:nvPr/>
        </p:nvSpPr>
        <p:spPr>
          <a:xfrm>
            <a:off x="7632382" y="2005964"/>
            <a:ext cx="145734" cy="154307"/>
          </a:xfrm>
          <a:custGeom>
            <a:avLst/>
            <a:gdLst/>
            <a:ahLst/>
            <a:cxnLst/>
            <a:rect l="0" t="0" r="0" b="0"/>
            <a:pathLst>
              <a:path w="145734" h="154307">
                <a:moveTo>
                  <a:pt x="145733" y="0"/>
                </a:moveTo>
                <a:lnTo>
                  <a:pt x="137514" y="0"/>
                </a:lnTo>
                <a:lnTo>
                  <a:pt x="134778" y="2541"/>
                </a:lnTo>
                <a:lnTo>
                  <a:pt x="132713" y="4551"/>
                </a:lnTo>
                <a:lnTo>
                  <a:pt x="130386" y="7797"/>
                </a:lnTo>
                <a:lnTo>
                  <a:pt x="127882" y="11866"/>
                </a:lnTo>
                <a:lnTo>
                  <a:pt x="125259" y="16483"/>
                </a:lnTo>
                <a:lnTo>
                  <a:pt x="122559" y="20514"/>
                </a:lnTo>
                <a:lnTo>
                  <a:pt x="119806" y="24154"/>
                </a:lnTo>
                <a:lnTo>
                  <a:pt x="117018" y="27533"/>
                </a:lnTo>
                <a:lnTo>
                  <a:pt x="114207" y="31690"/>
                </a:lnTo>
                <a:lnTo>
                  <a:pt x="111380" y="36367"/>
                </a:lnTo>
                <a:lnTo>
                  <a:pt x="108543" y="41390"/>
                </a:lnTo>
                <a:lnTo>
                  <a:pt x="103795" y="46644"/>
                </a:lnTo>
                <a:lnTo>
                  <a:pt x="97772" y="52051"/>
                </a:lnTo>
                <a:lnTo>
                  <a:pt x="90899" y="57561"/>
                </a:lnTo>
                <a:lnTo>
                  <a:pt x="85364" y="63139"/>
                </a:lnTo>
                <a:lnTo>
                  <a:pt x="80722" y="68763"/>
                </a:lnTo>
                <a:lnTo>
                  <a:pt x="76674" y="74417"/>
                </a:lnTo>
                <a:lnTo>
                  <a:pt x="72071" y="80092"/>
                </a:lnTo>
                <a:lnTo>
                  <a:pt x="67098" y="85780"/>
                </a:lnTo>
                <a:lnTo>
                  <a:pt x="61877" y="91476"/>
                </a:lnTo>
                <a:lnTo>
                  <a:pt x="56491" y="96227"/>
                </a:lnTo>
                <a:lnTo>
                  <a:pt x="50996" y="100346"/>
                </a:lnTo>
                <a:lnTo>
                  <a:pt x="45427" y="104045"/>
                </a:lnTo>
                <a:lnTo>
                  <a:pt x="40762" y="108416"/>
                </a:lnTo>
                <a:lnTo>
                  <a:pt x="36700" y="113235"/>
                </a:lnTo>
                <a:lnTo>
                  <a:pt x="33040" y="118353"/>
                </a:lnTo>
                <a:lnTo>
                  <a:pt x="29647" y="122717"/>
                </a:lnTo>
                <a:lnTo>
                  <a:pt x="26431" y="126579"/>
                </a:lnTo>
                <a:lnTo>
                  <a:pt x="23336" y="130106"/>
                </a:lnTo>
                <a:lnTo>
                  <a:pt x="20320" y="132458"/>
                </a:lnTo>
                <a:lnTo>
                  <a:pt x="17357" y="134025"/>
                </a:lnTo>
                <a:lnTo>
                  <a:pt x="14429" y="135070"/>
                </a:lnTo>
                <a:lnTo>
                  <a:pt x="11525" y="136720"/>
                </a:lnTo>
                <a:lnTo>
                  <a:pt x="8636" y="138772"/>
                </a:lnTo>
                <a:lnTo>
                  <a:pt x="505" y="145326"/>
                </a:lnTo>
                <a:lnTo>
                  <a:pt x="225" y="148092"/>
                </a:lnTo>
                <a:lnTo>
                  <a:pt x="0" y="15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6" name="SMARTPenAnnotation698"/>
          <p:cNvSpPr/>
          <p:nvPr/>
        </p:nvSpPr>
        <p:spPr>
          <a:xfrm>
            <a:off x="8018144" y="1937385"/>
            <a:ext cx="34291" cy="214313"/>
          </a:xfrm>
          <a:custGeom>
            <a:avLst/>
            <a:gdLst/>
            <a:ahLst/>
            <a:cxnLst/>
            <a:rect l="0" t="0" r="0" b="0"/>
            <a:pathLst>
              <a:path w="34291" h="214313">
                <a:moveTo>
                  <a:pt x="0" y="0"/>
                </a:moveTo>
                <a:lnTo>
                  <a:pt x="0" y="78459"/>
                </a:lnTo>
                <a:lnTo>
                  <a:pt x="953" y="82786"/>
                </a:lnTo>
                <a:lnTo>
                  <a:pt x="2540" y="87576"/>
                </a:lnTo>
                <a:lnTo>
                  <a:pt x="4552" y="92674"/>
                </a:lnTo>
                <a:lnTo>
                  <a:pt x="5892" y="97977"/>
                </a:lnTo>
                <a:lnTo>
                  <a:pt x="6786" y="103418"/>
                </a:lnTo>
                <a:lnTo>
                  <a:pt x="7382" y="108950"/>
                </a:lnTo>
                <a:lnTo>
                  <a:pt x="7779" y="114543"/>
                </a:lnTo>
                <a:lnTo>
                  <a:pt x="8044" y="120177"/>
                </a:lnTo>
                <a:lnTo>
                  <a:pt x="8221" y="125838"/>
                </a:lnTo>
                <a:lnTo>
                  <a:pt x="9290" y="130564"/>
                </a:lnTo>
                <a:lnTo>
                  <a:pt x="10957" y="134668"/>
                </a:lnTo>
                <a:lnTo>
                  <a:pt x="13020" y="138356"/>
                </a:lnTo>
                <a:lnTo>
                  <a:pt x="14395" y="142720"/>
                </a:lnTo>
                <a:lnTo>
                  <a:pt x="15312" y="147534"/>
                </a:lnTo>
                <a:lnTo>
                  <a:pt x="15923" y="152648"/>
                </a:lnTo>
                <a:lnTo>
                  <a:pt x="16330" y="157010"/>
                </a:lnTo>
                <a:lnTo>
                  <a:pt x="16602" y="160871"/>
                </a:lnTo>
                <a:lnTo>
                  <a:pt x="16784" y="164397"/>
                </a:lnTo>
                <a:lnTo>
                  <a:pt x="17857" y="167700"/>
                </a:lnTo>
                <a:lnTo>
                  <a:pt x="19525" y="170855"/>
                </a:lnTo>
                <a:lnTo>
                  <a:pt x="21590" y="173911"/>
                </a:lnTo>
                <a:lnTo>
                  <a:pt x="22966" y="176900"/>
                </a:lnTo>
                <a:lnTo>
                  <a:pt x="23883" y="179846"/>
                </a:lnTo>
                <a:lnTo>
                  <a:pt x="24903" y="185659"/>
                </a:lnTo>
                <a:lnTo>
                  <a:pt x="25355" y="191417"/>
                </a:lnTo>
                <a:lnTo>
                  <a:pt x="26429" y="194287"/>
                </a:lnTo>
                <a:lnTo>
                  <a:pt x="28097" y="197152"/>
                </a:lnTo>
                <a:lnTo>
                  <a:pt x="33067" y="204043"/>
                </a:lnTo>
                <a:lnTo>
                  <a:pt x="33746" y="207526"/>
                </a:lnTo>
                <a:lnTo>
                  <a:pt x="3429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7" name="SMARTPenAnnotation699"/>
          <p:cNvSpPr/>
          <p:nvPr/>
        </p:nvSpPr>
        <p:spPr>
          <a:xfrm>
            <a:off x="7940992" y="2057400"/>
            <a:ext cx="162878" cy="8573"/>
          </a:xfrm>
          <a:custGeom>
            <a:avLst/>
            <a:gdLst/>
            <a:ahLst/>
            <a:cxnLst/>
            <a:rect l="0" t="0" r="0" b="0"/>
            <a:pathLst>
              <a:path w="162878" h="8573">
                <a:moveTo>
                  <a:pt x="0" y="8572"/>
                </a:moveTo>
                <a:lnTo>
                  <a:pt x="0" y="1191"/>
                </a:lnTo>
                <a:lnTo>
                  <a:pt x="952" y="794"/>
                </a:lnTo>
                <a:lnTo>
                  <a:pt x="2540" y="529"/>
                </a:lnTo>
                <a:lnTo>
                  <a:pt x="4551" y="353"/>
                </a:lnTo>
                <a:lnTo>
                  <a:pt x="9325" y="156"/>
                </a:lnTo>
                <a:lnTo>
                  <a:pt x="17368" y="46"/>
                </a:lnTo>
                <a:lnTo>
                  <a:pt x="109532" y="0"/>
                </a:lnTo>
                <a:lnTo>
                  <a:pt x="114931" y="952"/>
                </a:lnTo>
                <a:lnTo>
                  <a:pt x="120436" y="2539"/>
                </a:lnTo>
                <a:lnTo>
                  <a:pt x="126011" y="4550"/>
                </a:lnTo>
                <a:lnTo>
                  <a:pt x="130679" y="4939"/>
                </a:lnTo>
                <a:lnTo>
                  <a:pt x="134745" y="4245"/>
                </a:lnTo>
                <a:lnTo>
                  <a:pt x="138407" y="2830"/>
                </a:lnTo>
                <a:lnTo>
                  <a:pt x="141802" y="1886"/>
                </a:lnTo>
                <a:lnTo>
                  <a:pt x="145017" y="1257"/>
                </a:lnTo>
                <a:lnTo>
                  <a:pt x="148113" y="838"/>
                </a:lnTo>
                <a:lnTo>
                  <a:pt x="151130" y="559"/>
                </a:lnTo>
                <a:lnTo>
                  <a:pt x="154094" y="372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8" name="SMARTPenAnnotation700"/>
          <p:cNvSpPr/>
          <p:nvPr/>
        </p:nvSpPr>
        <p:spPr>
          <a:xfrm>
            <a:off x="8189594" y="1920270"/>
            <a:ext cx="214314" cy="102841"/>
          </a:xfrm>
          <a:custGeom>
            <a:avLst/>
            <a:gdLst/>
            <a:ahLst/>
            <a:cxnLst/>
            <a:rect l="0" t="0" r="0" b="0"/>
            <a:pathLst>
              <a:path w="214314" h="102841">
                <a:moveTo>
                  <a:pt x="0" y="8542"/>
                </a:moveTo>
                <a:lnTo>
                  <a:pt x="0" y="74"/>
                </a:lnTo>
                <a:lnTo>
                  <a:pt x="4552" y="0"/>
                </a:lnTo>
                <a:lnTo>
                  <a:pt x="5892" y="943"/>
                </a:lnTo>
                <a:lnTo>
                  <a:pt x="6786" y="2523"/>
                </a:lnTo>
                <a:lnTo>
                  <a:pt x="8221" y="7353"/>
                </a:lnTo>
                <a:lnTo>
                  <a:pt x="10957" y="10554"/>
                </a:lnTo>
                <a:lnTo>
                  <a:pt x="13020" y="12741"/>
                </a:lnTo>
                <a:lnTo>
                  <a:pt x="14395" y="15151"/>
                </a:lnTo>
                <a:lnTo>
                  <a:pt x="15312" y="17711"/>
                </a:lnTo>
                <a:lnTo>
                  <a:pt x="15923" y="20369"/>
                </a:lnTo>
                <a:lnTo>
                  <a:pt x="16330" y="23094"/>
                </a:lnTo>
                <a:lnTo>
                  <a:pt x="16602" y="25864"/>
                </a:lnTo>
                <a:lnTo>
                  <a:pt x="16784" y="28662"/>
                </a:lnTo>
                <a:lnTo>
                  <a:pt x="17857" y="31481"/>
                </a:lnTo>
                <a:lnTo>
                  <a:pt x="19525" y="34312"/>
                </a:lnTo>
                <a:lnTo>
                  <a:pt x="21590" y="37152"/>
                </a:lnTo>
                <a:lnTo>
                  <a:pt x="22014" y="39998"/>
                </a:lnTo>
                <a:lnTo>
                  <a:pt x="21343" y="42848"/>
                </a:lnTo>
                <a:lnTo>
                  <a:pt x="19944" y="45700"/>
                </a:lnTo>
                <a:lnTo>
                  <a:pt x="19011" y="48554"/>
                </a:lnTo>
                <a:lnTo>
                  <a:pt x="18390" y="51409"/>
                </a:lnTo>
                <a:lnTo>
                  <a:pt x="17974" y="54265"/>
                </a:lnTo>
                <a:lnTo>
                  <a:pt x="16746" y="57122"/>
                </a:lnTo>
                <a:lnTo>
                  <a:pt x="14974" y="59978"/>
                </a:lnTo>
                <a:lnTo>
                  <a:pt x="9837" y="66856"/>
                </a:lnTo>
                <a:lnTo>
                  <a:pt x="8463" y="68373"/>
                </a:lnTo>
                <a:lnTo>
                  <a:pt x="1303" y="75782"/>
                </a:lnTo>
                <a:lnTo>
                  <a:pt x="1821" y="77181"/>
                </a:lnTo>
                <a:lnTo>
                  <a:pt x="3120" y="79066"/>
                </a:lnTo>
                <a:lnTo>
                  <a:pt x="7496" y="84385"/>
                </a:lnTo>
                <a:lnTo>
                  <a:pt x="8807" y="84822"/>
                </a:lnTo>
                <a:lnTo>
                  <a:pt x="15217" y="85522"/>
                </a:lnTo>
                <a:lnTo>
                  <a:pt x="15860" y="85580"/>
                </a:lnTo>
                <a:lnTo>
                  <a:pt x="19114" y="88183"/>
                </a:lnTo>
                <a:lnTo>
                  <a:pt x="21316" y="90211"/>
                </a:lnTo>
                <a:lnTo>
                  <a:pt x="24689" y="91563"/>
                </a:lnTo>
                <a:lnTo>
                  <a:pt x="28842" y="92465"/>
                </a:lnTo>
                <a:lnTo>
                  <a:pt x="33515" y="93066"/>
                </a:lnTo>
                <a:lnTo>
                  <a:pt x="37584" y="93466"/>
                </a:lnTo>
                <a:lnTo>
                  <a:pt x="41248" y="93733"/>
                </a:lnTo>
                <a:lnTo>
                  <a:pt x="44644" y="93911"/>
                </a:lnTo>
                <a:lnTo>
                  <a:pt x="53497" y="94109"/>
                </a:lnTo>
                <a:lnTo>
                  <a:pt x="190961" y="94267"/>
                </a:lnTo>
                <a:lnTo>
                  <a:pt x="193981" y="95220"/>
                </a:lnTo>
                <a:lnTo>
                  <a:pt x="196949" y="96807"/>
                </a:lnTo>
                <a:lnTo>
                  <a:pt x="205588" y="102735"/>
                </a:lnTo>
                <a:lnTo>
                  <a:pt x="208213" y="102793"/>
                </a:lnTo>
                <a:lnTo>
                  <a:pt x="214313" y="1028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9" name="SMARTPenAnnotation701"/>
          <p:cNvSpPr/>
          <p:nvPr/>
        </p:nvSpPr>
        <p:spPr>
          <a:xfrm>
            <a:off x="8309717" y="1903095"/>
            <a:ext cx="25611" cy="265748"/>
          </a:xfrm>
          <a:custGeom>
            <a:avLst/>
            <a:gdLst/>
            <a:ahLst/>
            <a:cxnLst/>
            <a:rect l="0" t="0" r="0" b="0"/>
            <a:pathLst>
              <a:path w="25611" h="265748">
                <a:moveTo>
                  <a:pt x="25610" y="0"/>
                </a:moveTo>
                <a:lnTo>
                  <a:pt x="21059" y="0"/>
                </a:lnTo>
                <a:lnTo>
                  <a:pt x="19718" y="952"/>
                </a:lnTo>
                <a:lnTo>
                  <a:pt x="18825" y="2540"/>
                </a:lnTo>
                <a:lnTo>
                  <a:pt x="18229" y="4550"/>
                </a:lnTo>
                <a:lnTo>
                  <a:pt x="17567" y="9325"/>
                </a:lnTo>
                <a:lnTo>
                  <a:pt x="17194" y="17368"/>
                </a:lnTo>
                <a:lnTo>
                  <a:pt x="17142" y="20151"/>
                </a:lnTo>
                <a:lnTo>
                  <a:pt x="16156" y="23911"/>
                </a:lnTo>
                <a:lnTo>
                  <a:pt x="14544" y="28323"/>
                </a:lnTo>
                <a:lnTo>
                  <a:pt x="12518" y="33169"/>
                </a:lnTo>
                <a:lnTo>
                  <a:pt x="11167" y="39258"/>
                </a:lnTo>
                <a:lnTo>
                  <a:pt x="10266" y="46174"/>
                </a:lnTo>
                <a:lnTo>
                  <a:pt x="9665" y="53643"/>
                </a:lnTo>
                <a:lnTo>
                  <a:pt x="9265" y="60527"/>
                </a:lnTo>
                <a:lnTo>
                  <a:pt x="8820" y="73256"/>
                </a:lnTo>
                <a:lnTo>
                  <a:pt x="7750" y="79317"/>
                </a:lnTo>
                <a:lnTo>
                  <a:pt x="6083" y="85263"/>
                </a:lnTo>
                <a:lnTo>
                  <a:pt x="4020" y="91132"/>
                </a:lnTo>
                <a:lnTo>
                  <a:pt x="2643" y="97902"/>
                </a:lnTo>
                <a:lnTo>
                  <a:pt x="1727" y="105273"/>
                </a:lnTo>
                <a:lnTo>
                  <a:pt x="1116" y="113044"/>
                </a:lnTo>
                <a:lnTo>
                  <a:pt x="708" y="121082"/>
                </a:lnTo>
                <a:lnTo>
                  <a:pt x="254" y="137634"/>
                </a:lnTo>
                <a:lnTo>
                  <a:pt x="0" y="158467"/>
                </a:lnTo>
                <a:lnTo>
                  <a:pt x="917" y="164699"/>
                </a:lnTo>
                <a:lnTo>
                  <a:pt x="2481" y="170760"/>
                </a:lnTo>
                <a:lnTo>
                  <a:pt x="4475" y="176704"/>
                </a:lnTo>
                <a:lnTo>
                  <a:pt x="5805" y="182573"/>
                </a:lnTo>
                <a:lnTo>
                  <a:pt x="6693" y="188390"/>
                </a:lnTo>
                <a:lnTo>
                  <a:pt x="7283" y="194173"/>
                </a:lnTo>
                <a:lnTo>
                  <a:pt x="8629" y="199934"/>
                </a:lnTo>
                <a:lnTo>
                  <a:pt x="10479" y="205679"/>
                </a:lnTo>
                <a:lnTo>
                  <a:pt x="12665" y="211414"/>
                </a:lnTo>
                <a:lnTo>
                  <a:pt x="14123" y="217143"/>
                </a:lnTo>
                <a:lnTo>
                  <a:pt x="15095" y="222867"/>
                </a:lnTo>
                <a:lnTo>
                  <a:pt x="15742" y="228588"/>
                </a:lnTo>
                <a:lnTo>
                  <a:pt x="17126" y="234307"/>
                </a:lnTo>
                <a:lnTo>
                  <a:pt x="19002" y="240024"/>
                </a:lnTo>
                <a:lnTo>
                  <a:pt x="21204" y="245741"/>
                </a:lnTo>
                <a:lnTo>
                  <a:pt x="22674" y="250505"/>
                </a:lnTo>
                <a:lnTo>
                  <a:pt x="23652" y="254633"/>
                </a:lnTo>
                <a:lnTo>
                  <a:pt x="2561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0" name="SMARTPenAnnotation702"/>
          <p:cNvSpPr/>
          <p:nvPr/>
        </p:nvSpPr>
        <p:spPr>
          <a:xfrm>
            <a:off x="6492242" y="2657475"/>
            <a:ext cx="240028" cy="180023"/>
          </a:xfrm>
          <a:custGeom>
            <a:avLst/>
            <a:gdLst/>
            <a:ahLst/>
            <a:cxnLst/>
            <a:rect l="0" t="0" r="0" b="0"/>
            <a:pathLst>
              <a:path w="240028" h="180023">
                <a:moveTo>
                  <a:pt x="8570" y="0"/>
                </a:moveTo>
                <a:lnTo>
                  <a:pt x="0" y="0"/>
                </a:lnTo>
                <a:lnTo>
                  <a:pt x="20149" y="20151"/>
                </a:lnTo>
                <a:lnTo>
                  <a:pt x="23909" y="22959"/>
                </a:lnTo>
                <a:lnTo>
                  <a:pt x="28322" y="25783"/>
                </a:lnTo>
                <a:lnTo>
                  <a:pt x="33168" y="28618"/>
                </a:lnTo>
                <a:lnTo>
                  <a:pt x="37351" y="32414"/>
                </a:lnTo>
                <a:lnTo>
                  <a:pt x="41093" y="36849"/>
                </a:lnTo>
                <a:lnTo>
                  <a:pt x="44539" y="41711"/>
                </a:lnTo>
                <a:lnTo>
                  <a:pt x="48742" y="45905"/>
                </a:lnTo>
                <a:lnTo>
                  <a:pt x="53449" y="49653"/>
                </a:lnTo>
                <a:lnTo>
                  <a:pt x="58492" y="53104"/>
                </a:lnTo>
                <a:lnTo>
                  <a:pt x="63759" y="57310"/>
                </a:lnTo>
                <a:lnTo>
                  <a:pt x="69175" y="62019"/>
                </a:lnTo>
                <a:lnTo>
                  <a:pt x="74691" y="67063"/>
                </a:lnTo>
                <a:lnTo>
                  <a:pt x="79321" y="72331"/>
                </a:lnTo>
                <a:lnTo>
                  <a:pt x="83360" y="77748"/>
                </a:lnTo>
                <a:lnTo>
                  <a:pt x="87005" y="83265"/>
                </a:lnTo>
                <a:lnTo>
                  <a:pt x="92293" y="87895"/>
                </a:lnTo>
                <a:lnTo>
                  <a:pt x="98675" y="91934"/>
                </a:lnTo>
                <a:lnTo>
                  <a:pt x="105787" y="95579"/>
                </a:lnTo>
                <a:lnTo>
                  <a:pt x="112434" y="99914"/>
                </a:lnTo>
                <a:lnTo>
                  <a:pt x="118770" y="104709"/>
                </a:lnTo>
                <a:lnTo>
                  <a:pt x="124899" y="109811"/>
                </a:lnTo>
                <a:lnTo>
                  <a:pt x="130890" y="114165"/>
                </a:lnTo>
                <a:lnTo>
                  <a:pt x="136789" y="118020"/>
                </a:lnTo>
                <a:lnTo>
                  <a:pt x="142627" y="121542"/>
                </a:lnTo>
                <a:lnTo>
                  <a:pt x="147472" y="124843"/>
                </a:lnTo>
                <a:lnTo>
                  <a:pt x="151654" y="127996"/>
                </a:lnTo>
                <a:lnTo>
                  <a:pt x="155394" y="131050"/>
                </a:lnTo>
                <a:lnTo>
                  <a:pt x="159793" y="134039"/>
                </a:lnTo>
                <a:lnTo>
                  <a:pt x="164630" y="136985"/>
                </a:lnTo>
                <a:lnTo>
                  <a:pt x="169760" y="139900"/>
                </a:lnTo>
                <a:lnTo>
                  <a:pt x="180540" y="145680"/>
                </a:lnTo>
                <a:lnTo>
                  <a:pt x="186082" y="148555"/>
                </a:lnTo>
                <a:lnTo>
                  <a:pt x="190729" y="151424"/>
                </a:lnTo>
                <a:lnTo>
                  <a:pt x="194779" y="154289"/>
                </a:lnTo>
                <a:lnTo>
                  <a:pt x="198432" y="157152"/>
                </a:lnTo>
                <a:lnTo>
                  <a:pt x="201819" y="160013"/>
                </a:lnTo>
                <a:lnTo>
                  <a:pt x="205031" y="162873"/>
                </a:lnTo>
                <a:lnTo>
                  <a:pt x="211138" y="168590"/>
                </a:lnTo>
                <a:lnTo>
                  <a:pt x="217028" y="174306"/>
                </a:lnTo>
                <a:lnTo>
                  <a:pt x="219932" y="176211"/>
                </a:lnTo>
                <a:lnTo>
                  <a:pt x="225699" y="178329"/>
                </a:lnTo>
                <a:lnTo>
                  <a:pt x="231437" y="179269"/>
                </a:lnTo>
                <a:lnTo>
                  <a:pt x="240027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1" name="SMARTPenAnnotation703"/>
          <p:cNvSpPr/>
          <p:nvPr/>
        </p:nvSpPr>
        <p:spPr>
          <a:xfrm>
            <a:off x="6517957" y="2648902"/>
            <a:ext cx="154306" cy="188596"/>
          </a:xfrm>
          <a:custGeom>
            <a:avLst/>
            <a:gdLst/>
            <a:ahLst/>
            <a:cxnLst/>
            <a:rect l="0" t="0" r="0" b="0"/>
            <a:pathLst>
              <a:path w="154306" h="188596">
                <a:moveTo>
                  <a:pt x="154305" y="0"/>
                </a:moveTo>
                <a:lnTo>
                  <a:pt x="141286" y="0"/>
                </a:lnTo>
                <a:lnTo>
                  <a:pt x="138959" y="953"/>
                </a:lnTo>
                <a:lnTo>
                  <a:pt x="136454" y="2540"/>
                </a:lnTo>
                <a:lnTo>
                  <a:pt x="133832" y="4551"/>
                </a:lnTo>
                <a:lnTo>
                  <a:pt x="131131" y="7797"/>
                </a:lnTo>
                <a:lnTo>
                  <a:pt x="128378" y="11865"/>
                </a:lnTo>
                <a:lnTo>
                  <a:pt x="125590" y="16483"/>
                </a:lnTo>
                <a:lnTo>
                  <a:pt x="122780" y="21466"/>
                </a:lnTo>
                <a:lnTo>
                  <a:pt x="117117" y="32083"/>
                </a:lnTo>
                <a:lnTo>
                  <a:pt x="113320" y="37581"/>
                </a:lnTo>
                <a:lnTo>
                  <a:pt x="108885" y="43152"/>
                </a:lnTo>
                <a:lnTo>
                  <a:pt x="104022" y="48770"/>
                </a:lnTo>
                <a:lnTo>
                  <a:pt x="98876" y="54421"/>
                </a:lnTo>
                <a:lnTo>
                  <a:pt x="88077" y="65779"/>
                </a:lnTo>
                <a:lnTo>
                  <a:pt x="83483" y="71476"/>
                </a:lnTo>
                <a:lnTo>
                  <a:pt x="79468" y="77178"/>
                </a:lnTo>
                <a:lnTo>
                  <a:pt x="71514" y="89546"/>
                </a:lnTo>
                <a:lnTo>
                  <a:pt x="61629" y="104568"/>
                </a:lnTo>
                <a:lnTo>
                  <a:pt x="56326" y="111622"/>
                </a:lnTo>
                <a:lnTo>
                  <a:pt x="50886" y="118230"/>
                </a:lnTo>
                <a:lnTo>
                  <a:pt x="45354" y="124540"/>
                </a:lnTo>
                <a:lnTo>
                  <a:pt x="40713" y="130652"/>
                </a:lnTo>
                <a:lnTo>
                  <a:pt x="36667" y="136631"/>
                </a:lnTo>
                <a:lnTo>
                  <a:pt x="33018" y="142522"/>
                </a:lnTo>
                <a:lnTo>
                  <a:pt x="29632" y="147402"/>
                </a:lnTo>
                <a:lnTo>
                  <a:pt x="26422" y="151608"/>
                </a:lnTo>
                <a:lnTo>
                  <a:pt x="23330" y="155365"/>
                </a:lnTo>
                <a:lnTo>
                  <a:pt x="20316" y="159774"/>
                </a:lnTo>
                <a:lnTo>
                  <a:pt x="17354" y="164619"/>
                </a:lnTo>
                <a:lnTo>
                  <a:pt x="14427" y="169753"/>
                </a:lnTo>
                <a:lnTo>
                  <a:pt x="11523" y="174129"/>
                </a:lnTo>
                <a:lnTo>
                  <a:pt x="8634" y="177998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2" name="SMARTPenAnnotation704"/>
          <p:cNvSpPr/>
          <p:nvPr/>
        </p:nvSpPr>
        <p:spPr>
          <a:xfrm>
            <a:off x="6895147" y="2546032"/>
            <a:ext cx="385763" cy="3060384"/>
          </a:xfrm>
          <a:custGeom>
            <a:avLst/>
            <a:gdLst/>
            <a:ahLst/>
            <a:cxnLst/>
            <a:rect l="0" t="0" r="0" b="0"/>
            <a:pathLst>
              <a:path w="385763" h="3060384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8219" y="20151"/>
                </a:lnTo>
                <a:lnTo>
                  <a:pt x="9290" y="22959"/>
                </a:lnTo>
                <a:lnTo>
                  <a:pt x="13019" y="28619"/>
                </a:lnTo>
                <a:lnTo>
                  <a:pt x="15311" y="36850"/>
                </a:lnTo>
                <a:lnTo>
                  <a:pt x="17283" y="46858"/>
                </a:lnTo>
                <a:lnTo>
                  <a:pt x="22795" y="63202"/>
                </a:lnTo>
                <a:lnTo>
                  <a:pt x="33745" y="154530"/>
                </a:lnTo>
                <a:lnTo>
                  <a:pt x="35001" y="171550"/>
                </a:lnTo>
                <a:lnTo>
                  <a:pt x="41639" y="218876"/>
                </a:lnTo>
                <a:lnTo>
                  <a:pt x="49600" y="308677"/>
                </a:lnTo>
                <a:lnTo>
                  <a:pt x="58709" y="393175"/>
                </a:lnTo>
                <a:lnTo>
                  <a:pt x="60884" y="483811"/>
                </a:lnTo>
                <a:lnTo>
                  <a:pt x="68731" y="568721"/>
                </a:lnTo>
                <a:lnTo>
                  <a:pt x="79116" y="668660"/>
                </a:lnTo>
                <a:lnTo>
                  <a:pt x="88970" y="730357"/>
                </a:lnTo>
                <a:lnTo>
                  <a:pt x="105762" y="824301"/>
                </a:lnTo>
                <a:lnTo>
                  <a:pt x="106449" y="906322"/>
                </a:lnTo>
                <a:lnTo>
                  <a:pt x="117790" y="1000988"/>
                </a:lnTo>
                <a:lnTo>
                  <a:pt x="127266" y="1107429"/>
                </a:lnTo>
                <a:lnTo>
                  <a:pt x="135853" y="1196929"/>
                </a:lnTo>
                <a:lnTo>
                  <a:pt x="141597" y="1290367"/>
                </a:lnTo>
                <a:lnTo>
                  <a:pt x="145370" y="1384588"/>
                </a:lnTo>
                <a:lnTo>
                  <a:pt x="153082" y="1476050"/>
                </a:lnTo>
                <a:lnTo>
                  <a:pt x="158748" y="1565547"/>
                </a:lnTo>
                <a:lnTo>
                  <a:pt x="162515" y="1656154"/>
                </a:lnTo>
                <a:lnTo>
                  <a:pt x="170227" y="1745577"/>
                </a:lnTo>
                <a:lnTo>
                  <a:pt x="180109" y="1851816"/>
                </a:lnTo>
                <a:lnTo>
                  <a:pt x="192759" y="1973263"/>
                </a:lnTo>
                <a:lnTo>
                  <a:pt x="204162" y="2067304"/>
                </a:lnTo>
                <a:lnTo>
                  <a:pt x="214857" y="2145088"/>
                </a:lnTo>
                <a:lnTo>
                  <a:pt x="225850" y="2212093"/>
                </a:lnTo>
                <a:lnTo>
                  <a:pt x="235516" y="2307229"/>
                </a:lnTo>
                <a:lnTo>
                  <a:pt x="245983" y="2367981"/>
                </a:lnTo>
                <a:lnTo>
                  <a:pt x="257222" y="2428382"/>
                </a:lnTo>
                <a:lnTo>
                  <a:pt x="268614" y="2490514"/>
                </a:lnTo>
                <a:lnTo>
                  <a:pt x="294324" y="2620296"/>
                </a:lnTo>
                <a:lnTo>
                  <a:pt x="304365" y="2684976"/>
                </a:lnTo>
                <a:lnTo>
                  <a:pt x="311486" y="2711608"/>
                </a:lnTo>
                <a:lnTo>
                  <a:pt x="323527" y="2782941"/>
                </a:lnTo>
                <a:lnTo>
                  <a:pt x="334452" y="2828873"/>
                </a:lnTo>
                <a:lnTo>
                  <a:pt x="345783" y="2874635"/>
                </a:lnTo>
                <a:lnTo>
                  <a:pt x="357508" y="2922469"/>
                </a:lnTo>
                <a:lnTo>
                  <a:pt x="361834" y="2948717"/>
                </a:lnTo>
                <a:lnTo>
                  <a:pt x="366608" y="2974592"/>
                </a:lnTo>
                <a:lnTo>
                  <a:pt x="369305" y="3010667"/>
                </a:lnTo>
                <a:lnTo>
                  <a:pt x="375964" y="3035680"/>
                </a:lnTo>
                <a:lnTo>
                  <a:pt x="376827" y="3045549"/>
                </a:lnTo>
                <a:lnTo>
                  <a:pt x="377901" y="3048589"/>
                </a:lnTo>
                <a:lnTo>
                  <a:pt x="385762" y="30603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3" name="SMARTPenAnnotation705"/>
          <p:cNvSpPr/>
          <p:nvPr/>
        </p:nvSpPr>
        <p:spPr>
          <a:xfrm>
            <a:off x="7118032" y="2648902"/>
            <a:ext cx="264442" cy="325638"/>
          </a:xfrm>
          <a:custGeom>
            <a:avLst/>
            <a:gdLst/>
            <a:ahLst/>
            <a:cxnLst/>
            <a:rect l="0" t="0" r="0" b="0"/>
            <a:pathLst>
              <a:path w="264442" h="325638">
                <a:moveTo>
                  <a:pt x="0" y="0"/>
                </a:moveTo>
                <a:lnTo>
                  <a:pt x="0" y="7381"/>
                </a:lnTo>
                <a:lnTo>
                  <a:pt x="5892" y="15181"/>
                </a:lnTo>
                <a:lnTo>
                  <a:pt x="7381" y="20400"/>
                </a:lnTo>
                <a:lnTo>
                  <a:pt x="8220" y="28693"/>
                </a:lnTo>
                <a:lnTo>
                  <a:pt x="8468" y="37182"/>
                </a:lnTo>
                <a:lnTo>
                  <a:pt x="9455" y="40028"/>
                </a:lnTo>
                <a:lnTo>
                  <a:pt x="14444" y="48585"/>
                </a:lnTo>
                <a:lnTo>
                  <a:pt x="15944" y="54296"/>
                </a:lnTo>
                <a:lnTo>
                  <a:pt x="17297" y="56199"/>
                </a:lnTo>
                <a:lnTo>
                  <a:pt x="19151" y="57469"/>
                </a:lnTo>
                <a:lnTo>
                  <a:pt x="21340" y="58315"/>
                </a:lnTo>
                <a:lnTo>
                  <a:pt x="22800" y="60784"/>
                </a:lnTo>
                <a:lnTo>
                  <a:pt x="24421" y="68608"/>
                </a:lnTo>
                <a:lnTo>
                  <a:pt x="27681" y="75895"/>
                </a:lnTo>
                <a:lnTo>
                  <a:pt x="29884" y="79172"/>
                </a:lnTo>
                <a:lnTo>
                  <a:pt x="32332" y="85353"/>
                </a:lnTo>
                <a:lnTo>
                  <a:pt x="32984" y="88334"/>
                </a:lnTo>
                <a:lnTo>
                  <a:pt x="36250" y="94187"/>
                </a:lnTo>
                <a:lnTo>
                  <a:pt x="38455" y="97081"/>
                </a:lnTo>
                <a:lnTo>
                  <a:pt x="39924" y="100916"/>
                </a:lnTo>
                <a:lnTo>
                  <a:pt x="41557" y="110257"/>
                </a:lnTo>
                <a:lnTo>
                  <a:pt x="44822" y="118218"/>
                </a:lnTo>
                <a:lnTo>
                  <a:pt x="52016" y="128055"/>
                </a:lnTo>
                <a:lnTo>
                  <a:pt x="60180" y="137002"/>
                </a:lnTo>
                <a:lnTo>
                  <a:pt x="62980" y="139913"/>
                </a:lnTo>
                <a:lnTo>
                  <a:pt x="65799" y="141853"/>
                </a:lnTo>
                <a:lnTo>
                  <a:pt x="71472" y="144008"/>
                </a:lnTo>
                <a:lnTo>
                  <a:pt x="77168" y="147506"/>
                </a:lnTo>
                <a:lnTo>
                  <a:pt x="80020" y="149772"/>
                </a:lnTo>
                <a:lnTo>
                  <a:pt x="82874" y="151283"/>
                </a:lnTo>
                <a:lnTo>
                  <a:pt x="88586" y="152962"/>
                </a:lnTo>
                <a:lnTo>
                  <a:pt x="94299" y="153708"/>
                </a:lnTo>
                <a:lnTo>
                  <a:pt x="100013" y="154040"/>
                </a:lnTo>
                <a:lnTo>
                  <a:pt x="105728" y="154187"/>
                </a:lnTo>
                <a:lnTo>
                  <a:pt x="114300" y="154270"/>
                </a:lnTo>
                <a:lnTo>
                  <a:pt x="117158" y="153329"/>
                </a:lnTo>
                <a:lnTo>
                  <a:pt x="122872" y="149744"/>
                </a:lnTo>
                <a:lnTo>
                  <a:pt x="128587" y="147515"/>
                </a:lnTo>
                <a:lnTo>
                  <a:pt x="135255" y="145572"/>
                </a:lnTo>
                <a:lnTo>
                  <a:pt x="139700" y="143721"/>
                </a:lnTo>
                <a:lnTo>
                  <a:pt x="144569" y="141534"/>
                </a:lnTo>
                <a:lnTo>
                  <a:pt x="152518" y="136564"/>
                </a:lnTo>
                <a:lnTo>
                  <a:pt x="159226" y="131180"/>
                </a:lnTo>
                <a:lnTo>
                  <a:pt x="165382" y="125612"/>
                </a:lnTo>
                <a:lnTo>
                  <a:pt x="171294" y="119963"/>
                </a:lnTo>
                <a:lnTo>
                  <a:pt x="187400" y="104024"/>
                </a:lnTo>
                <a:lnTo>
                  <a:pt x="192827" y="96081"/>
                </a:lnTo>
                <a:lnTo>
                  <a:pt x="195238" y="89375"/>
                </a:lnTo>
                <a:lnTo>
                  <a:pt x="196310" y="83220"/>
                </a:lnTo>
                <a:lnTo>
                  <a:pt x="197548" y="80245"/>
                </a:lnTo>
                <a:lnTo>
                  <a:pt x="202890" y="71507"/>
                </a:lnTo>
                <a:lnTo>
                  <a:pt x="204473" y="65753"/>
                </a:lnTo>
                <a:lnTo>
                  <a:pt x="205365" y="57159"/>
                </a:lnTo>
                <a:lnTo>
                  <a:pt x="205629" y="48580"/>
                </a:lnTo>
                <a:lnTo>
                  <a:pt x="205730" y="31433"/>
                </a:lnTo>
                <a:lnTo>
                  <a:pt x="204781" y="28575"/>
                </a:lnTo>
                <a:lnTo>
                  <a:pt x="198358" y="18839"/>
                </a:lnTo>
                <a:lnTo>
                  <a:pt x="197697" y="15358"/>
                </a:lnTo>
                <a:lnTo>
                  <a:pt x="197272" y="9913"/>
                </a:lnTo>
                <a:lnTo>
                  <a:pt x="196285" y="9466"/>
                </a:lnTo>
                <a:lnTo>
                  <a:pt x="188701" y="8583"/>
                </a:lnTo>
                <a:lnTo>
                  <a:pt x="195985" y="15954"/>
                </a:lnTo>
                <a:lnTo>
                  <a:pt x="196642" y="19156"/>
                </a:lnTo>
                <a:lnTo>
                  <a:pt x="196817" y="21343"/>
                </a:lnTo>
                <a:lnTo>
                  <a:pt x="197886" y="23754"/>
                </a:lnTo>
                <a:lnTo>
                  <a:pt x="201615" y="28972"/>
                </a:lnTo>
                <a:lnTo>
                  <a:pt x="202990" y="32650"/>
                </a:lnTo>
                <a:lnTo>
                  <a:pt x="204517" y="41816"/>
                </a:lnTo>
                <a:lnTo>
                  <a:pt x="205197" y="49700"/>
                </a:lnTo>
                <a:lnTo>
                  <a:pt x="205378" y="53136"/>
                </a:lnTo>
                <a:lnTo>
                  <a:pt x="206451" y="56379"/>
                </a:lnTo>
                <a:lnTo>
                  <a:pt x="210184" y="62523"/>
                </a:lnTo>
                <a:lnTo>
                  <a:pt x="212477" y="70968"/>
                </a:lnTo>
                <a:lnTo>
                  <a:pt x="213089" y="75887"/>
                </a:lnTo>
                <a:lnTo>
                  <a:pt x="216309" y="83893"/>
                </a:lnTo>
                <a:lnTo>
                  <a:pt x="220915" y="91578"/>
                </a:lnTo>
                <a:lnTo>
                  <a:pt x="226137" y="101344"/>
                </a:lnTo>
                <a:lnTo>
                  <a:pt x="234432" y="117552"/>
                </a:lnTo>
                <a:lnTo>
                  <a:pt x="237542" y="126223"/>
                </a:lnTo>
                <a:lnTo>
                  <a:pt x="239877" y="134204"/>
                </a:lnTo>
                <a:lnTo>
                  <a:pt x="244089" y="144101"/>
                </a:lnTo>
                <a:lnTo>
                  <a:pt x="245594" y="149408"/>
                </a:lnTo>
                <a:lnTo>
                  <a:pt x="246597" y="154850"/>
                </a:lnTo>
                <a:lnTo>
                  <a:pt x="247266" y="160383"/>
                </a:lnTo>
                <a:lnTo>
                  <a:pt x="248664" y="165977"/>
                </a:lnTo>
                <a:lnTo>
                  <a:pt x="250549" y="171612"/>
                </a:lnTo>
                <a:lnTo>
                  <a:pt x="252757" y="177273"/>
                </a:lnTo>
                <a:lnTo>
                  <a:pt x="254230" y="182952"/>
                </a:lnTo>
                <a:lnTo>
                  <a:pt x="255212" y="188643"/>
                </a:lnTo>
                <a:lnTo>
                  <a:pt x="255866" y="194342"/>
                </a:lnTo>
                <a:lnTo>
                  <a:pt x="257255" y="200046"/>
                </a:lnTo>
                <a:lnTo>
                  <a:pt x="259133" y="205754"/>
                </a:lnTo>
                <a:lnTo>
                  <a:pt x="261338" y="211465"/>
                </a:lnTo>
                <a:lnTo>
                  <a:pt x="263788" y="220349"/>
                </a:lnTo>
                <a:lnTo>
                  <a:pt x="264441" y="224052"/>
                </a:lnTo>
                <a:lnTo>
                  <a:pt x="262627" y="233246"/>
                </a:lnTo>
                <a:lnTo>
                  <a:pt x="260809" y="238365"/>
                </a:lnTo>
                <a:lnTo>
                  <a:pt x="258646" y="243683"/>
                </a:lnTo>
                <a:lnTo>
                  <a:pt x="256251" y="249133"/>
                </a:lnTo>
                <a:lnTo>
                  <a:pt x="253701" y="254671"/>
                </a:lnTo>
                <a:lnTo>
                  <a:pt x="250869" y="263365"/>
                </a:lnTo>
                <a:lnTo>
                  <a:pt x="248657" y="271356"/>
                </a:lnTo>
                <a:lnTo>
                  <a:pt x="244499" y="281258"/>
                </a:lnTo>
                <a:lnTo>
                  <a:pt x="241104" y="285613"/>
                </a:lnTo>
                <a:lnTo>
                  <a:pt x="236936" y="289468"/>
                </a:lnTo>
                <a:lnTo>
                  <a:pt x="232253" y="292992"/>
                </a:lnTo>
                <a:lnTo>
                  <a:pt x="224508" y="299446"/>
                </a:lnTo>
                <a:lnTo>
                  <a:pt x="217891" y="305489"/>
                </a:lnTo>
                <a:lnTo>
                  <a:pt x="207528" y="315455"/>
                </a:lnTo>
                <a:lnTo>
                  <a:pt x="201719" y="321221"/>
                </a:lnTo>
                <a:lnTo>
                  <a:pt x="199250" y="322733"/>
                </a:lnTo>
                <a:lnTo>
                  <a:pt x="193965" y="324412"/>
                </a:lnTo>
                <a:lnTo>
                  <a:pt x="188442" y="325158"/>
                </a:lnTo>
                <a:lnTo>
                  <a:pt x="181685" y="325637"/>
                </a:lnTo>
                <a:lnTo>
                  <a:pt x="178221" y="323163"/>
                </a:lnTo>
                <a:lnTo>
                  <a:pt x="175964" y="321169"/>
                </a:lnTo>
                <a:lnTo>
                  <a:pt x="173508" y="319840"/>
                </a:lnTo>
                <a:lnTo>
                  <a:pt x="165259" y="317708"/>
                </a:lnTo>
                <a:lnTo>
                  <a:pt x="162877" y="317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4" name="SMARTPenAnnotation706"/>
          <p:cNvSpPr/>
          <p:nvPr/>
        </p:nvSpPr>
        <p:spPr>
          <a:xfrm>
            <a:off x="6500822" y="3026123"/>
            <a:ext cx="256909" cy="214245"/>
          </a:xfrm>
          <a:custGeom>
            <a:avLst/>
            <a:gdLst/>
            <a:ahLst/>
            <a:cxnLst/>
            <a:rect l="0" t="0" r="0" b="0"/>
            <a:pathLst>
              <a:path w="256909" h="214245">
                <a:moveTo>
                  <a:pt x="68570" y="8541"/>
                </a:moveTo>
                <a:lnTo>
                  <a:pt x="68570" y="322"/>
                </a:lnTo>
                <a:lnTo>
                  <a:pt x="61189" y="0"/>
                </a:lnTo>
                <a:lnTo>
                  <a:pt x="54342" y="5867"/>
                </a:lnTo>
                <a:lnTo>
                  <a:pt x="49461" y="10553"/>
                </a:lnTo>
                <a:lnTo>
                  <a:pt x="22487" y="37480"/>
                </a:lnTo>
                <a:lnTo>
                  <a:pt x="19751" y="41169"/>
                </a:lnTo>
                <a:lnTo>
                  <a:pt x="16974" y="45533"/>
                </a:lnTo>
                <a:lnTo>
                  <a:pt x="14170" y="50348"/>
                </a:lnTo>
                <a:lnTo>
                  <a:pt x="12301" y="54510"/>
                </a:lnTo>
                <a:lnTo>
                  <a:pt x="11054" y="58237"/>
                </a:lnTo>
                <a:lnTo>
                  <a:pt x="10224" y="61674"/>
                </a:lnTo>
                <a:lnTo>
                  <a:pt x="6761" y="68034"/>
                </a:lnTo>
                <a:lnTo>
                  <a:pt x="4504" y="71063"/>
                </a:lnTo>
                <a:lnTo>
                  <a:pt x="1997" y="76969"/>
                </a:lnTo>
                <a:lnTo>
                  <a:pt x="1328" y="79877"/>
                </a:lnTo>
                <a:lnTo>
                  <a:pt x="881" y="83721"/>
                </a:lnTo>
                <a:lnTo>
                  <a:pt x="585" y="88189"/>
                </a:lnTo>
                <a:lnTo>
                  <a:pt x="254" y="97280"/>
                </a:lnTo>
                <a:lnTo>
                  <a:pt x="69" y="107754"/>
                </a:lnTo>
                <a:lnTo>
                  <a:pt x="0" y="122736"/>
                </a:lnTo>
                <a:lnTo>
                  <a:pt x="950" y="126581"/>
                </a:lnTo>
                <a:lnTo>
                  <a:pt x="2535" y="131050"/>
                </a:lnTo>
                <a:lnTo>
                  <a:pt x="4544" y="135934"/>
                </a:lnTo>
                <a:lnTo>
                  <a:pt x="5883" y="140142"/>
                </a:lnTo>
                <a:lnTo>
                  <a:pt x="6776" y="143900"/>
                </a:lnTo>
                <a:lnTo>
                  <a:pt x="7372" y="147358"/>
                </a:lnTo>
                <a:lnTo>
                  <a:pt x="10573" y="153740"/>
                </a:lnTo>
                <a:lnTo>
                  <a:pt x="12761" y="156776"/>
                </a:lnTo>
                <a:lnTo>
                  <a:pt x="15191" y="162688"/>
                </a:lnTo>
                <a:lnTo>
                  <a:pt x="15839" y="165599"/>
                </a:lnTo>
                <a:lnTo>
                  <a:pt x="17223" y="169444"/>
                </a:lnTo>
                <a:lnTo>
                  <a:pt x="19099" y="173912"/>
                </a:lnTo>
                <a:lnTo>
                  <a:pt x="21302" y="178796"/>
                </a:lnTo>
                <a:lnTo>
                  <a:pt x="23723" y="182052"/>
                </a:lnTo>
                <a:lnTo>
                  <a:pt x="26289" y="184223"/>
                </a:lnTo>
                <a:lnTo>
                  <a:pt x="28953" y="185670"/>
                </a:lnTo>
                <a:lnTo>
                  <a:pt x="34453" y="192358"/>
                </a:lnTo>
                <a:lnTo>
                  <a:pt x="37252" y="196808"/>
                </a:lnTo>
                <a:lnTo>
                  <a:pt x="40071" y="199775"/>
                </a:lnTo>
                <a:lnTo>
                  <a:pt x="42904" y="201753"/>
                </a:lnTo>
                <a:lnTo>
                  <a:pt x="49543" y="204904"/>
                </a:lnTo>
                <a:lnTo>
                  <a:pt x="58843" y="209478"/>
                </a:lnTo>
                <a:lnTo>
                  <a:pt x="63991" y="211079"/>
                </a:lnTo>
                <a:lnTo>
                  <a:pt x="69327" y="212147"/>
                </a:lnTo>
                <a:lnTo>
                  <a:pt x="74790" y="212858"/>
                </a:lnTo>
                <a:lnTo>
                  <a:pt x="79384" y="213333"/>
                </a:lnTo>
                <a:lnTo>
                  <a:pt x="87029" y="213860"/>
                </a:lnTo>
                <a:lnTo>
                  <a:pt x="96141" y="214094"/>
                </a:lnTo>
                <a:lnTo>
                  <a:pt x="117514" y="214244"/>
                </a:lnTo>
                <a:lnTo>
                  <a:pt x="123107" y="213304"/>
                </a:lnTo>
                <a:lnTo>
                  <a:pt x="128740" y="211725"/>
                </a:lnTo>
                <a:lnTo>
                  <a:pt x="134401" y="209720"/>
                </a:lnTo>
                <a:lnTo>
                  <a:pt x="140080" y="207430"/>
                </a:lnTo>
                <a:lnTo>
                  <a:pt x="145771" y="204952"/>
                </a:lnTo>
                <a:lnTo>
                  <a:pt x="157174" y="199658"/>
                </a:lnTo>
                <a:lnTo>
                  <a:pt x="185731" y="185662"/>
                </a:lnTo>
                <a:lnTo>
                  <a:pt x="190492" y="181867"/>
                </a:lnTo>
                <a:lnTo>
                  <a:pt x="194619" y="177432"/>
                </a:lnTo>
                <a:lnTo>
                  <a:pt x="198322" y="172570"/>
                </a:lnTo>
                <a:lnTo>
                  <a:pt x="202697" y="168376"/>
                </a:lnTo>
                <a:lnTo>
                  <a:pt x="207518" y="164628"/>
                </a:lnTo>
                <a:lnTo>
                  <a:pt x="212637" y="161177"/>
                </a:lnTo>
                <a:lnTo>
                  <a:pt x="217002" y="156971"/>
                </a:lnTo>
                <a:lnTo>
                  <a:pt x="220865" y="152262"/>
                </a:lnTo>
                <a:lnTo>
                  <a:pt x="224393" y="147218"/>
                </a:lnTo>
                <a:lnTo>
                  <a:pt x="227696" y="141950"/>
                </a:lnTo>
                <a:lnTo>
                  <a:pt x="230852" y="136533"/>
                </a:lnTo>
                <a:lnTo>
                  <a:pt x="233908" y="131017"/>
                </a:lnTo>
                <a:lnTo>
                  <a:pt x="237851" y="126386"/>
                </a:lnTo>
                <a:lnTo>
                  <a:pt x="242384" y="122347"/>
                </a:lnTo>
                <a:lnTo>
                  <a:pt x="247311" y="118702"/>
                </a:lnTo>
                <a:lnTo>
                  <a:pt x="250596" y="114367"/>
                </a:lnTo>
                <a:lnTo>
                  <a:pt x="252785" y="109572"/>
                </a:lnTo>
                <a:lnTo>
                  <a:pt x="254246" y="104470"/>
                </a:lnTo>
                <a:lnTo>
                  <a:pt x="255219" y="99164"/>
                </a:lnTo>
                <a:lnTo>
                  <a:pt x="255867" y="93722"/>
                </a:lnTo>
                <a:lnTo>
                  <a:pt x="256300" y="88188"/>
                </a:lnTo>
                <a:lnTo>
                  <a:pt x="256588" y="82594"/>
                </a:lnTo>
                <a:lnTo>
                  <a:pt x="256908" y="71299"/>
                </a:lnTo>
                <a:lnTo>
                  <a:pt x="256042" y="66572"/>
                </a:lnTo>
                <a:lnTo>
                  <a:pt x="254511" y="62469"/>
                </a:lnTo>
                <a:lnTo>
                  <a:pt x="252538" y="58780"/>
                </a:lnTo>
                <a:lnTo>
                  <a:pt x="247806" y="52143"/>
                </a:lnTo>
                <a:lnTo>
                  <a:pt x="242528" y="46017"/>
                </a:lnTo>
                <a:lnTo>
                  <a:pt x="237007" y="40120"/>
                </a:lnTo>
                <a:lnTo>
                  <a:pt x="233249" y="37214"/>
                </a:lnTo>
                <a:lnTo>
                  <a:pt x="228839" y="34324"/>
                </a:lnTo>
                <a:lnTo>
                  <a:pt x="223993" y="31445"/>
                </a:lnTo>
                <a:lnTo>
                  <a:pt x="216069" y="25706"/>
                </a:lnTo>
                <a:lnTo>
                  <a:pt x="212623" y="22842"/>
                </a:lnTo>
                <a:lnTo>
                  <a:pt x="207467" y="20933"/>
                </a:lnTo>
                <a:lnTo>
                  <a:pt x="201174" y="19660"/>
                </a:lnTo>
                <a:lnTo>
                  <a:pt x="194120" y="18811"/>
                </a:lnTo>
                <a:lnTo>
                  <a:pt x="187513" y="17293"/>
                </a:lnTo>
                <a:lnTo>
                  <a:pt x="181202" y="15328"/>
                </a:lnTo>
                <a:lnTo>
                  <a:pt x="175091" y="13066"/>
                </a:lnTo>
                <a:lnTo>
                  <a:pt x="169111" y="11558"/>
                </a:lnTo>
                <a:lnTo>
                  <a:pt x="163220" y="10553"/>
                </a:lnTo>
                <a:lnTo>
                  <a:pt x="157388" y="9882"/>
                </a:lnTo>
                <a:lnTo>
                  <a:pt x="151594" y="10388"/>
                </a:lnTo>
                <a:lnTo>
                  <a:pt x="145827" y="11678"/>
                </a:lnTo>
                <a:lnTo>
                  <a:pt x="140078" y="13490"/>
                </a:lnTo>
                <a:lnTo>
                  <a:pt x="134339" y="14698"/>
                </a:lnTo>
                <a:lnTo>
                  <a:pt x="128609" y="15503"/>
                </a:lnTo>
                <a:lnTo>
                  <a:pt x="122883" y="16040"/>
                </a:lnTo>
                <a:lnTo>
                  <a:pt x="117161" y="17351"/>
                </a:lnTo>
                <a:lnTo>
                  <a:pt x="111442" y="19177"/>
                </a:lnTo>
                <a:lnTo>
                  <a:pt x="105724" y="21347"/>
                </a:lnTo>
                <a:lnTo>
                  <a:pt x="100007" y="23746"/>
                </a:lnTo>
                <a:lnTo>
                  <a:pt x="94290" y="26298"/>
                </a:lnTo>
                <a:lnTo>
                  <a:pt x="88575" y="28951"/>
                </a:lnTo>
                <a:lnTo>
                  <a:pt x="83811" y="31673"/>
                </a:lnTo>
                <a:lnTo>
                  <a:pt x="75979" y="37237"/>
                </a:lnTo>
                <a:lnTo>
                  <a:pt x="69323" y="42885"/>
                </a:lnTo>
                <a:lnTo>
                  <a:pt x="63190" y="48571"/>
                </a:lnTo>
                <a:lnTo>
                  <a:pt x="51425" y="599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5" name="SMARTPenAnnotation707"/>
          <p:cNvSpPr/>
          <p:nvPr/>
        </p:nvSpPr>
        <p:spPr>
          <a:xfrm>
            <a:off x="6637972" y="3429000"/>
            <a:ext cx="24518" cy="248603"/>
          </a:xfrm>
          <a:custGeom>
            <a:avLst/>
            <a:gdLst/>
            <a:ahLst/>
            <a:cxnLst/>
            <a:rect l="0" t="0" r="0" b="0"/>
            <a:pathLst>
              <a:path w="24518" h="248603">
                <a:moveTo>
                  <a:pt x="0" y="0"/>
                </a:moveTo>
                <a:lnTo>
                  <a:pt x="0" y="20399"/>
                </a:lnTo>
                <a:lnTo>
                  <a:pt x="953" y="23124"/>
                </a:lnTo>
                <a:lnTo>
                  <a:pt x="2540" y="25894"/>
                </a:lnTo>
                <a:lnTo>
                  <a:pt x="4551" y="28692"/>
                </a:lnTo>
                <a:lnTo>
                  <a:pt x="5892" y="31510"/>
                </a:lnTo>
                <a:lnTo>
                  <a:pt x="6785" y="34342"/>
                </a:lnTo>
                <a:lnTo>
                  <a:pt x="7381" y="37182"/>
                </a:lnTo>
                <a:lnTo>
                  <a:pt x="7778" y="40980"/>
                </a:lnTo>
                <a:lnTo>
                  <a:pt x="8043" y="45418"/>
                </a:lnTo>
                <a:lnTo>
                  <a:pt x="8219" y="50281"/>
                </a:lnTo>
                <a:lnTo>
                  <a:pt x="9290" y="55428"/>
                </a:lnTo>
                <a:lnTo>
                  <a:pt x="10956" y="60764"/>
                </a:lnTo>
                <a:lnTo>
                  <a:pt x="13019" y="66227"/>
                </a:lnTo>
                <a:lnTo>
                  <a:pt x="14394" y="72726"/>
                </a:lnTo>
                <a:lnTo>
                  <a:pt x="15311" y="79916"/>
                </a:lnTo>
                <a:lnTo>
                  <a:pt x="15923" y="87568"/>
                </a:lnTo>
                <a:lnTo>
                  <a:pt x="16330" y="95526"/>
                </a:lnTo>
                <a:lnTo>
                  <a:pt x="16783" y="111988"/>
                </a:lnTo>
                <a:lnTo>
                  <a:pt x="17038" y="132770"/>
                </a:lnTo>
                <a:lnTo>
                  <a:pt x="18026" y="138996"/>
                </a:lnTo>
                <a:lnTo>
                  <a:pt x="19637" y="145051"/>
                </a:lnTo>
                <a:lnTo>
                  <a:pt x="21664" y="150993"/>
                </a:lnTo>
                <a:lnTo>
                  <a:pt x="23015" y="157812"/>
                </a:lnTo>
                <a:lnTo>
                  <a:pt x="23916" y="165215"/>
                </a:lnTo>
                <a:lnTo>
                  <a:pt x="24517" y="173008"/>
                </a:lnTo>
                <a:lnTo>
                  <a:pt x="23965" y="180109"/>
                </a:lnTo>
                <a:lnTo>
                  <a:pt x="22644" y="186747"/>
                </a:lnTo>
                <a:lnTo>
                  <a:pt x="20811" y="193078"/>
                </a:lnTo>
                <a:lnTo>
                  <a:pt x="19589" y="198251"/>
                </a:lnTo>
                <a:lnTo>
                  <a:pt x="18775" y="202652"/>
                </a:lnTo>
                <a:lnTo>
                  <a:pt x="18231" y="206539"/>
                </a:lnTo>
                <a:lnTo>
                  <a:pt x="17869" y="211035"/>
                </a:lnTo>
                <a:lnTo>
                  <a:pt x="17628" y="215937"/>
                </a:lnTo>
                <a:lnTo>
                  <a:pt x="17289" y="229399"/>
                </a:lnTo>
                <a:lnTo>
                  <a:pt x="17145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6" name="SMARTPenAnnotation708"/>
          <p:cNvSpPr/>
          <p:nvPr/>
        </p:nvSpPr>
        <p:spPr>
          <a:xfrm>
            <a:off x="6543675" y="3930101"/>
            <a:ext cx="257176" cy="270422"/>
          </a:xfrm>
          <a:custGeom>
            <a:avLst/>
            <a:gdLst/>
            <a:ahLst/>
            <a:cxnLst/>
            <a:rect l="0" t="0" r="0" b="0"/>
            <a:pathLst>
              <a:path w="257176" h="270422">
                <a:moveTo>
                  <a:pt x="8572" y="56111"/>
                </a:moveTo>
                <a:lnTo>
                  <a:pt x="9" y="56111"/>
                </a:lnTo>
                <a:lnTo>
                  <a:pt x="0" y="44180"/>
                </a:lnTo>
                <a:lnTo>
                  <a:pt x="953" y="41489"/>
                </a:lnTo>
                <a:lnTo>
                  <a:pt x="4550" y="35960"/>
                </a:lnTo>
                <a:lnTo>
                  <a:pt x="6844" y="34105"/>
                </a:lnTo>
                <a:lnTo>
                  <a:pt x="9325" y="32867"/>
                </a:lnTo>
                <a:lnTo>
                  <a:pt x="11931" y="32043"/>
                </a:lnTo>
                <a:lnTo>
                  <a:pt x="17367" y="28587"/>
                </a:lnTo>
                <a:lnTo>
                  <a:pt x="22959" y="23875"/>
                </a:lnTo>
                <a:lnTo>
                  <a:pt x="28619" y="18607"/>
                </a:lnTo>
                <a:lnTo>
                  <a:pt x="31461" y="16821"/>
                </a:lnTo>
                <a:lnTo>
                  <a:pt x="37160" y="14836"/>
                </a:lnTo>
                <a:lnTo>
                  <a:pt x="42867" y="11414"/>
                </a:lnTo>
                <a:lnTo>
                  <a:pt x="45724" y="9168"/>
                </a:lnTo>
                <a:lnTo>
                  <a:pt x="49532" y="7671"/>
                </a:lnTo>
                <a:lnTo>
                  <a:pt x="53976" y="6673"/>
                </a:lnTo>
                <a:lnTo>
                  <a:pt x="58844" y="6007"/>
                </a:lnTo>
                <a:lnTo>
                  <a:pt x="66792" y="2728"/>
                </a:lnTo>
                <a:lnTo>
                  <a:pt x="70246" y="520"/>
                </a:lnTo>
                <a:lnTo>
                  <a:pt x="73500" y="0"/>
                </a:lnTo>
                <a:lnTo>
                  <a:pt x="76623" y="606"/>
                </a:lnTo>
                <a:lnTo>
                  <a:pt x="79657" y="1963"/>
                </a:lnTo>
                <a:lnTo>
                  <a:pt x="83584" y="2868"/>
                </a:lnTo>
                <a:lnTo>
                  <a:pt x="88108" y="3470"/>
                </a:lnTo>
                <a:lnTo>
                  <a:pt x="93028" y="3872"/>
                </a:lnTo>
                <a:lnTo>
                  <a:pt x="101036" y="4319"/>
                </a:lnTo>
                <a:lnTo>
                  <a:pt x="104505" y="4438"/>
                </a:lnTo>
                <a:lnTo>
                  <a:pt x="107770" y="5470"/>
                </a:lnTo>
                <a:lnTo>
                  <a:pt x="113938" y="9157"/>
                </a:lnTo>
                <a:lnTo>
                  <a:pt x="119854" y="13970"/>
                </a:lnTo>
                <a:lnTo>
                  <a:pt x="122765" y="16587"/>
                </a:lnTo>
                <a:lnTo>
                  <a:pt x="124706" y="19284"/>
                </a:lnTo>
                <a:lnTo>
                  <a:pt x="126862" y="24821"/>
                </a:lnTo>
                <a:lnTo>
                  <a:pt x="127820" y="32997"/>
                </a:lnTo>
                <a:lnTo>
                  <a:pt x="128247" y="42028"/>
                </a:lnTo>
                <a:lnTo>
                  <a:pt x="128436" y="49217"/>
                </a:lnTo>
                <a:lnTo>
                  <a:pt x="128574" y="79369"/>
                </a:lnTo>
                <a:lnTo>
                  <a:pt x="127626" y="84952"/>
                </a:lnTo>
                <a:lnTo>
                  <a:pt x="126041" y="90578"/>
                </a:lnTo>
                <a:lnTo>
                  <a:pt x="124032" y="96234"/>
                </a:lnTo>
                <a:lnTo>
                  <a:pt x="121741" y="101910"/>
                </a:lnTo>
                <a:lnTo>
                  <a:pt x="119260" y="107599"/>
                </a:lnTo>
                <a:lnTo>
                  <a:pt x="113965" y="118999"/>
                </a:lnTo>
                <a:lnTo>
                  <a:pt x="108436" y="130417"/>
                </a:lnTo>
                <a:lnTo>
                  <a:pt x="105628" y="135176"/>
                </a:lnTo>
                <a:lnTo>
                  <a:pt x="99969" y="143003"/>
                </a:lnTo>
                <a:lnTo>
                  <a:pt x="97125" y="147377"/>
                </a:lnTo>
                <a:lnTo>
                  <a:pt x="94277" y="152197"/>
                </a:lnTo>
                <a:lnTo>
                  <a:pt x="91426" y="157316"/>
                </a:lnTo>
                <a:lnTo>
                  <a:pt x="85719" y="168084"/>
                </a:lnTo>
                <a:lnTo>
                  <a:pt x="82863" y="173622"/>
                </a:lnTo>
                <a:lnTo>
                  <a:pt x="80007" y="178267"/>
                </a:lnTo>
                <a:lnTo>
                  <a:pt x="74293" y="185968"/>
                </a:lnTo>
                <a:lnTo>
                  <a:pt x="68579" y="192565"/>
                </a:lnTo>
                <a:lnTo>
                  <a:pt x="65722" y="195658"/>
                </a:lnTo>
                <a:lnTo>
                  <a:pt x="63817" y="198672"/>
                </a:lnTo>
                <a:lnTo>
                  <a:pt x="61700" y="204562"/>
                </a:lnTo>
                <a:lnTo>
                  <a:pt x="59231" y="207466"/>
                </a:lnTo>
                <a:lnTo>
                  <a:pt x="51407" y="213232"/>
                </a:lnTo>
                <a:lnTo>
                  <a:pt x="48559" y="216104"/>
                </a:lnTo>
                <a:lnTo>
                  <a:pt x="46660" y="218970"/>
                </a:lnTo>
                <a:lnTo>
                  <a:pt x="43598" y="224696"/>
                </a:lnTo>
                <a:lnTo>
                  <a:pt x="39061" y="230415"/>
                </a:lnTo>
                <a:lnTo>
                  <a:pt x="33870" y="236132"/>
                </a:lnTo>
                <a:lnTo>
                  <a:pt x="25838" y="244529"/>
                </a:lnTo>
                <a:lnTo>
                  <a:pt x="18477" y="251938"/>
                </a:lnTo>
                <a:lnTo>
                  <a:pt x="18033" y="253337"/>
                </a:lnTo>
                <a:lnTo>
                  <a:pt x="17179" y="261463"/>
                </a:lnTo>
                <a:lnTo>
                  <a:pt x="24529" y="269198"/>
                </a:lnTo>
                <a:lnTo>
                  <a:pt x="25877" y="269606"/>
                </a:lnTo>
                <a:lnTo>
                  <a:pt x="32326" y="270182"/>
                </a:lnTo>
                <a:lnTo>
                  <a:pt x="40269" y="270352"/>
                </a:lnTo>
                <a:lnTo>
                  <a:pt x="70256" y="270421"/>
                </a:lnTo>
                <a:lnTo>
                  <a:pt x="74459" y="269469"/>
                </a:lnTo>
                <a:lnTo>
                  <a:pt x="79167" y="267882"/>
                </a:lnTo>
                <a:lnTo>
                  <a:pt x="84211" y="265872"/>
                </a:lnTo>
                <a:lnTo>
                  <a:pt x="89478" y="264532"/>
                </a:lnTo>
                <a:lnTo>
                  <a:pt x="94894" y="263638"/>
                </a:lnTo>
                <a:lnTo>
                  <a:pt x="100410" y="263043"/>
                </a:lnTo>
                <a:lnTo>
                  <a:pt x="105992" y="261693"/>
                </a:lnTo>
                <a:lnTo>
                  <a:pt x="111619" y="259840"/>
                </a:lnTo>
                <a:lnTo>
                  <a:pt x="117275" y="257653"/>
                </a:lnTo>
                <a:lnTo>
                  <a:pt x="123903" y="256195"/>
                </a:lnTo>
                <a:lnTo>
                  <a:pt x="131180" y="255223"/>
                </a:lnTo>
                <a:lnTo>
                  <a:pt x="138888" y="254575"/>
                </a:lnTo>
                <a:lnTo>
                  <a:pt x="145932" y="254143"/>
                </a:lnTo>
                <a:lnTo>
                  <a:pt x="158838" y="253663"/>
                </a:lnTo>
                <a:lnTo>
                  <a:pt x="172263" y="253392"/>
                </a:lnTo>
                <a:lnTo>
                  <a:pt x="242845" y="253278"/>
                </a:lnTo>
                <a:lnTo>
                  <a:pt x="244764" y="254231"/>
                </a:lnTo>
                <a:lnTo>
                  <a:pt x="246043" y="255819"/>
                </a:lnTo>
                <a:lnTo>
                  <a:pt x="246896" y="257829"/>
                </a:lnTo>
                <a:lnTo>
                  <a:pt x="248418" y="259170"/>
                </a:lnTo>
                <a:lnTo>
                  <a:pt x="250384" y="260064"/>
                </a:lnTo>
                <a:lnTo>
                  <a:pt x="257175" y="2618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7" name="SMARTPenAnnotation709"/>
          <p:cNvSpPr/>
          <p:nvPr/>
        </p:nvSpPr>
        <p:spPr>
          <a:xfrm>
            <a:off x="7143750" y="3120389"/>
            <a:ext cx="167741" cy="274203"/>
          </a:xfrm>
          <a:custGeom>
            <a:avLst/>
            <a:gdLst/>
            <a:ahLst/>
            <a:cxnLst/>
            <a:rect l="0" t="0" r="0" b="0"/>
            <a:pathLst>
              <a:path w="167741" h="274203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4550" y="28693"/>
                </a:lnTo>
                <a:lnTo>
                  <a:pt x="6784" y="36883"/>
                </a:lnTo>
                <a:lnTo>
                  <a:pt x="7380" y="41734"/>
                </a:lnTo>
                <a:lnTo>
                  <a:pt x="8042" y="49664"/>
                </a:lnTo>
                <a:lnTo>
                  <a:pt x="8337" y="57316"/>
                </a:lnTo>
                <a:lnTo>
                  <a:pt x="8467" y="67066"/>
                </a:lnTo>
                <a:lnTo>
                  <a:pt x="9455" y="72334"/>
                </a:lnTo>
                <a:lnTo>
                  <a:pt x="11065" y="77750"/>
                </a:lnTo>
                <a:lnTo>
                  <a:pt x="13092" y="83266"/>
                </a:lnTo>
                <a:lnTo>
                  <a:pt x="15395" y="87896"/>
                </a:lnTo>
                <a:lnTo>
                  <a:pt x="20494" y="95580"/>
                </a:lnTo>
                <a:lnTo>
                  <a:pt x="23396" y="102170"/>
                </a:lnTo>
                <a:lnTo>
                  <a:pt x="24170" y="105261"/>
                </a:lnTo>
                <a:lnTo>
                  <a:pt x="27570" y="111236"/>
                </a:lnTo>
                <a:lnTo>
                  <a:pt x="32255" y="117066"/>
                </a:lnTo>
                <a:lnTo>
                  <a:pt x="34838" y="119954"/>
                </a:lnTo>
                <a:lnTo>
                  <a:pt x="37513" y="122832"/>
                </a:lnTo>
                <a:lnTo>
                  <a:pt x="40248" y="124751"/>
                </a:lnTo>
                <a:lnTo>
                  <a:pt x="43025" y="126030"/>
                </a:lnTo>
                <a:lnTo>
                  <a:pt x="45828" y="126883"/>
                </a:lnTo>
                <a:lnTo>
                  <a:pt x="48649" y="128404"/>
                </a:lnTo>
                <a:lnTo>
                  <a:pt x="51482" y="130370"/>
                </a:lnTo>
                <a:lnTo>
                  <a:pt x="54324" y="132634"/>
                </a:lnTo>
                <a:lnTo>
                  <a:pt x="57171" y="134142"/>
                </a:lnTo>
                <a:lnTo>
                  <a:pt x="60021" y="135149"/>
                </a:lnTo>
                <a:lnTo>
                  <a:pt x="62874" y="135819"/>
                </a:lnTo>
                <a:lnTo>
                  <a:pt x="65729" y="135314"/>
                </a:lnTo>
                <a:lnTo>
                  <a:pt x="68584" y="134024"/>
                </a:lnTo>
                <a:lnTo>
                  <a:pt x="71440" y="132212"/>
                </a:lnTo>
                <a:lnTo>
                  <a:pt x="74297" y="130052"/>
                </a:lnTo>
                <a:lnTo>
                  <a:pt x="77154" y="127659"/>
                </a:lnTo>
                <a:lnTo>
                  <a:pt x="84032" y="121525"/>
                </a:lnTo>
                <a:lnTo>
                  <a:pt x="87512" y="118147"/>
                </a:lnTo>
                <a:lnTo>
                  <a:pt x="89774" y="115912"/>
                </a:lnTo>
                <a:lnTo>
                  <a:pt x="93187" y="113470"/>
                </a:lnTo>
                <a:lnTo>
                  <a:pt x="97366" y="110889"/>
                </a:lnTo>
                <a:lnTo>
                  <a:pt x="102058" y="108216"/>
                </a:lnTo>
                <a:lnTo>
                  <a:pt x="105186" y="105482"/>
                </a:lnTo>
                <a:lnTo>
                  <a:pt x="107271" y="102707"/>
                </a:lnTo>
                <a:lnTo>
                  <a:pt x="115169" y="86858"/>
                </a:lnTo>
                <a:lnTo>
                  <a:pt x="117861" y="78926"/>
                </a:lnTo>
                <a:lnTo>
                  <a:pt x="118579" y="75478"/>
                </a:lnTo>
                <a:lnTo>
                  <a:pt x="121916" y="69106"/>
                </a:lnTo>
                <a:lnTo>
                  <a:pt x="124140" y="66073"/>
                </a:lnTo>
                <a:lnTo>
                  <a:pt x="126611" y="60164"/>
                </a:lnTo>
                <a:lnTo>
                  <a:pt x="127709" y="54362"/>
                </a:lnTo>
                <a:lnTo>
                  <a:pt x="128196" y="48609"/>
                </a:lnTo>
                <a:lnTo>
                  <a:pt x="128413" y="42877"/>
                </a:lnTo>
                <a:lnTo>
                  <a:pt x="128565" y="29530"/>
                </a:lnTo>
                <a:lnTo>
                  <a:pt x="128587" y="17263"/>
                </a:lnTo>
                <a:lnTo>
                  <a:pt x="128587" y="45766"/>
                </a:lnTo>
                <a:lnTo>
                  <a:pt x="129540" y="48608"/>
                </a:lnTo>
                <a:lnTo>
                  <a:pt x="133138" y="54306"/>
                </a:lnTo>
                <a:lnTo>
                  <a:pt x="135372" y="62554"/>
                </a:lnTo>
                <a:lnTo>
                  <a:pt x="135968" y="67420"/>
                </a:lnTo>
                <a:lnTo>
                  <a:pt x="137318" y="72570"/>
                </a:lnTo>
                <a:lnTo>
                  <a:pt x="139170" y="77908"/>
                </a:lnTo>
                <a:lnTo>
                  <a:pt x="141358" y="83371"/>
                </a:lnTo>
                <a:lnTo>
                  <a:pt x="142816" y="87966"/>
                </a:lnTo>
                <a:lnTo>
                  <a:pt x="144436" y="95611"/>
                </a:lnTo>
                <a:lnTo>
                  <a:pt x="145821" y="99936"/>
                </a:lnTo>
                <a:lnTo>
                  <a:pt x="147696" y="104724"/>
                </a:lnTo>
                <a:lnTo>
                  <a:pt x="149898" y="109821"/>
                </a:lnTo>
                <a:lnTo>
                  <a:pt x="151367" y="115124"/>
                </a:lnTo>
                <a:lnTo>
                  <a:pt x="152347" y="120565"/>
                </a:lnTo>
                <a:lnTo>
                  <a:pt x="152999" y="126097"/>
                </a:lnTo>
                <a:lnTo>
                  <a:pt x="154387" y="131690"/>
                </a:lnTo>
                <a:lnTo>
                  <a:pt x="156264" y="137323"/>
                </a:lnTo>
                <a:lnTo>
                  <a:pt x="158469" y="142984"/>
                </a:lnTo>
                <a:lnTo>
                  <a:pt x="159938" y="148663"/>
                </a:lnTo>
                <a:lnTo>
                  <a:pt x="160918" y="154354"/>
                </a:lnTo>
                <a:lnTo>
                  <a:pt x="161571" y="160053"/>
                </a:lnTo>
                <a:lnTo>
                  <a:pt x="162007" y="165757"/>
                </a:lnTo>
                <a:lnTo>
                  <a:pt x="162297" y="171465"/>
                </a:lnTo>
                <a:lnTo>
                  <a:pt x="162490" y="177175"/>
                </a:lnTo>
                <a:lnTo>
                  <a:pt x="163572" y="182887"/>
                </a:lnTo>
                <a:lnTo>
                  <a:pt x="165245" y="188600"/>
                </a:lnTo>
                <a:lnTo>
                  <a:pt x="167313" y="194313"/>
                </a:lnTo>
                <a:lnTo>
                  <a:pt x="167740" y="200028"/>
                </a:lnTo>
                <a:lnTo>
                  <a:pt x="167071" y="205742"/>
                </a:lnTo>
                <a:lnTo>
                  <a:pt x="165673" y="211456"/>
                </a:lnTo>
                <a:lnTo>
                  <a:pt x="163789" y="216218"/>
                </a:lnTo>
                <a:lnTo>
                  <a:pt x="159154" y="224050"/>
                </a:lnTo>
                <a:lnTo>
                  <a:pt x="156585" y="228424"/>
                </a:lnTo>
                <a:lnTo>
                  <a:pt x="153920" y="233246"/>
                </a:lnTo>
                <a:lnTo>
                  <a:pt x="151191" y="238365"/>
                </a:lnTo>
                <a:lnTo>
                  <a:pt x="148419" y="242730"/>
                </a:lnTo>
                <a:lnTo>
                  <a:pt x="145619" y="246593"/>
                </a:lnTo>
                <a:lnTo>
                  <a:pt x="142799" y="250120"/>
                </a:lnTo>
                <a:lnTo>
                  <a:pt x="139967" y="253425"/>
                </a:lnTo>
                <a:lnTo>
                  <a:pt x="137126" y="256580"/>
                </a:lnTo>
                <a:lnTo>
                  <a:pt x="134280" y="259636"/>
                </a:lnTo>
                <a:lnTo>
                  <a:pt x="131429" y="261673"/>
                </a:lnTo>
                <a:lnTo>
                  <a:pt x="128577" y="263032"/>
                </a:lnTo>
                <a:lnTo>
                  <a:pt x="125723" y="263937"/>
                </a:lnTo>
                <a:lnTo>
                  <a:pt x="122868" y="265493"/>
                </a:lnTo>
                <a:lnTo>
                  <a:pt x="120012" y="267483"/>
                </a:lnTo>
                <a:lnTo>
                  <a:pt x="117155" y="269762"/>
                </a:lnTo>
                <a:lnTo>
                  <a:pt x="114298" y="271282"/>
                </a:lnTo>
                <a:lnTo>
                  <a:pt x="111442" y="272294"/>
                </a:lnTo>
                <a:lnTo>
                  <a:pt x="108584" y="272970"/>
                </a:lnTo>
                <a:lnTo>
                  <a:pt x="105727" y="273420"/>
                </a:lnTo>
                <a:lnTo>
                  <a:pt x="102869" y="273720"/>
                </a:lnTo>
                <a:lnTo>
                  <a:pt x="100012" y="273920"/>
                </a:lnTo>
                <a:lnTo>
                  <a:pt x="97154" y="274054"/>
                </a:lnTo>
                <a:lnTo>
                  <a:pt x="91440" y="274202"/>
                </a:lnTo>
                <a:lnTo>
                  <a:pt x="88582" y="273289"/>
                </a:lnTo>
                <a:lnTo>
                  <a:pt x="85725" y="271728"/>
                </a:lnTo>
                <a:lnTo>
                  <a:pt x="82867" y="269735"/>
                </a:lnTo>
                <a:lnTo>
                  <a:pt x="80009" y="267453"/>
                </a:lnTo>
                <a:lnTo>
                  <a:pt x="77152" y="264980"/>
                </a:lnTo>
                <a:lnTo>
                  <a:pt x="70274" y="258717"/>
                </a:lnTo>
                <a:lnTo>
                  <a:pt x="69708" y="257251"/>
                </a:lnTo>
                <a:lnTo>
                  <a:pt x="69081" y="253082"/>
                </a:lnTo>
                <a:lnTo>
                  <a:pt x="67961" y="250636"/>
                </a:lnTo>
                <a:lnTo>
                  <a:pt x="66263" y="248054"/>
                </a:lnTo>
                <a:lnTo>
                  <a:pt x="60007" y="24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8" name="SMARTPenAnnotation710"/>
          <p:cNvSpPr/>
          <p:nvPr/>
        </p:nvSpPr>
        <p:spPr>
          <a:xfrm>
            <a:off x="7358062" y="3128962"/>
            <a:ext cx="154306" cy="25719"/>
          </a:xfrm>
          <a:custGeom>
            <a:avLst/>
            <a:gdLst/>
            <a:ahLst/>
            <a:cxnLst/>
            <a:rect l="0" t="0" r="0" b="0"/>
            <a:pathLst>
              <a:path w="154306" h="25719">
                <a:moveTo>
                  <a:pt x="0" y="25718"/>
                </a:moveTo>
                <a:lnTo>
                  <a:pt x="4551" y="25718"/>
                </a:lnTo>
                <a:lnTo>
                  <a:pt x="5892" y="24765"/>
                </a:lnTo>
                <a:lnTo>
                  <a:pt x="6785" y="23178"/>
                </a:lnTo>
                <a:lnTo>
                  <a:pt x="7381" y="21167"/>
                </a:lnTo>
                <a:lnTo>
                  <a:pt x="8731" y="19826"/>
                </a:lnTo>
                <a:lnTo>
                  <a:pt x="10583" y="18932"/>
                </a:lnTo>
                <a:lnTo>
                  <a:pt x="12771" y="18337"/>
                </a:lnTo>
                <a:lnTo>
                  <a:pt x="16134" y="17940"/>
                </a:lnTo>
                <a:lnTo>
                  <a:pt x="20281" y="17675"/>
                </a:lnTo>
                <a:lnTo>
                  <a:pt x="29017" y="17381"/>
                </a:lnTo>
                <a:lnTo>
                  <a:pt x="40242" y="17215"/>
                </a:lnTo>
                <a:lnTo>
                  <a:pt x="49954" y="17176"/>
                </a:lnTo>
                <a:lnTo>
                  <a:pt x="54257" y="16213"/>
                </a:lnTo>
                <a:lnTo>
                  <a:pt x="58079" y="14619"/>
                </a:lnTo>
                <a:lnTo>
                  <a:pt x="61580" y="12603"/>
                </a:lnTo>
                <a:lnTo>
                  <a:pt x="65818" y="11260"/>
                </a:lnTo>
                <a:lnTo>
                  <a:pt x="70549" y="10364"/>
                </a:lnTo>
                <a:lnTo>
                  <a:pt x="75608" y="9767"/>
                </a:lnTo>
                <a:lnTo>
                  <a:pt x="80885" y="9369"/>
                </a:lnTo>
                <a:lnTo>
                  <a:pt x="86309" y="9103"/>
                </a:lnTo>
                <a:lnTo>
                  <a:pt x="91829" y="8927"/>
                </a:lnTo>
                <a:lnTo>
                  <a:pt x="97414" y="7856"/>
                </a:lnTo>
                <a:lnTo>
                  <a:pt x="103043" y="6190"/>
                </a:lnTo>
                <a:lnTo>
                  <a:pt x="108700" y="4127"/>
                </a:lnTo>
                <a:lnTo>
                  <a:pt x="113425" y="2751"/>
                </a:lnTo>
                <a:lnTo>
                  <a:pt x="117527" y="1834"/>
                </a:lnTo>
                <a:lnTo>
                  <a:pt x="121214" y="1223"/>
                </a:lnTo>
                <a:lnTo>
                  <a:pt x="124624" y="815"/>
                </a:lnTo>
                <a:lnTo>
                  <a:pt x="127850" y="543"/>
                </a:lnTo>
                <a:lnTo>
                  <a:pt x="130953" y="362"/>
                </a:lnTo>
                <a:lnTo>
                  <a:pt x="136942" y="161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9" name="SMARTPenAnnotation711"/>
          <p:cNvSpPr/>
          <p:nvPr/>
        </p:nvSpPr>
        <p:spPr>
          <a:xfrm>
            <a:off x="7400925" y="3188970"/>
            <a:ext cx="120016" cy="25718"/>
          </a:xfrm>
          <a:custGeom>
            <a:avLst/>
            <a:gdLst/>
            <a:ahLst/>
            <a:cxnLst/>
            <a:rect l="0" t="0" r="0" b="0"/>
            <a:pathLst>
              <a:path w="120016" h="25718">
                <a:moveTo>
                  <a:pt x="0" y="25717"/>
                </a:moveTo>
                <a:lnTo>
                  <a:pt x="4550" y="21166"/>
                </a:lnTo>
                <a:lnTo>
                  <a:pt x="6844" y="19825"/>
                </a:lnTo>
                <a:lnTo>
                  <a:pt x="9325" y="18932"/>
                </a:lnTo>
                <a:lnTo>
                  <a:pt x="11931" y="18336"/>
                </a:lnTo>
                <a:lnTo>
                  <a:pt x="15574" y="17939"/>
                </a:lnTo>
                <a:lnTo>
                  <a:pt x="19908" y="17674"/>
                </a:lnTo>
                <a:lnTo>
                  <a:pt x="24701" y="17498"/>
                </a:lnTo>
                <a:lnTo>
                  <a:pt x="28850" y="16427"/>
                </a:lnTo>
                <a:lnTo>
                  <a:pt x="32568" y="14761"/>
                </a:lnTo>
                <a:lnTo>
                  <a:pt x="36000" y="12698"/>
                </a:lnTo>
                <a:lnTo>
                  <a:pt x="40192" y="11323"/>
                </a:lnTo>
                <a:lnTo>
                  <a:pt x="44892" y="10406"/>
                </a:lnTo>
                <a:lnTo>
                  <a:pt x="49931" y="9795"/>
                </a:lnTo>
                <a:lnTo>
                  <a:pt x="55195" y="9387"/>
                </a:lnTo>
                <a:lnTo>
                  <a:pt x="60609" y="9115"/>
                </a:lnTo>
                <a:lnTo>
                  <a:pt x="74791" y="8733"/>
                </a:lnTo>
                <a:lnTo>
                  <a:pt x="104397" y="8581"/>
                </a:lnTo>
                <a:lnTo>
                  <a:pt x="107698" y="7626"/>
                </a:lnTo>
                <a:lnTo>
                  <a:pt x="110851" y="6036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0" name="SMARTPenAnnotation712"/>
          <p:cNvSpPr/>
          <p:nvPr/>
        </p:nvSpPr>
        <p:spPr>
          <a:xfrm>
            <a:off x="7572375" y="3146107"/>
            <a:ext cx="68581" cy="17146"/>
          </a:xfrm>
          <a:custGeom>
            <a:avLst/>
            <a:gdLst/>
            <a:ahLst/>
            <a:cxnLst/>
            <a:rect l="0" t="0" r="0" b="0"/>
            <a:pathLst>
              <a:path w="68581" h="17146">
                <a:moveTo>
                  <a:pt x="0" y="17145"/>
                </a:moveTo>
                <a:lnTo>
                  <a:pt x="11931" y="17145"/>
                </a:lnTo>
                <a:lnTo>
                  <a:pt x="13669" y="16193"/>
                </a:lnTo>
                <a:lnTo>
                  <a:pt x="14828" y="14605"/>
                </a:lnTo>
                <a:lnTo>
                  <a:pt x="15600" y="12594"/>
                </a:lnTo>
                <a:lnTo>
                  <a:pt x="17067" y="11253"/>
                </a:lnTo>
                <a:lnTo>
                  <a:pt x="18998" y="10360"/>
                </a:lnTo>
                <a:lnTo>
                  <a:pt x="21239" y="9764"/>
                </a:lnTo>
                <a:lnTo>
                  <a:pt x="24636" y="9367"/>
                </a:lnTo>
                <a:lnTo>
                  <a:pt x="28807" y="9102"/>
                </a:lnTo>
                <a:lnTo>
                  <a:pt x="33491" y="8926"/>
                </a:lnTo>
                <a:lnTo>
                  <a:pt x="36615" y="7855"/>
                </a:lnTo>
                <a:lnTo>
                  <a:pt x="38698" y="6190"/>
                </a:lnTo>
                <a:lnTo>
                  <a:pt x="40085" y="4126"/>
                </a:lnTo>
                <a:lnTo>
                  <a:pt x="41964" y="2751"/>
                </a:lnTo>
                <a:lnTo>
                  <a:pt x="44169" y="1834"/>
                </a:lnTo>
                <a:lnTo>
                  <a:pt x="46590" y="1222"/>
                </a:lnTo>
                <a:lnTo>
                  <a:pt x="49158" y="815"/>
                </a:lnTo>
                <a:lnTo>
                  <a:pt x="51822" y="543"/>
                </a:lnTo>
                <a:lnTo>
                  <a:pt x="54550" y="362"/>
                </a:lnTo>
                <a:lnTo>
                  <a:pt x="57322" y="242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1" name="SMARTPenAnnotation713"/>
          <p:cNvSpPr/>
          <p:nvPr/>
        </p:nvSpPr>
        <p:spPr>
          <a:xfrm>
            <a:off x="7658100" y="3034677"/>
            <a:ext cx="188595" cy="145711"/>
          </a:xfrm>
          <a:custGeom>
            <a:avLst/>
            <a:gdLst/>
            <a:ahLst/>
            <a:cxnLst/>
            <a:rect l="0" t="0" r="0" b="0"/>
            <a:pathLst>
              <a:path w="188595" h="145711">
                <a:moveTo>
                  <a:pt x="0" y="34278"/>
                </a:moveTo>
                <a:lnTo>
                  <a:pt x="12770" y="21507"/>
                </a:lnTo>
                <a:lnTo>
                  <a:pt x="16133" y="20049"/>
                </a:lnTo>
                <a:lnTo>
                  <a:pt x="20280" y="19077"/>
                </a:lnTo>
                <a:lnTo>
                  <a:pt x="24950" y="18429"/>
                </a:lnTo>
                <a:lnTo>
                  <a:pt x="29016" y="17044"/>
                </a:lnTo>
                <a:lnTo>
                  <a:pt x="32679" y="15169"/>
                </a:lnTo>
                <a:lnTo>
                  <a:pt x="36073" y="12966"/>
                </a:lnTo>
                <a:lnTo>
                  <a:pt x="39289" y="10545"/>
                </a:lnTo>
                <a:lnTo>
                  <a:pt x="42385" y="7978"/>
                </a:lnTo>
                <a:lnTo>
                  <a:pt x="45401" y="5315"/>
                </a:lnTo>
                <a:lnTo>
                  <a:pt x="49317" y="3539"/>
                </a:lnTo>
                <a:lnTo>
                  <a:pt x="53833" y="2355"/>
                </a:lnTo>
                <a:lnTo>
                  <a:pt x="58749" y="1566"/>
                </a:lnTo>
                <a:lnTo>
                  <a:pt x="62979" y="1040"/>
                </a:lnTo>
                <a:lnTo>
                  <a:pt x="66750" y="689"/>
                </a:lnTo>
                <a:lnTo>
                  <a:pt x="70218" y="455"/>
                </a:lnTo>
                <a:lnTo>
                  <a:pt x="73482" y="299"/>
                </a:lnTo>
                <a:lnTo>
                  <a:pt x="79649" y="126"/>
                </a:lnTo>
                <a:lnTo>
                  <a:pt x="104503" y="0"/>
                </a:lnTo>
                <a:lnTo>
                  <a:pt x="106816" y="948"/>
                </a:lnTo>
                <a:lnTo>
                  <a:pt x="108358" y="2533"/>
                </a:lnTo>
                <a:lnTo>
                  <a:pt x="110833" y="7370"/>
                </a:lnTo>
                <a:lnTo>
                  <a:pt x="111172" y="10571"/>
                </a:lnTo>
                <a:lnTo>
                  <a:pt x="111262" y="12758"/>
                </a:lnTo>
                <a:lnTo>
                  <a:pt x="111362" y="17728"/>
                </a:lnTo>
                <a:lnTo>
                  <a:pt x="111426" y="28680"/>
                </a:lnTo>
                <a:lnTo>
                  <a:pt x="110480" y="32451"/>
                </a:lnTo>
                <a:lnTo>
                  <a:pt x="108895" y="36870"/>
                </a:lnTo>
                <a:lnTo>
                  <a:pt x="106887" y="41721"/>
                </a:lnTo>
                <a:lnTo>
                  <a:pt x="104595" y="45907"/>
                </a:lnTo>
                <a:lnTo>
                  <a:pt x="102115" y="49651"/>
                </a:lnTo>
                <a:lnTo>
                  <a:pt x="99510" y="53099"/>
                </a:lnTo>
                <a:lnTo>
                  <a:pt x="97772" y="56350"/>
                </a:lnTo>
                <a:lnTo>
                  <a:pt x="96614" y="59470"/>
                </a:lnTo>
                <a:lnTo>
                  <a:pt x="95841" y="62503"/>
                </a:lnTo>
                <a:lnTo>
                  <a:pt x="94374" y="66429"/>
                </a:lnTo>
                <a:lnTo>
                  <a:pt x="92443" y="70952"/>
                </a:lnTo>
                <a:lnTo>
                  <a:pt x="90204" y="75872"/>
                </a:lnTo>
                <a:lnTo>
                  <a:pt x="88710" y="80105"/>
                </a:lnTo>
                <a:lnTo>
                  <a:pt x="87715" y="83879"/>
                </a:lnTo>
                <a:lnTo>
                  <a:pt x="87052" y="87348"/>
                </a:lnTo>
                <a:lnTo>
                  <a:pt x="85657" y="90613"/>
                </a:lnTo>
                <a:lnTo>
                  <a:pt x="83774" y="93742"/>
                </a:lnTo>
                <a:lnTo>
                  <a:pt x="78460" y="101057"/>
                </a:lnTo>
                <a:lnTo>
                  <a:pt x="75193" y="104597"/>
                </a:lnTo>
                <a:lnTo>
                  <a:pt x="72989" y="106875"/>
                </a:lnTo>
                <a:lnTo>
                  <a:pt x="71519" y="109346"/>
                </a:lnTo>
                <a:lnTo>
                  <a:pt x="70539" y="111945"/>
                </a:lnTo>
                <a:lnTo>
                  <a:pt x="69886" y="114631"/>
                </a:lnTo>
                <a:lnTo>
                  <a:pt x="70403" y="116422"/>
                </a:lnTo>
                <a:lnTo>
                  <a:pt x="71701" y="117615"/>
                </a:lnTo>
                <a:lnTo>
                  <a:pt x="73517" y="118411"/>
                </a:lnTo>
                <a:lnTo>
                  <a:pt x="74729" y="119894"/>
                </a:lnTo>
                <a:lnTo>
                  <a:pt x="75537" y="121835"/>
                </a:lnTo>
                <a:lnTo>
                  <a:pt x="76833" y="127244"/>
                </a:lnTo>
                <a:lnTo>
                  <a:pt x="77010" y="130523"/>
                </a:lnTo>
                <a:lnTo>
                  <a:pt x="77058" y="132731"/>
                </a:lnTo>
                <a:lnTo>
                  <a:pt x="78041" y="134203"/>
                </a:lnTo>
                <a:lnTo>
                  <a:pt x="79650" y="135185"/>
                </a:lnTo>
                <a:lnTo>
                  <a:pt x="81675" y="135839"/>
                </a:lnTo>
                <a:lnTo>
                  <a:pt x="83025" y="137228"/>
                </a:lnTo>
                <a:lnTo>
                  <a:pt x="83925" y="139106"/>
                </a:lnTo>
                <a:lnTo>
                  <a:pt x="84525" y="141311"/>
                </a:lnTo>
                <a:lnTo>
                  <a:pt x="85877" y="142780"/>
                </a:lnTo>
                <a:lnTo>
                  <a:pt x="87731" y="143760"/>
                </a:lnTo>
                <a:lnTo>
                  <a:pt x="92331" y="144849"/>
                </a:lnTo>
                <a:lnTo>
                  <a:pt x="97551" y="145333"/>
                </a:lnTo>
                <a:lnTo>
                  <a:pt x="103046" y="145548"/>
                </a:lnTo>
                <a:lnTo>
                  <a:pt x="109615" y="145644"/>
                </a:lnTo>
                <a:lnTo>
                  <a:pt x="130264" y="145710"/>
                </a:lnTo>
                <a:lnTo>
                  <a:pt x="133515" y="144761"/>
                </a:lnTo>
                <a:lnTo>
                  <a:pt x="136635" y="143176"/>
                </a:lnTo>
                <a:lnTo>
                  <a:pt x="139668" y="141166"/>
                </a:lnTo>
                <a:lnTo>
                  <a:pt x="143594" y="139827"/>
                </a:lnTo>
                <a:lnTo>
                  <a:pt x="148117" y="138934"/>
                </a:lnTo>
                <a:lnTo>
                  <a:pt x="153037" y="138338"/>
                </a:lnTo>
                <a:lnTo>
                  <a:pt x="157270" y="137942"/>
                </a:lnTo>
                <a:lnTo>
                  <a:pt x="161044" y="137677"/>
                </a:lnTo>
                <a:lnTo>
                  <a:pt x="164512" y="137500"/>
                </a:lnTo>
                <a:lnTo>
                  <a:pt x="167777" y="136430"/>
                </a:lnTo>
                <a:lnTo>
                  <a:pt x="170906" y="134765"/>
                </a:lnTo>
                <a:lnTo>
                  <a:pt x="173945" y="132701"/>
                </a:lnTo>
                <a:lnTo>
                  <a:pt x="176923" y="131326"/>
                </a:lnTo>
                <a:lnTo>
                  <a:pt x="182772" y="129798"/>
                </a:lnTo>
                <a:lnTo>
                  <a:pt x="184713" y="128438"/>
                </a:lnTo>
                <a:lnTo>
                  <a:pt x="186008" y="126578"/>
                </a:lnTo>
                <a:lnTo>
                  <a:pt x="188594" y="1200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2" name="SMARTPenAnnotation714"/>
          <p:cNvSpPr/>
          <p:nvPr/>
        </p:nvSpPr>
        <p:spPr>
          <a:xfrm>
            <a:off x="7872527" y="2991802"/>
            <a:ext cx="59893" cy="188596"/>
          </a:xfrm>
          <a:custGeom>
            <a:avLst/>
            <a:gdLst/>
            <a:ahLst/>
            <a:cxnLst/>
            <a:rect l="0" t="0" r="0" b="0"/>
            <a:pathLst>
              <a:path w="59893" h="188596">
                <a:moveTo>
                  <a:pt x="42748" y="0"/>
                </a:moveTo>
                <a:lnTo>
                  <a:pt x="38197" y="0"/>
                </a:lnTo>
                <a:lnTo>
                  <a:pt x="36856" y="953"/>
                </a:lnTo>
                <a:lnTo>
                  <a:pt x="35963" y="2540"/>
                </a:lnTo>
                <a:lnTo>
                  <a:pt x="35367" y="4551"/>
                </a:lnTo>
                <a:lnTo>
                  <a:pt x="34017" y="6844"/>
                </a:lnTo>
                <a:lnTo>
                  <a:pt x="32164" y="9325"/>
                </a:lnTo>
                <a:lnTo>
                  <a:pt x="29978" y="11932"/>
                </a:lnTo>
                <a:lnTo>
                  <a:pt x="28519" y="14622"/>
                </a:lnTo>
                <a:lnTo>
                  <a:pt x="26899" y="20151"/>
                </a:lnTo>
                <a:lnTo>
                  <a:pt x="25514" y="22959"/>
                </a:lnTo>
                <a:lnTo>
                  <a:pt x="23639" y="25784"/>
                </a:lnTo>
                <a:lnTo>
                  <a:pt x="21436" y="28619"/>
                </a:lnTo>
                <a:lnTo>
                  <a:pt x="19967" y="31462"/>
                </a:lnTo>
                <a:lnTo>
                  <a:pt x="18335" y="37161"/>
                </a:lnTo>
                <a:lnTo>
                  <a:pt x="16948" y="40966"/>
                </a:lnTo>
                <a:lnTo>
                  <a:pt x="15070" y="45408"/>
                </a:lnTo>
                <a:lnTo>
                  <a:pt x="12866" y="50275"/>
                </a:lnTo>
                <a:lnTo>
                  <a:pt x="11397" y="54472"/>
                </a:lnTo>
                <a:lnTo>
                  <a:pt x="10416" y="58222"/>
                </a:lnTo>
                <a:lnTo>
                  <a:pt x="9763" y="61674"/>
                </a:lnTo>
                <a:lnTo>
                  <a:pt x="8376" y="64929"/>
                </a:lnTo>
                <a:lnTo>
                  <a:pt x="6499" y="68051"/>
                </a:lnTo>
                <a:lnTo>
                  <a:pt x="4294" y="71085"/>
                </a:lnTo>
                <a:lnTo>
                  <a:pt x="2824" y="75013"/>
                </a:lnTo>
                <a:lnTo>
                  <a:pt x="1844" y="79536"/>
                </a:lnTo>
                <a:lnTo>
                  <a:pt x="1191" y="84456"/>
                </a:lnTo>
                <a:lnTo>
                  <a:pt x="755" y="89642"/>
                </a:lnTo>
                <a:lnTo>
                  <a:pt x="466" y="95004"/>
                </a:lnTo>
                <a:lnTo>
                  <a:pt x="56" y="109112"/>
                </a:lnTo>
                <a:lnTo>
                  <a:pt x="0" y="112746"/>
                </a:lnTo>
                <a:lnTo>
                  <a:pt x="914" y="116122"/>
                </a:lnTo>
                <a:lnTo>
                  <a:pt x="2476" y="119324"/>
                </a:lnTo>
                <a:lnTo>
                  <a:pt x="4471" y="122412"/>
                </a:lnTo>
                <a:lnTo>
                  <a:pt x="5799" y="126376"/>
                </a:lnTo>
                <a:lnTo>
                  <a:pt x="6686" y="130923"/>
                </a:lnTo>
                <a:lnTo>
                  <a:pt x="7276" y="135859"/>
                </a:lnTo>
                <a:lnTo>
                  <a:pt x="8623" y="140103"/>
                </a:lnTo>
                <a:lnTo>
                  <a:pt x="10473" y="143885"/>
                </a:lnTo>
                <a:lnTo>
                  <a:pt x="12658" y="147358"/>
                </a:lnTo>
                <a:lnTo>
                  <a:pt x="14116" y="150626"/>
                </a:lnTo>
                <a:lnTo>
                  <a:pt x="15086" y="153757"/>
                </a:lnTo>
                <a:lnTo>
                  <a:pt x="15734" y="156797"/>
                </a:lnTo>
                <a:lnTo>
                  <a:pt x="16167" y="159777"/>
                </a:lnTo>
                <a:lnTo>
                  <a:pt x="16646" y="165627"/>
                </a:lnTo>
                <a:lnTo>
                  <a:pt x="17727" y="167568"/>
                </a:lnTo>
                <a:lnTo>
                  <a:pt x="19399" y="168862"/>
                </a:lnTo>
                <a:lnTo>
                  <a:pt x="21467" y="169725"/>
                </a:lnTo>
                <a:lnTo>
                  <a:pt x="23798" y="171252"/>
                </a:lnTo>
                <a:lnTo>
                  <a:pt x="26304" y="173223"/>
                </a:lnTo>
                <a:lnTo>
                  <a:pt x="28928" y="175490"/>
                </a:lnTo>
                <a:lnTo>
                  <a:pt x="31630" y="177001"/>
                </a:lnTo>
                <a:lnTo>
                  <a:pt x="34383" y="178008"/>
                </a:lnTo>
                <a:lnTo>
                  <a:pt x="37171" y="178679"/>
                </a:lnTo>
                <a:lnTo>
                  <a:pt x="39031" y="180080"/>
                </a:lnTo>
                <a:lnTo>
                  <a:pt x="40269" y="181966"/>
                </a:lnTo>
                <a:lnTo>
                  <a:pt x="41095" y="184175"/>
                </a:lnTo>
                <a:lnTo>
                  <a:pt x="42599" y="185649"/>
                </a:lnTo>
                <a:lnTo>
                  <a:pt x="44554" y="186631"/>
                </a:lnTo>
                <a:lnTo>
                  <a:pt x="46808" y="187285"/>
                </a:lnTo>
                <a:lnTo>
                  <a:pt x="49265" y="187722"/>
                </a:lnTo>
                <a:lnTo>
                  <a:pt x="51855" y="188013"/>
                </a:lnTo>
                <a:lnTo>
                  <a:pt x="59892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3" name="SMARTPenAnnotation715"/>
          <p:cNvSpPr/>
          <p:nvPr/>
        </p:nvSpPr>
        <p:spPr>
          <a:xfrm>
            <a:off x="7975317" y="3034664"/>
            <a:ext cx="116242" cy="111409"/>
          </a:xfrm>
          <a:custGeom>
            <a:avLst/>
            <a:gdLst/>
            <a:ahLst/>
            <a:cxnLst/>
            <a:rect l="0" t="0" r="0" b="0"/>
            <a:pathLst>
              <a:path w="116242" h="111409">
                <a:moveTo>
                  <a:pt x="51400" y="25718"/>
                </a:moveTo>
                <a:lnTo>
                  <a:pt x="51400" y="21167"/>
                </a:lnTo>
                <a:lnTo>
                  <a:pt x="50448" y="19827"/>
                </a:lnTo>
                <a:lnTo>
                  <a:pt x="48860" y="18933"/>
                </a:lnTo>
                <a:lnTo>
                  <a:pt x="44019" y="17498"/>
                </a:lnTo>
                <a:lnTo>
                  <a:pt x="40817" y="19842"/>
                </a:lnTo>
                <a:lnTo>
                  <a:pt x="35552" y="24557"/>
                </a:lnTo>
                <a:lnTo>
                  <a:pt x="30088" y="29925"/>
                </a:lnTo>
                <a:lnTo>
                  <a:pt x="27668" y="31380"/>
                </a:lnTo>
                <a:lnTo>
                  <a:pt x="25100" y="32350"/>
                </a:lnTo>
                <a:lnTo>
                  <a:pt x="22438" y="32997"/>
                </a:lnTo>
                <a:lnTo>
                  <a:pt x="20662" y="34381"/>
                </a:lnTo>
                <a:lnTo>
                  <a:pt x="19478" y="36256"/>
                </a:lnTo>
                <a:lnTo>
                  <a:pt x="18689" y="38458"/>
                </a:lnTo>
                <a:lnTo>
                  <a:pt x="17210" y="40879"/>
                </a:lnTo>
                <a:lnTo>
                  <a:pt x="15272" y="43445"/>
                </a:lnTo>
                <a:lnTo>
                  <a:pt x="13027" y="46109"/>
                </a:lnTo>
                <a:lnTo>
                  <a:pt x="11531" y="48837"/>
                </a:lnTo>
                <a:lnTo>
                  <a:pt x="10533" y="51608"/>
                </a:lnTo>
                <a:lnTo>
                  <a:pt x="9867" y="54408"/>
                </a:lnTo>
                <a:lnTo>
                  <a:pt x="8472" y="57227"/>
                </a:lnTo>
                <a:lnTo>
                  <a:pt x="6589" y="60059"/>
                </a:lnTo>
                <a:lnTo>
                  <a:pt x="4381" y="62900"/>
                </a:lnTo>
                <a:lnTo>
                  <a:pt x="2909" y="66698"/>
                </a:lnTo>
                <a:lnTo>
                  <a:pt x="1928" y="71136"/>
                </a:lnTo>
                <a:lnTo>
                  <a:pt x="352" y="82844"/>
                </a:lnTo>
                <a:lnTo>
                  <a:pt x="224" y="84757"/>
                </a:lnTo>
                <a:lnTo>
                  <a:pt x="138" y="86985"/>
                </a:lnTo>
                <a:lnTo>
                  <a:pt x="41" y="92000"/>
                </a:lnTo>
                <a:lnTo>
                  <a:pt x="0" y="97404"/>
                </a:lnTo>
                <a:lnTo>
                  <a:pt x="941" y="99227"/>
                </a:lnTo>
                <a:lnTo>
                  <a:pt x="2520" y="100441"/>
                </a:lnTo>
                <a:lnTo>
                  <a:pt x="4526" y="101251"/>
                </a:lnTo>
                <a:lnTo>
                  <a:pt x="5863" y="102743"/>
                </a:lnTo>
                <a:lnTo>
                  <a:pt x="6754" y="104691"/>
                </a:lnTo>
                <a:lnTo>
                  <a:pt x="7349" y="106941"/>
                </a:lnTo>
                <a:lnTo>
                  <a:pt x="8697" y="108442"/>
                </a:lnTo>
                <a:lnTo>
                  <a:pt x="10549" y="109442"/>
                </a:lnTo>
                <a:lnTo>
                  <a:pt x="12737" y="110109"/>
                </a:lnTo>
                <a:lnTo>
                  <a:pt x="15147" y="110554"/>
                </a:lnTo>
                <a:lnTo>
                  <a:pt x="17706" y="110850"/>
                </a:lnTo>
                <a:lnTo>
                  <a:pt x="20366" y="111048"/>
                </a:lnTo>
                <a:lnTo>
                  <a:pt x="23090" y="111180"/>
                </a:lnTo>
                <a:lnTo>
                  <a:pt x="28658" y="111326"/>
                </a:lnTo>
                <a:lnTo>
                  <a:pt x="41699" y="111408"/>
                </a:lnTo>
                <a:lnTo>
                  <a:pt x="45885" y="110468"/>
                </a:lnTo>
                <a:lnTo>
                  <a:pt x="49628" y="108888"/>
                </a:lnTo>
                <a:lnTo>
                  <a:pt x="53076" y="106882"/>
                </a:lnTo>
                <a:lnTo>
                  <a:pt x="56328" y="105545"/>
                </a:lnTo>
                <a:lnTo>
                  <a:pt x="59447" y="104653"/>
                </a:lnTo>
                <a:lnTo>
                  <a:pt x="62481" y="104059"/>
                </a:lnTo>
                <a:lnTo>
                  <a:pt x="65454" y="102710"/>
                </a:lnTo>
                <a:lnTo>
                  <a:pt x="68390" y="100859"/>
                </a:lnTo>
                <a:lnTo>
                  <a:pt x="71299" y="98672"/>
                </a:lnTo>
                <a:lnTo>
                  <a:pt x="75144" y="96261"/>
                </a:lnTo>
                <a:lnTo>
                  <a:pt x="79611" y="93702"/>
                </a:lnTo>
                <a:lnTo>
                  <a:pt x="84495" y="91043"/>
                </a:lnTo>
                <a:lnTo>
                  <a:pt x="88703" y="88318"/>
                </a:lnTo>
                <a:lnTo>
                  <a:pt x="92461" y="85549"/>
                </a:lnTo>
                <a:lnTo>
                  <a:pt x="95919" y="82750"/>
                </a:lnTo>
                <a:lnTo>
                  <a:pt x="99178" y="79932"/>
                </a:lnTo>
                <a:lnTo>
                  <a:pt x="102301" y="77101"/>
                </a:lnTo>
                <a:lnTo>
                  <a:pt x="105337" y="74261"/>
                </a:lnTo>
                <a:lnTo>
                  <a:pt x="107360" y="71415"/>
                </a:lnTo>
                <a:lnTo>
                  <a:pt x="108710" y="68565"/>
                </a:lnTo>
                <a:lnTo>
                  <a:pt x="109608" y="65713"/>
                </a:lnTo>
                <a:lnTo>
                  <a:pt x="110208" y="62859"/>
                </a:lnTo>
                <a:lnTo>
                  <a:pt x="110608" y="60004"/>
                </a:lnTo>
                <a:lnTo>
                  <a:pt x="110875" y="57148"/>
                </a:lnTo>
                <a:lnTo>
                  <a:pt x="112005" y="55244"/>
                </a:lnTo>
                <a:lnTo>
                  <a:pt x="113710" y="53974"/>
                </a:lnTo>
                <a:lnTo>
                  <a:pt x="115800" y="53128"/>
                </a:lnTo>
                <a:lnTo>
                  <a:pt x="116241" y="51611"/>
                </a:lnTo>
                <a:lnTo>
                  <a:pt x="115583" y="49648"/>
                </a:lnTo>
                <a:lnTo>
                  <a:pt x="114191" y="47386"/>
                </a:lnTo>
                <a:lnTo>
                  <a:pt x="113263" y="44926"/>
                </a:lnTo>
                <a:lnTo>
                  <a:pt x="112645" y="42333"/>
                </a:lnTo>
                <a:lnTo>
                  <a:pt x="112232" y="39652"/>
                </a:lnTo>
                <a:lnTo>
                  <a:pt x="110053" y="36913"/>
                </a:lnTo>
                <a:lnTo>
                  <a:pt x="106695" y="34134"/>
                </a:lnTo>
                <a:lnTo>
                  <a:pt x="102551" y="31328"/>
                </a:lnTo>
                <a:lnTo>
                  <a:pt x="98835" y="28506"/>
                </a:lnTo>
                <a:lnTo>
                  <a:pt x="95406" y="25672"/>
                </a:lnTo>
                <a:lnTo>
                  <a:pt x="92168" y="22830"/>
                </a:lnTo>
                <a:lnTo>
                  <a:pt x="89055" y="20935"/>
                </a:lnTo>
                <a:lnTo>
                  <a:pt x="86029" y="19672"/>
                </a:lnTo>
                <a:lnTo>
                  <a:pt x="83058" y="18830"/>
                </a:lnTo>
                <a:lnTo>
                  <a:pt x="80126" y="17316"/>
                </a:lnTo>
                <a:lnTo>
                  <a:pt x="77218" y="15354"/>
                </a:lnTo>
                <a:lnTo>
                  <a:pt x="70258" y="9912"/>
                </a:lnTo>
                <a:lnTo>
                  <a:pt x="66767" y="9169"/>
                </a:lnTo>
                <a:lnTo>
                  <a:pt x="64502" y="8970"/>
                </a:lnTo>
                <a:lnTo>
                  <a:pt x="62039" y="7885"/>
                </a:lnTo>
                <a:lnTo>
                  <a:pt x="59446" y="6209"/>
                </a:lnTo>
                <a:lnTo>
                  <a:pt x="52989" y="1227"/>
                </a:lnTo>
                <a:lnTo>
                  <a:pt x="49566" y="546"/>
                </a:lnTo>
                <a:lnTo>
                  <a:pt x="4282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4" name="SMARTPenAnnotation716"/>
          <p:cNvSpPr/>
          <p:nvPr/>
        </p:nvSpPr>
        <p:spPr>
          <a:xfrm>
            <a:off x="8069580" y="2966085"/>
            <a:ext cx="111047" cy="222886"/>
          </a:xfrm>
          <a:custGeom>
            <a:avLst/>
            <a:gdLst/>
            <a:ahLst/>
            <a:cxnLst/>
            <a:rect l="0" t="0" r="0" b="0"/>
            <a:pathLst>
              <a:path w="111047" h="222886">
                <a:moveTo>
                  <a:pt x="0" y="0"/>
                </a:moveTo>
                <a:lnTo>
                  <a:pt x="8219" y="0"/>
                </a:lnTo>
                <a:lnTo>
                  <a:pt x="10956" y="2540"/>
                </a:lnTo>
                <a:lnTo>
                  <a:pt x="15922" y="7380"/>
                </a:lnTo>
                <a:lnTo>
                  <a:pt x="19141" y="8042"/>
                </a:lnTo>
                <a:lnTo>
                  <a:pt x="21333" y="8219"/>
                </a:lnTo>
                <a:lnTo>
                  <a:pt x="23748" y="9289"/>
                </a:lnTo>
                <a:lnTo>
                  <a:pt x="26309" y="10955"/>
                </a:lnTo>
                <a:lnTo>
                  <a:pt x="28969" y="13018"/>
                </a:lnTo>
                <a:lnTo>
                  <a:pt x="31696" y="14394"/>
                </a:lnTo>
                <a:lnTo>
                  <a:pt x="34465" y="15311"/>
                </a:lnTo>
                <a:lnTo>
                  <a:pt x="37264" y="15922"/>
                </a:lnTo>
                <a:lnTo>
                  <a:pt x="39131" y="17282"/>
                </a:lnTo>
                <a:lnTo>
                  <a:pt x="40375" y="19141"/>
                </a:lnTo>
                <a:lnTo>
                  <a:pt x="41203" y="21333"/>
                </a:lnTo>
                <a:lnTo>
                  <a:pt x="44665" y="26309"/>
                </a:lnTo>
                <a:lnTo>
                  <a:pt x="46921" y="28969"/>
                </a:lnTo>
                <a:lnTo>
                  <a:pt x="49378" y="31695"/>
                </a:lnTo>
                <a:lnTo>
                  <a:pt x="54648" y="37264"/>
                </a:lnTo>
                <a:lnTo>
                  <a:pt x="62970" y="45754"/>
                </a:lnTo>
                <a:lnTo>
                  <a:pt x="65793" y="49553"/>
                </a:lnTo>
                <a:lnTo>
                  <a:pt x="68627" y="53990"/>
                </a:lnTo>
                <a:lnTo>
                  <a:pt x="71468" y="58853"/>
                </a:lnTo>
                <a:lnTo>
                  <a:pt x="73363" y="63048"/>
                </a:lnTo>
                <a:lnTo>
                  <a:pt x="74626" y="66797"/>
                </a:lnTo>
                <a:lnTo>
                  <a:pt x="75468" y="70248"/>
                </a:lnTo>
                <a:lnTo>
                  <a:pt x="76981" y="74454"/>
                </a:lnTo>
                <a:lnTo>
                  <a:pt x="78944" y="79164"/>
                </a:lnTo>
                <a:lnTo>
                  <a:pt x="81204" y="84208"/>
                </a:lnTo>
                <a:lnTo>
                  <a:pt x="83663" y="88524"/>
                </a:lnTo>
                <a:lnTo>
                  <a:pt x="86255" y="92353"/>
                </a:lnTo>
                <a:lnTo>
                  <a:pt x="88936" y="95859"/>
                </a:lnTo>
                <a:lnTo>
                  <a:pt x="91676" y="99148"/>
                </a:lnTo>
                <a:lnTo>
                  <a:pt x="94455" y="102294"/>
                </a:lnTo>
                <a:lnTo>
                  <a:pt x="97260" y="105343"/>
                </a:lnTo>
                <a:lnTo>
                  <a:pt x="99129" y="109281"/>
                </a:lnTo>
                <a:lnTo>
                  <a:pt x="100376" y="113811"/>
                </a:lnTo>
                <a:lnTo>
                  <a:pt x="101207" y="118737"/>
                </a:lnTo>
                <a:lnTo>
                  <a:pt x="102714" y="122973"/>
                </a:lnTo>
                <a:lnTo>
                  <a:pt x="104670" y="126749"/>
                </a:lnTo>
                <a:lnTo>
                  <a:pt x="106927" y="130219"/>
                </a:lnTo>
                <a:lnTo>
                  <a:pt x="108433" y="134438"/>
                </a:lnTo>
                <a:lnTo>
                  <a:pt x="109436" y="139155"/>
                </a:lnTo>
                <a:lnTo>
                  <a:pt x="110105" y="144205"/>
                </a:lnTo>
                <a:lnTo>
                  <a:pt x="110550" y="148524"/>
                </a:lnTo>
                <a:lnTo>
                  <a:pt x="110847" y="152356"/>
                </a:lnTo>
                <a:lnTo>
                  <a:pt x="111046" y="155863"/>
                </a:lnTo>
                <a:lnTo>
                  <a:pt x="110225" y="159154"/>
                </a:lnTo>
                <a:lnTo>
                  <a:pt x="106774" y="165350"/>
                </a:lnTo>
                <a:lnTo>
                  <a:pt x="105472" y="169288"/>
                </a:lnTo>
                <a:lnTo>
                  <a:pt x="104604" y="173818"/>
                </a:lnTo>
                <a:lnTo>
                  <a:pt x="104027" y="178744"/>
                </a:lnTo>
                <a:lnTo>
                  <a:pt x="103641" y="182980"/>
                </a:lnTo>
                <a:lnTo>
                  <a:pt x="103384" y="186757"/>
                </a:lnTo>
                <a:lnTo>
                  <a:pt x="103099" y="193493"/>
                </a:lnTo>
                <a:lnTo>
                  <a:pt x="102938" y="202640"/>
                </a:lnTo>
                <a:lnTo>
                  <a:pt x="102900" y="208489"/>
                </a:lnTo>
                <a:lnTo>
                  <a:pt x="101937" y="210430"/>
                </a:lnTo>
                <a:lnTo>
                  <a:pt x="100343" y="211724"/>
                </a:lnTo>
                <a:lnTo>
                  <a:pt x="98328" y="212587"/>
                </a:lnTo>
                <a:lnTo>
                  <a:pt x="96985" y="214115"/>
                </a:lnTo>
                <a:lnTo>
                  <a:pt x="96089" y="216085"/>
                </a:lnTo>
                <a:lnTo>
                  <a:pt x="94651" y="221541"/>
                </a:lnTo>
                <a:lnTo>
                  <a:pt x="93580" y="221989"/>
                </a:lnTo>
                <a:lnTo>
                  <a:pt x="91914" y="222288"/>
                </a:lnTo>
                <a:lnTo>
                  <a:pt x="85773" y="222880"/>
                </a:lnTo>
                <a:lnTo>
                  <a:pt x="85725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5" name="SMARTPenAnnotation717"/>
          <p:cNvSpPr/>
          <p:nvPr/>
        </p:nvSpPr>
        <p:spPr>
          <a:xfrm>
            <a:off x="8283892" y="2983230"/>
            <a:ext cx="42864" cy="188596"/>
          </a:xfrm>
          <a:custGeom>
            <a:avLst/>
            <a:gdLst/>
            <a:ahLst/>
            <a:cxnLst/>
            <a:rect l="0" t="0" r="0" b="0"/>
            <a:pathLst>
              <a:path w="42864" h="188596">
                <a:moveTo>
                  <a:pt x="0" y="0"/>
                </a:moveTo>
                <a:lnTo>
                  <a:pt x="0" y="61355"/>
                </a:lnTo>
                <a:lnTo>
                  <a:pt x="952" y="65668"/>
                </a:lnTo>
                <a:lnTo>
                  <a:pt x="2540" y="70448"/>
                </a:lnTo>
                <a:lnTo>
                  <a:pt x="4551" y="75541"/>
                </a:lnTo>
                <a:lnTo>
                  <a:pt x="5891" y="79888"/>
                </a:lnTo>
                <a:lnTo>
                  <a:pt x="6785" y="83738"/>
                </a:lnTo>
                <a:lnTo>
                  <a:pt x="7382" y="87258"/>
                </a:lnTo>
                <a:lnTo>
                  <a:pt x="7778" y="91509"/>
                </a:lnTo>
                <a:lnTo>
                  <a:pt x="8043" y="96249"/>
                </a:lnTo>
                <a:lnTo>
                  <a:pt x="8220" y="101313"/>
                </a:lnTo>
                <a:lnTo>
                  <a:pt x="9290" y="105642"/>
                </a:lnTo>
                <a:lnTo>
                  <a:pt x="10956" y="109480"/>
                </a:lnTo>
                <a:lnTo>
                  <a:pt x="13019" y="112992"/>
                </a:lnTo>
                <a:lnTo>
                  <a:pt x="14394" y="116285"/>
                </a:lnTo>
                <a:lnTo>
                  <a:pt x="15312" y="119433"/>
                </a:lnTo>
                <a:lnTo>
                  <a:pt x="15923" y="122485"/>
                </a:lnTo>
                <a:lnTo>
                  <a:pt x="16330" y="126424"/>
                </a:lnTo>
                <a:lnTo>
                  <a:pt x="16602" y="130955"/>
                </a:lnTo>
                <a:lnTo>
                  <a:pt x="16783" y="135880"/>
                </a:lnTo>
                <a:lnTo>
                  <a:pt x="17857" y="140117"/>
                </a:lnTo>
                <a:lnTo>
                  <a:pt x="19525" y="143894"/>
                </a:lnTo>
                <a:lnTo>
                  <a:pt x="21589" y="147364"/>
                </a:lnTo>
                <a:lnTo>
                  <a:pt x="22966" y="150630"/>
                </a:lnTo>
                <a:lnTo>
                  <a:pt x="23883" y="153760"/>
                </a:lnTo>
                <a:lnTo>
                  <a:pt x="24494" y="156799"/>
                </a:lnTo>
                <a:lnTo>
                  <a:pt x="24903" y="159777"/>
                </a:lnTo>
                <a:lnTo>
                  <a:pt x="25355" y="165627"/>
                </a:lnTo>
                <a:lnTo>
                  <a:pt x="26428" y="168520"/>
                </a:lnTo>
                <a:lnTo>
                  <a:pt x="28096" y="171402"/>
                </a:lnTo>
                <a:lnTo>
                  <a:pt x="33067" y="178319"/>
                </a:lnTo>
                <a:lnTo>
                  <a:pt x="34427" y="179839"/>
                </a:lnTo>
                <a:lnTo>
                  <a:pt x="42863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6" name="SMARTPenAnnotation718"/>
          <p:cNvSpPr/>
          <p:nvPr/>
        </p:nvSpPr>
        <p:spPr>
          <a:xfrm>
            <a:off x="8241030" y="3077527"/>
            <a:ext cx="102871" cy="34291"/>
          </a:xfrm>
          <a:custGeom>
            <a:avLst/>
            <a:gdLst/>
            <a:ahLst/>
            <a:cxnLst/>
            <a:rect l="0" t="0" r="0" b="0"/>
            <a:pathLst>
              <a:path w="102871" h="34291">
                <a:moveTo>
                  <a:pt x="0" y="34290"/>
                </a:moveTo>
                <a:lnTo>
                  <a:pt x="0" y="26070"/>
                </a:lnTo>
                <a:lnTo>
                  <a:pt x="952" y="25001"/>
                </a:lnTo>
                <a:lnTo>
                  <a:pt x="4551" y="21272"/>
                </a:lnTo>
                <a:lnTo>
                  <a:pt x="6844" y="19896"/>
                </a:lnTo>
                <a:lnTo>
                  <a:pt x="9324" y="18979"/>
                </a:lnTo>
                <a:lnTo>
                  <a:pt x="11931" y="18368"/>
                </a:lnTo>
                <a:lnTo>
                  <a:pt x="14621" y="17960"/>
                </a:lnTo>
                <a:lnTo>
                  <a:pt x="17368" y="17688"/>
                </a:lnTo>
                <a:lnTo>
                  <a:pt x="20151" y="17507"/>
                </a:lnTo>
                <a:lnTo>
                  <a:pt x="28324" y="17306"/>
                </a:lnTo>
                <a:lnTo>
                  <a:pt x="33170" y="17253"/>
                </a:lnTo>
                <a:lnTo>
                  <a:pt x="38306" y="16264"/>
                </a:lnTo>
                <a:lnTo>
                  <a:pt x="43634" y="14653"/>
                </a:lnTo>
                <a:lnTo>
                  <a:pt x="49091" y="12626"/>
                </a:lnTo>
                <a:lnTo>
                  <a:pt x="53683" y="11275"/>
                </a:lnTo>
                <a:lnTo>
                  <a:pt x="57696" y="10374"/>
                </a:lnTo>
                <a:lnTo>
                  <a:pt x="61323" y="9774"/>
                </a:lnTo>
                <a:lnTo>
                  <a:pt x="66600" y="9373"/>
                </a:lnTo>
                <a:lnTo>
                  <a:pt x="72974" y="9107"/>
                </a:lnTo>
                <a:lnTo>
                  <a:pt x="94636" y="8678"/>
                </a:lnTo>
                <a:lnTo>
                  <a:pt x="97381" y="7690"/>
                </a:lnTo>
                <a:lnTo>
                  <a:pt x="99210" y="6079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7" name="SMARTPenAnnotation719"/>
          <p:cNvSpPr/>
          <p:nvPr/>
        </p:nvSpPr>
        <p:spPr>
          <a:xfrm>
            <a:off x="8403911" y="2957512"/>
            <a:ext cx="94295" cy="102871"/>
          </a:xfrm>
          <a:custGeom>
            <a:avLst/>
            <a:gdLst/>
            <a:ahLst/>
            <a:cxnLst/>
            <a:rect l="0" t="0" r="0" b="0"/>
            <a:pathLst>
              <a:path w="94295" h="102871">
                <a:moveTo>
                  <a:pt x="8569" y="0"/>
                </a:moveTo>
                <a:lnTo>
                  <a:pt x="8569" y="29802"/>
                </a:lnTo>
                <a:lnTo>
                  <a:pt x="7616" y="32250"/>
                </a:lnTo>
                <a:lnTo>
                  <a:pt x="6029" y="34835"/>
                </a:lnTo>
                <a:lnTo>
                  <a:pt x="4018" y="37511"/>
                </a:lnTo>
                <a:lnTo>
                  <a:pt x="2677" y="40247"/>
                </a:lnTo>
                <a:lnTo>
                  <a:pt x="1783" y="43024"/>
                </a:lnTo>
                <a:lnTo>
                  <a:pt x="1188" y="45828"/>
                </a:lnTo>
                <a:lnTo>
                  <a:pt x="790" y="49602"/>
                </a:lnTo>
                <a:lnTo>
                  <a:pt x="526" y="54023"/>
                </a:lnTo>
                <a:lnTo>
                  <a:pt x="231" y="63063"/>
                </a:lnTo>
                <a:lnTo>
                  <a:pt x="27" y="75109"/>
                </a:lnTo>
                <a:lnTo>
                  <a:pt x="0" y="84354"/>
                </a:lnTo>
                <a:lnTo>
                  <a:pt x="951" y="85764"/>
                </a:lnTo>
                <a:lnTo>
                  <a:pt x="2538" y="87656"/>
                </a:lnTo>
                <a:lnTo>
                  <a:pt x="7377" y="92986"/>
                </a:lnTo>
                <a:lnTo>
                  <a:pt x="16757" y="102483"/>
                </a:lnTo>
                <a:lnTo>
                  <a:pt x="19510" y="102698"/>
                </a:lnTo>
                <a:lnTo>
                  <a:pt x="23910" y="102794"/>
                </a:lnTo>
                <a:lnTo>
                  <a:pt x="88683" y="102870"/>
                </a:lnTo>
                <a:lnTo>
                  <a:pt x="90554" y="101918"/>
                </a:lnTo>
                <a:lnTo>
                  <a:pt x="91800" y="100330"/>
                </a:lnTo>
                <a:lnTo>
                  <a:pt x="94294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8" name="SMARTPenAnnotation720"/>
          <p:cNvSpPr/>
          <p:nvPr/>
        </p:nvSpPr>
        <p:spPr>
          <a:xfrm>
            <a:off x="8498205" y="3051810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9" name="SMARTPenAnnotation721"/>
          <p:cNvSpPr/>
          <p:nvPr/>
        </p:nvSpPr>
        <p:spPr>
          <a:xfrm>
            <a:off x="8472487" y="2966085"/>
            <a:ext cx="42864" cy="214313"/>
          </a:xfrm>
          <a:custGeom>
            <a:avLst/>
            <a:gdLst/>
            <a:ahLst/>
            <a:cxnLst/>
            <a:rect l="0" t="0" r="0" b="0"/>
            <a:pathLst>
              <a:path w="42864" h="214313">
                <a:moveTo>
                  <a:pt x="0" y="0"/>
                </a:moveTo>
                <a:lnTo>
                  <a:pt x="0" y="67063"/>
                </a:lnTo>
                <a:lnTo>
                  <a:pt x="953" y="73284"/>
                </a:lnTo>
                <a:lnTo>
                  <a:pt x="2540" y="80288"/>
                </a:lnTo>
                <a:lnTo>
                  <a:pt x="4551" y="87815"/>
                </a:lnTo>
                <a:lnTo>
                  <a:pt x="6844" y="94738"/>
                </a:lnTo>
                <a:lnTo>
                  <a:pt x="9325" y="101259"/>
                </a:lnTo>
                <a:lnTo>
                  <a:pt x="11932" y="107511"/>
                </a:lnTo>
                <a:lnTo>
                  <a:pt x="13670" y="113584"/>
                </a:lnTo>
                <a:lnTo>
                  <a:pt x="14829" y="119537"/>
                </a:lnTo>
                <a:lnTo>
                  <a:pt x="15601" y="125411"/>
                </a:lnTo>
                <a:lnTo>
                  <a:pt x="16115" y="131232"/>
                </a:lnTo>
                <a:lnTo>
                  <a:pt x="16459" y="137018"/>
                </a:lnTo>
                <a:lnTo>
                  <a:pt x="16688" y="142780"/>
                </a:lnTo>
                <a:lnTo>
                  <a:pt x="17793" y="147574"/>
                </a:lnTo>
                <a:lnTo>
                  <a:pt x="19482" y="151723"/>
                </a:lnTo>
                <a:lnTo>
                  <a:pt x="21560" y="155441"/>
                </a:lnTo>
                <a:lnTo>
                  <a:pt x="22947" y="159824"/>
                </a:lnTo>
                <a:lnTo>
                  <a:pt x="23870" y="164652"/>
                </a:lnTo>
                <a:lnTo>
                  <a:pt x="24486" y="169775"/>
                </a:lnTo>
                <a:lnTo>
                  <a:pt x="25850" y="174143"/>
                </a:lnTo>
                <a:lnTo>
                  <a:pt x="27710" y="178008"/>
                </a:lnTo>
                <a:lnTo>
                  <a:pt x="29904" y="181537"/>
                </a:lnTo>
                <a:lnTo>
                  <a:pt x="31366" y="184842"/>
                </a:lnTo>
                <a:lnTo>
                  <a:pt x="32341" y="187998"/>
                </a:lnTo>
                <a:lnTo>
                  <a:pt x="33424" y="194044"/>
                </a:lnTo>
                <a:lnTo>
                  <a:pt x="33905" y="199907"/>
                </a:lnTo>
                <a:lnTo>
                  <a:pt x="34986" y="202803"/>
                </a:lnTo>
                <a:lnTo>
                  <a:pt x="36659" y="205687"/>
                </a:lnTo>
                <a:lnTo>
                  <a:pt x="42863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0" name="SMARTPenAnnotation722"/>
          <p:cNvSpPr/>
          <p:nvPr/>
        </p:nvSpPr>
        <p:spPr>
          <a:xfrm>
            <a:off x="8652509" y="3060382"/>
            <a:ext cx="77154" cy="8574"/>
          </a:xfrm>
          <a:custGeom>
            <a:avLst/>
            <a:gdLst/>
            <a:ahLst/>
            <a:cxnLst/>
            <a:rect l="0" t="0" r="0" b="0"/>
            <a:pathLst>
              <a:path w="77154" h="8574">
                <a:moveTo>
                  <a:pt x="0" y="8573"/>
                </a:moveTo>
                <a:lnTo>
                  <a:pt x="0" y="1192"/>
                </a:lnTo>
                <a:lnTo>
                  <a:pt x="953" y="795"/>
                </a:lnTo>
                <a:lnTo>
                  <a:pt x="2541" y="530"/>
                </a:lnTo>
                <a:lnTo>
                  <a:pt x="4551" y="353"/>
                </a:lnTo>
                <a:lnTo>
                  <a:pt x="6844" y="236"/>
                </a:lnTo>
                <a:lnTo>
                  <a:pt x="11932" y="105"/>
                </a:lnTo>
                <a:lnTo>
                  <a:pt x="50378" y="0"/>
                </a:lnTo>
                <a:lnTo>
                  <a:pt x="53587" y="953"/>
                </a:lnTo>
                <a:lnTo>
                  <a:pt x="55728" y="2540"/>
                </a:lnTo>
                <a:lnTo>
                  <a:pt x="57154" y="4551"/>
                </a:lnTo>
                <a:lnTo>
                  <a:pt x="59058" y="5892"/>
                </a:lnTo>
                <a:lnTo>
                  <a:pt x="61280" y="6785"/>
                </a:lnTo>
                <a:lnTo>
                  <a:pt x="63714" y="7381"/>
                </a:lnTo>
                <a:lnTo>
                  <a:pt x="66288" y="7778"/>
                </a:lnTo>
                <a:lnTo>
                  <a:pt x="68957" y="8043"/>
                </a:lnTo>
                <a:lnTo>
                  <a:pt x="77153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1" name="SMARTPenAnnotation723"/>
          <p:cNvSpPr/>
          <p:nvPr/>
        </p:nvSpPr>
        <p:spPr>
          <a:xfrm>
            <a:off x="8664716" y="3094672"/>
            <a:ext cx="116382" cy="8574"/>
          </a:xfrm>
          <a:custGeom>
            <a:avLst/>
            <a:gdLst/>
            <a:ahLst/>
            <a:cxnLst/>
            <a:rect l="0" t="0" r="0" b="0"/>
            <a:pathLst>
              <a:path w="116382" h="8574">
                <a:moveTo>
                  <a:pt x="4939" y="8573"/>
                </a:moveTo>
                <a:lnTo>
                  <a:pt x="0" y="8573"/>
                </a:lnTo>
                <a:lnTo>
                  <a:pt x="100862" y="8573"/>
                </a:lnTo>
                <a:lnTo>
                  <a:pt x="104130" y="7620"/>
                </a:lnTo>
                <a:lnTo>
                  <a:pt x="107261" y="6033"/>
                </a:lnTo>
                <a:lnTo>
                  <a:pt x="1163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2" name="SMARTPenAnnotation724"/>
          <p:cNvSpPr/>
          <p:nvPr/>
        </p:nvSpPr>
        <p:spPr>
          <a:xfrm>
            <a:off x="8866823" y="2957512"/>
            <a:ext cx="120015" cy="111444"/>
          </a:xfrm>
          <a:custGeom>
            <a:avLst/>
            <a:gdLst/>
            <a:ahLst/>
            <a:cxnLst/>
            <a:rect l="0" t="0" r="0" b="0"/>
            <a:pathLst>
              <a:path w="120015" h="111444">
                <a:moveTo>
                  <a:pt x="25717" y="0"/>
                </a:moveTo>
                <a:lnTo>
                  <a:pt x="25717" y="25789"/>
                </a:lnTo>
                <a:lnTo>
                  <a:pt x="24764" y="28623"/>
                </a:lnTo>
                <a:lnTo>
                  <a:pt x="23177" y="30512"/>
                </a:lnTo>
                <a:lnTo>
                  <a:pt x="21166" y="31771"/>
                </a:lnTo>
                <a:lnTo>
                  <a:pt x="19825" y="33563"/>
                </a:lnTo>
                <a:lnTo>
                  <a:pt x="18931" y="35711"/>
                </a:lnTo>
                <a:lnTo>
                  <a:pt x="18336" y="38095"/>
                </a:lnTo>
                <a:lnTo>
                  <a:pt x="16986" y="40636"/>
                </a:lnTo>
                <a:lnTo>
                  <a:pt x="15134" y="43283"/>
                </a:lnTo>
                <a:lnTo>
                  <a:pt x="12947" y="46001"/>
                </a:lnTo>
                <a:lnTo>
                  <a:pt x="11488" y="48764"/>
                </a:lnTo>
                <a:lnTo>
                  <a:pt x="10516" y="51560"/>
                </a:lnTo>
                <a:lnTo>
                  <a:pt x="9868" y="54376"/>
                </a:lnTo>
                <a:lnTo>
                  <a:pt x="8484" y="57205"/>
                </a:lnTo>
                <a:lnTo>
                  <a:pt x="6608" y="60044"/>
                </a:lnTo>
                <a:lnTo>
                  <a:pt x="4405" y="62890"/>
                </a:lnTo>
                <a:lnTo>
                  <a:pt x="2937" y="65739"/>
                </a:lnTo>
                <a:lnTo>
                  <a:pt x="1957" y="68591"/>
                </a:lnTo>
                <a:lnTo>
                  <a:pt x="386" y="75461"/>
                </a:lnTo>
                <a:lnTo>
                  <a:pt x="171" y="78941"/>
                </a:lnTo>
                <a:lnTo>
                  <a:pt x="34" y="84385"/>
                </a:lnTo>
                <a:lnTo>
                  <a:pt x="0" y="93910"/>
                </a:lnTo>
                <a:lnTo>
                  <a:pt x="2540" y="94125"/>
                </a:lnTo>
                <a:lnTo>
                  <a:pt x="7381" y="94264"/>
                </a:lnTo>
                <a:lnTo>
                  <a:pt x="10582" y="96823"/>
                </a:lnTo>
                <a:lnTo>
                  <a:pt x="12770" y="98838"/>
                </a:lnTo>
                <a:lnTo>
                  <a:pt x="15181" y="100182"/>
                </a:lnTo>
                <a:lnTo>
                  <a:pt x="17740" y="101078"/>
                </a:lnTo>
                <a:lnTo>
                  <a:pt x="20400" y="101676"/>
                </a:lnTo>
                <a:lnTo>
                  <a:pt x="23125" y="102074"/>
                </a:lnTo>
                <a:lnTo>
                  <a:pt x="25893" y="102339"/>
                </a:lnTo>
                <a:lnTo>
                  <a:pt x="28692" y="102516"/>
                </a:lnTo>
                <a:lnTo>
                  <a:pt x="34342" y="102713"/>
                </a:lnTo>
                <a:lnTo>
                  <a:pt x="45417" y="102824"/>
                </a:lnTo>
                <a:lnTo>
                  <a:pt x="88800" y="102870"/>
                </a:lnTo>
                <a:lnTo>
                  <a:pt x="91584" y="103823"/>
                </a:lnTo>
                <a:lnTo>
                  <a:pt x="94394" y="105410"/>
                </a:lnTo>
                <a:lnTo>
                  <a:pt x="97218" y="107421"/>
                </a:lnTo>
                <a:lnTo>
                  <a:pt x="100054" y="108761"/>
                </a:lnTo>
                <a:lnTo>
                  <a:pt x="102898" y="109655"/>
                </a:lnTo>
                <a:lnTo>
                  <a:pt x="109755" y="111090"/>
                </a:lnTo>
                <a:lnTo>
                  <a:pt x="113232" y="111286"/>
                </a:lnTo>
                <a:lnTo>
                  <a:pt x="120014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3" name="SMARTPenAnnotation725"/>
          <p:cNvSpPr/>
          <p:nvPr/>
        </p:nvSpPr>
        <p:spPr>
          <a:xfrm>
            <a:off x="8969692" y="2949293"/>
            <a:ext cx="8221" cy="256822"/>
          </a:xfrm>
          <a:custGeom>
            <a:avLst/>
            <a:gdLst/>
            <a:ahLst/>
            <a:cxnLst/>
            <a:rect l="0" t="0" r="0" b="0"/>
            <a:pathLst>
              <a:path w="8221" h="256822">
                <a:moveTo>
                  <a:pt x="0" y="8219"/>
                </a:moveTo>
                <a:lnTo>
                  <a:pt x="0" y="0"/>
                </a:lnTo>
                <a:lnTo>
                  <a:pt x="0" y="32819"/>
                </a:lnTo>
                <a:lnTo>
                  <a:pt x="952" y="37954"/>
                </a:lnTo>
                <a:lnTo>
                  <a:pt x="2540" y="43282"/>
                </a:lnTo>
                <a:lnTo>
                  <a:pt x="4551" y="48740"/>
                </a:lnTo>
                <a:lnTo>
                  <a:pt x="5891" y="54283"/>
                </a:lnTo>
                <a:lnTo>
                  <a:pt x="6785" y="59883"/>
                </a:lnTo>
                <a:lnTo>
                  <a:pt x="7382" y="65522"/>
                </a:lnTo>
                <a:lnTo>
                  <a:pt x="7778" y="71186"/>
                </a:lnTo>
                <a:lnTo>
                  <a:pt x="8043" y="76867"/>
                </a:lnTo>
                <a:lnTo>
                  <a:pt x="8220" y="82559"/>
                </a:lnTo>
                <a:lnTo>
                  <a:pt x="7385" y="89212"/>
                </a:lnTo>
                <a:lnTo>
                  <a:pt x="5876" y="96504"/>
                </a:lnTo>
                <a:lnTo>
                  <a:pt x="3917" y="104223"/>
                </a:lnTo>
                <a:lnTo>
                  <a:pt x="2612" y="111274"/>
                </a:lnTo>
                <a:lnTo>
                  <a:pt x="1741" y="117880"/>
                </a:lnTo>
                <a:lnTo>
                  <a:pt x="1161" y="124189"/>
                </a:lnTo>
                <a:lnTo>
                  <a:pt x="775" y="131252"/>
                </a:lnTo>
                <a:lnTo>
                  <a:pt x="344" y="146721"/>
                </a:lnTo>
                <a:lnTo>
                  <a:pt x="31" y="185000"/>
                </a:lnTo>
                <a:lnTo>
                  <a:pt x="0" y="252180"/>
                </a:lnTo>
                <a:lnTo>
                  <a:pt x="952" y="253727"/>
                </a:lnTo>
                <a:lnTo>
                  <a:pt x="2540" y="254759"/>
                </a:lnTo>
                <a:lnTo>
                  <a:pt x="4551" y="255447"/>
                </a:lnTo>
                <a:lnTo>
                  <a:pt x="4940" y="255905"/>
                </a:lnTo>
                <a:lnTo>
                  <a:pt x="4246" y="256210"/>
                </a:lnTo>
                <a:lnTo>
                  <a:pt x="0" y="2568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4" name="SMARTPenAnnotation726"/>
          <p:cNvSpPr/>
          <p:nvPr/>
        </p:nvSpPr>
        <p:spPr>
          <a:xfrm>
            <a:off x="7126605" y="3549015"/>
            <a:ext cx="179521" cy="222770"/>
          </a:xfrm>
          <a:custGeom>
            <a:avLst/>
            <a:gdLst/>
            <a:ahLst/>
            <a:cxnLst/>
            <a:rect l="0" t="0" r="0" b="0"/>
            <a:pathLst>
              <a:path w="179521" h="222770">
                <a:moveTo>
                  <a:pt x="0" y="0"/>
                </a:moveTo>
                <a:lnTo>
                  <a:pt x="0" y="44636"/>
                </a:lnTo>
                <a:lnTo>
                  <a:pt x="952" y="48808"/>
                </a:lnTo>
                <a:lnTo>
                  <a:pt x="2540" y="53493"/>
                </a:lnTo>
                <a:lnTo>
                  <a:pt x="4551" y="58522"/>
                </a:lnTo>
                <a:lnTo>
                  <a:pt x="6844" y="62827"/>
                </a:lnTo>
                <a:lnTo>
                  <a:pt x="9325" y="66649"/>
                </a:lnTo>
                <a:lnTo>
                  <a:pt x="11931" y="70150"/>
                </a:lnTo>
                <a:lnTo>
                  <a:pt x="13670" y="74389"/>
                </a:lnTo>
                <a:lnTo>
                  <a:pt x="14828" y="79120"/>
                </a:lnTo>
                <a:lnTo>
                  <a:pt x="15600" y="84179"/>
                </a:lnTo>
                <a:lnTo>
                  <a:pt x="17067" y="88504"/>
                </a:lnTo>
                <a:lnTo>
                  <a:pt x="18999" y="92340"/>
                </a:lnTo>
                <a:lnTo>
                  <a:pt x="21238" y="95850"/>
                </a:lnTo>
                <a:lnTo>
                  <a:pt x="24636" y="98190"/>
                </a:lnTo>
                <a:lnTo>
                  <a:pt x="28807" y="99750"/>
                </a:lnTo>
                <a:lnTo>
                  <a:pt x="33492" y="100790"/>
                </a:lnTo>
                <a:lnTo>
                  <a:pt x="37567" y="102436"/>
                </a:lnTo>
                <a:lnTo>
                  <a:pt x="41238" y="104485"/>
                </a:lnTo>
                <a:lnTo>
                  <a:pt x="44637" y="106804"/>
                </a:lnTo>
                <a:lnTo>
                  <a:pt x="47854" y="108350"/>
                </a:lnTo>
                <a:lnTo>
                  <a:pt x="50953" y="109381"/>
                </a:lnTo>
                <a:lnTo>
                  <a:pt x="59478" y="111322"/>
                </a:lnTo>
                <a:lnTo>
                  <a:pt x="64401" y="106856"/>
                </a:lnTo>
                <a:lnTo>
                  <a:pt x="66747" y="105527"/>
                </a:lnTo>
                <a:lnTo>
                  <a:pt x="71892" y="104051"/>
                </a:lnTo>
                <a:lnTo>
                  <a:pt x="77355" y="100855"/>
                </a:lnTo>
                <a:lnTo>
                  <a:pt x="80145" y="98669"/>
                </a:lnTo>
                <a:lnTo>
                  <a:pt x="82005" y="96259"/>
                </a:lnTo>
                <a:lnTo>
                  <a:pt x="83245" y="93700"/>
                </a:lnTo>
                <a:lnTo>
                  <a:pt x="85575" y="87364"/>
                </a:lnTo>
                <a:lnTo>
                  <a:pt x="87529" y="83008"/>
                </a:lnTo>
                <a:lnTo>
                  <a:pt x="89786" y="78198"/>
                </a:lnTo>
                <a:lnTo>
                  <a:pt x="92241" y="74040"/>
                </a:lnTo>
                <a:lnTo>
                  <a:pt x="94832" y="70315"/>
                </a:lnTo>
                <a:lnTo>
                  <a:pt x="97511" y="66879"/>
                </a:lnTo>
                <a:lnTo>
                  <a:pt x="100488" y="60521"/>
                </a:lnTo>
                <a:lnTo>
                  <a:pt x="101811" y="54520"/>
                </a:lnTo>
                <a:lnTo>
                  <a:pt x="102400" y="48679"/>
                </a:lnTo>
                <a:lnTo>
                  <a:pt x="102556" y="44835"/>
                </a:lnTo>
                <a:lnTo>
                  <a:pt x="102730" y="35484"/>
                </a:lnTo>
                <a:lnTo>
                  <a:pt x="101824" y="31276"/>
                </a:lnTo>
                <a:lnTo>
                  <a:pt x="100267" y="27518"/>
                </a:lnTo>
                <a:lnTo>
                  <a:pt x="95476" y="19193"/>
                </a:lnTo>
                <a:lnTo>
                  <a:pt x="90096" y="13201"/>
                </a:lnTo>
                <a:lnTo>
                  <a:pt x="88639" y="10706"/>
                </a:lnTo>
                <a:lnTo>
                  <a:pt x="87020" y="5393"/>
                </a:lnTo>
                <a:lnTo>
                  <a:pt x="85728" y="12"/>
                </a:lnTo>
                <a:lnTo>
                  <a:pt x="85726" y="4554"/>
                </a:lnTo>
                <a:lnTo>
                  <a:pt x="86677" y="6846"/>
                </a:lnTo>
                <a:lnTo>
                  <a:pt x="90276" y="11933"/>
                </a:lnTo>
                <a:lnTo>
                  <a:pt x="92569" y="13670"/>
                </a:lnTo>
                <a:lnTo>
                  <a:pt x="95050" y="14828"/>
                </a:lnTo>
                <a:lnTo>
                  <a:pt x="97656" y="15600"/>
                </a:lnTo>
                <a:lnTo>
                  <a:pt x="103093" y="18998"/>
                </a:lnTo>
                <a:lnTo>
                  <a:pt x="105876" y="21238"/>
                </a:lnTo>
                <a:lnTo>
                  <a:pt x="108684" y="24636"/>
                </a:lnTo>
                <a:lnTo>
                  <a:pt x="111509" y="28806"/>
                </a:lnTo>
                <a:lnTo>
                  <a:pt x="114344" y="33492"/>
                </a:lnTo>
                <a:lnTo>
                  <a:pt x="118139" y="37568"/>
                </a:lnTo>
                <a:lnTo>
                  <a:pt x="122574" y="41237"/>
                </a:lnTo>
                <a:lnTo>
                  <a:pt x="127436" y="44636"/>
                </a:lnTo>
                <a:lnTo>
                  <a:pt x="131630" y="48808"/>
                </a:lnTo>
                <a:lnTo>
                  <a:pt x="135378" y="53493"/>
                </a:lnTo>
                <a:lnTo>
                  <a:pt x="138829" y="58522"/>
                </a:lnTo>
                <a:lnTo>
                  <a:pt x="142083" y="63779"/>
                </a:lnTo>
                <a:lnTo>
                  <a:pt x="145205" y="69190"/>
                </a:lnTo>
                <a:lnTo>
                  <a:pt x="148238" y="74701"/>
                </a:lnTo>
                <a:lnTo>
                  <a:pt x="151213" y="79328"/>
                </a:lnTo>
                <a:lnTo>
                  <a:pt x="154149" y="83365"/>
                </a:lnTo>
                <a:lnTo>
                  <a:pt x="157058" y="87009"/>
                </a:lnTo>
                <a:lnTo>
                  <a:pt x="159950" y="91343"/>
                </a:lnTo>
                <a:lnTo>
                  <a:pt x="162831" y="96138"/>
                </a:lnTo>
                <a:lnTo>
                  <a:pt x="165704" y="101240"/>
                </a:lnTo>
                <a:lnTo>
                  <a:pt x="168571" y="105593"/>
                </a:lnTo>
                <a:lnTo>
                  <a:pt x="171436" y="109448"/>
                </a:lnTo>
                <a:lnTo>
                  <a:pt x="174298" y="112970"/>
                </a:lnTo>
                <a:lnTo>
                  <a:pt x="176205" y="117223"/>
                </a:lnTo>
                <a:lnTo>
                  <a:pt x="177478" y="121964"/>
                </a:lnTo>
                <a:lnTo>
                  <a:pt x="178326" y="127029"/>
                </a:lnTo>
                <a:lnTo>
                  <a:pt x="178891" y="132311"/>
                </a:lnTo>
                <a:lnTo>
                  <a:pt x="179269" y="137737"/>
                </a:lnTo>
                <a:lnTo>
                  <a:pt x="179520" y="143260"/>
                </a:lnTo>
                <a:lnTo>
                  <a:pt x="178735" y="147894"/>
                </a:lnTo>
                <a:lnTo>
                  <a:pt x="177259" y="151936"/>
                </a:lnTo>
                <a:lnTo>
                  <a:pt x="175322" y="155583"/>
                </a:lnTo>
                <a:lnTo>
                  <a:pt x="173171" y="162175"/>
                </a:lnTo>
                <a:lnTo>
                  <a:pt x="172597" y="165267"/>
                </a:lnTo>
                <a:lnTo>
                  <a:pt x="171261" y="169233"/>
                </a:lnTo>
                <a:lnTo>
                  <a:pt x="169420" y="173782"/>
                </a:lnTo>
                <a:lnTo>
                  <a:pt x="167239" y="178719"/>
                </a:lnTo>
                <a:lnTo>
                  <a:pt x="164832" y="182964"/>
                </a:lnTo>
                <a:lnTo>
                  <a:pt x="162276" y="186746"/>
                </a:lnTo>
                <a:lnTo>
                  <a:pt x="156895" y="193488"/>
                </a:lnTo>
                <a:lnTo>
                  <a:pt x="151329" y="199660"/>
                </a:lnTo>
                <a:lnTo>
                  <a:pt x="148511" y="201686"/>
                </a:lnTo>
                <a:lnTo>
                  <a:pt x="145680" y="203037"/>
                </a:lnTo>
                <a:lnTo>
                  <a:pt x="142839" y="203938"/>
                </a:lnTo>
                <a:lnTo>
                  <a:pt x="139041" y="205491"/>
                </a:lnTo>
                <a:lnTo>
                  <a:pt x="134604" y="207479"/>
                </a:lnTo>
                <a:lnTo>
                  <a:pt x="129742" y="209757"/>
                </a:lnTo>
                <a:lnTo>
                  <a:pt x="125546" y="211275"/>
                </a:lnTo>
                <a:lnTo>
                  <a:pt x="121798" y="212287"/>
                </a:lnTo>
                <a:lnTo>
                  <a:pt x="118346" y="212962"/>
                </a:lnTo>
                <a:lnTo>
                  <a:pt x="115092" y="214365"/>
                </a:lnTo>
                <a:lnTo>
                  <a:pt x="111970" y="216252"/>
                </a:lnTo>
                <a:lnTo>
                  <a:pt x="108937" y="218463"/>
                </a:lnTo>
                <a:lnTo>
                  <a:pt x="105962" y="219937"/>
                </a:lnTo>
                <a:lnTo>
                  <a:pt x="103026" y="220920"/>
                </a:lnTo>
                <a:lnTo>
                  <a:pt x="100116" y="221575"/>
                </a:lnTo>
                <a:lnTo>
                  <a:pt x="96271" y="222011"/>
                </a:lnTo>
                <a:lnTo>
                  <a:pt x="91804" y="222302"/>
                </a:lnTo>
                <a:lnTo>
                  <a:pt x="82711" y="222626"/>
                </a:lnTo>
                <a:lnTo>
                  <a:pt x="75495" y="222769"/>
                </a:lnTo>
                <a:lnTo>
                  <a:pt x="72237" y="221855"/>
                </a:lnTo>
                <a:lnTo>
                  <a:pt x="69113" y="220294"/>
                </a:lnTo>
                <a:lnTo>
                  <a:pt x="66078" y="218300"/>
                </a:lnTo>
                <a:lnTo>
                  <a:pt x="63102" y="216971"/>
                </a:lnTo>
                <a:lnTo>
                  <a:pt x="60166" y="216085"/>
                </a:lnTo>
                <a:lnTo>
                  <a:pt x="53159" y="214662"/>
                </a:lnTo>
                <a:lnTo>
                  <a:pt x="49661" y="211928"/>
                </a:lnTo>
                <a:lnTo>
                  <a:pt x="42862" y="2057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5" name="SMARTPenAnnotation727"/>
          <p:cNvSpPr/>
          <p:nvPr/>
        </p:nvSpPr>
        <p:spPr>
          <a:xfrm>
            <a:off x="7289482" y="3506152"/>
            <a:ext cx="145734" cy="42864"/>
          </a:xfrm>
          <a:custGeom>
            <a:avLst/>
            <a:gdLst/>
            <a:ahLst/>
            <a:cxnLst/>
            <a:rect l="0" t="0" r="0" b="0"/>
            <a:pathLst>
              <a:path w="145734" h="42864">
                <a:moveTo>
                  <a:pt x="0" y="42863"/>
                </a:moveTo>
                <a:lnTo>
                  <a:pt x="15849" y="42863"/>
                </a:lnTo>
                <a:lnTo>
                  <a:pt x="17234" y="41910"/>
                </a:lnTo>
                <a:lnTo>
                  <a:pt x="19109" y="40323"/>
                </a:lnTo>
                <a:lnTo>
                  <a:pt x="21312" y="38312"/>
                </a:lnTo>
                <a:lnTo>
                  <a:pt x="23733" y="36971"/>
                </a:lnTo>
                <a:lnTo>
                  <a:pt x="26300" y="36077"/>
                </a:lnTo>
                <a:lnTo>
                  <a:pt x="28963" y="35482"/>
                </a:lnTo>
                <a:lnTo>
                  <a:pt x="31692" y="35084"/>
                </a:lnTo>
                <a:lnTo>
                  <a:pt x="34463" y="34820"/>
                </a:lnTo>
                <a:lnTo>
                  <a:pt x="37263" y="34643"/>
                </a:lnTo>
                <a:lnTo>
                  <a:pt x="41034" y="33573"/>
                </a:lnTo>
                <a:lnTo>
                  <a:pt x="45454" y="31907"/>
                </a:lnTo>
                <a:lnTo>
                  <a:pt x="50305" y="29844"/>
                </a:lnTo>
                <a:lnTo>
                  <a:pt x="54492" y="27516"/>
                </a:lnTo>
                <a:lnTo>
                  <a:pt x="58236" y="25011"/>
                </a:lnTo>
                <a:lnTo>
                  <a:pt x="61684" y="22389"/>
                </a:lnTo>
                <a:lnTo>
                  <a:pt x="65887" y="20641"/>
                </a:lnTo>
                <a:lnTo>
                  <a:pt x="70595" y="19476"/>
                </a:lnTo>
                <a:lnTo>
                  <a:pt x="75638" y="18699"/>
                </a:lnTo>
                <a:lnTo>
                  <a:pt x="80906" y="17229"/>
                </a:lnTo>
                <a:lnTo>
                  <a:pt x="86322" y="15296"/>
                </a:lnTo>
                <a:lnTo>
                  <a:pt x="91838" y="13055"/>
                </a:lnTo>
                <a:lnTo>
                  <a:pt x="96468" y="11561"/>
                </a:lnTo>
                <a:lnTo>
                  <a:pt x="100508" y="10565"/>
                </a:lnTo>
                <a:lnTo>
                  <a:pt x="104152" y="9900"/>
                </a:lnTo>
                <a:lnTo>
                  <a:pt x="108488" y="8505"/>
                </a:lnTo>
                <a:lnTo>
                  <a:pt x="113283" y="6623"/>
                </a:lnTo>
                <a:lnTo>
                  <a:pt x="118384" y="4415"/>
                </a:lnTo>
                <a:lnTo>
                  <a:pt x="122738" y="2943"/>
                </a:lnTo>
                <a:lnTo>
                  <a:pt x="126593" y="1962"/>
                </a:lnTo>
                <a:lnTo>
                  <a:pt x="130115" y="1308"/>
                </a:lnTo>
                <a:lnTo>
                  <a:pt x="133416" y="872"/>
                </a:lnTo>
                <a:lnTo>
                  <a:pt x="136569" y="582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6" name="SMARTPenAnnotation728"/>
          <p:cNvSpPr/>
          <p:nvPr/>
        </p:nvSpPr>
        <p:spPr>
          <a:xfrm>
            <a:off x="7366634" y="3566160"/>
            <a:ext cx="85726" cy="17145"/>
          </a:xfrm>
          <a:custGeom>
            <a:avLst/>
            <a:gdLst/>
            <a:ahLst/>
            <a:cxnLst/>
            <a:rect l="0" t="0" r="0" b="0"/>
            <a:pathLst>
              <a:path w="85726" h="17145">
                <a:moveTo>
                  <a:pt x="0" y="17144"/>
                </a:moveTo>
                <a:lnTo>
                  <a:pt x="4551" y="17144"/>
                </a:lnTo>
                <a:lnTo>
                  <a:pt x="6845" y="16192"/>
                </a:lnTo>
                <a:lnTo>
                  <a:pt x="9326" y="14605"/>
                </a:lnTo>
                <a:lnTo>
                  <a:pt x="11932" y="12594"/>
                </a:lnTo>
                <a:lnTo>
                  <a:pt x="14623" y="11253"/>
                </a:lnTo>
                <a:lnTo>
                  <a:pt x="17368" y="10360"/>
                </a:lnTo>
                <a:lnTo>
                  <a:pt x="20152" y="9764"/>
                </a:lnTo>
                <a:lnTo>
                  <a:pt x="22959" y="9367"/>
                </a:lnTo>
                <a:lnTo>
                  <a:pt x="25785" y="9102"/>
                </a:lnTo>
                <a:lnTo>
                  <a:pt x="28620" y="8925"/>
                </a:lnTo>
                <a:lnTo>
                  <a:pt x="32415" y="7855"/>
                </a:lnTo>
                <a:lnTo>
                  <a:pt x="36850" y="6189"/>
                </a:lnTo>
                <a:lnTo>
                  <a:pt x="41712" y="4126"/>
                </a:lnTo>
                <a:lnTo>
                  <a:pt x="45905" y="2750"/>
                </a:lnTo>
                <a:lnTo>
                  <a:pt x="49654" y="1833"/>
                </a:lnTo>
                <a:lnTo>
                  <a:pt x="53106" y="1222"/>
                </a:lnTo>
                <a:lnTo>
                  <a:pt x="57312" y="815"/>
                </a:lnTo>
                <a:lnTo>
                  <a:pt x="62021" y="543"/>
                </a:lnTo>
                <a:lnTo>
                  <a:pt x="71380" y="241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7" name="SMARTPenAnnotation729"/>
          <p:cNvSpPr/>
          <p:nvPr/>
        </p:nvSpPr>
        <p:spPr>
          <a:xfrm>
            <a:off x="7580947" y="3480435"/>
            <a:ext cx="94298" cy="34291"/>
          </a:xfrm>
          <a:custGeom>
            <a:avLst/>
            <a:gdLst/>
            <a:ahLst/>
            <a:cxnLst/>
            <a:rect l="0" t="0" r="0" b="0"/>
            <a:pathLst>
              <a:path w="94298" h="34291">
                <a:moveTo>
                  <a:pt x="0" y="34290"/>
                </a:moveTo>
                <a:lnTo>
                  <a:pt x="4551" y="34290"/>
                </a:lnTo>
                <a:lnTo>
                  <a:pt x="6844" y="33337"/>
                </a:lnTo>
                <a:lnTo>
                  <a:pt x="9326" y="31750"/>
                </a:lnTo>
                <a:lnTo>
                  <a:pt x="11932" y="29739"/>
                </a:lnTo>
                <a:lnTo>
                  <a:pt x="14622" y="28398"/>
                </a:lnTo>
                <a:lnTo>
                  <a:pt x="17368" y="27504"/>
                </a:lnTo>
                <a:lnTo>
                  <a:pt x="20151" y="26909"/>
                </a:lnTo>
                <a:lnTo>
                  <a:pt x="22959" y="26512"/>
                </a:lnTo>
                <a:lnTo>
                  <a:pt x="25784" y="26247"/>
                </a:lnTo>
                <a:lnTo>
                  <a:pt x="28619" y="26070"/>
                </a:lnTo>
                <a:lnTo>
                  <a:pt x="31462" y="25000"/>
                </a:lnTo>
                <a:lnTo>
                  <a:pt x="34310" y="23334"/>
                </a:lnTo>
                <a:lnTo>
                  <a:pt x="37160" y="21271"/>
                </a:lnTo>
                <a:lnTo>
                  <a:pt x="40966" y="18943"/>
                </a:lnTo>
                <a:lnTo>
                  <a:pt x="45409" y="16439"/>
                </a:lnTo>
                <a:lnTo>
                  <a:pt x="50275" y="13816"/>
                </a:lnTo>
                <a:lnTo>
                  <a:pt x="54472" y="12068"/>
                </a:lnTo>
                <a:lnTo>
                  <a:pt x="58222" y="10903"/>
                </a:lnTo>
                <a:lnTo>
                  <a:pt x="61674" y="10126"/>
                </a:lnTo>
                <a:lnTo>
                  <a:pt x="65881" y="8655"/>
                </a:lnTo>
                <a:lnTo>
                  <a:pt x="70591" y="6723"/>
                </a:lnTo>
                <a:lnTo>
                  <a:pt x="75636" y="4482"/>
                </a:lnTo>
                <a:lnTo>
                  <a:pt x="79952" y="2988"/>
                </a:lnTo>
                <a:lnTo>
                  <a:pt x="83782" y="1992"/>
                </a:lnTo>
                <a:lnTo>
                  <a:pt x="942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8" name="SMARTPenAnnotation730"/>
          <p:cNvSpPr/>
          <p:nvPr/>
        </p:nvSpPr>
        <p:spPr>
          <a:xfrm>
            <a:off x="7692390" y="3395933"/>
            <a:ext cx="154305" cy="195945"/>
          </a:xfrm>
          <a:custGeom>
            <a:avLst/>
            <a:gdLst/>
            <a:ahLst/>
            <a:cxnLst/>
            <a:rect l="0" t="0" r="0" b="0"/>
            <a:pathLst>
              <a:path w="154305" h="195945">
                <a:moveTo>
                  <a:pt x="0" y="24494"/>
                </a:moveTo>
                <a:lnTo>
                  <a:pt x="0" y="19943"/>
                </a:lnTo>
                <a:lnTo>
                  <a:pt x="952" y="18603"/>
                </a:lnTo>
                <a:lnTo>
                  <a:pt x="2540" y="17709"/>
                </a:lnTo>
                <a:lnTo>
                  <a:pt x="7381" y="16275"/>
                </a:lnTo>
                <a:lnTo>
                  <a:pt x="10583" y="13539"/>
                </a:lnTo>
                <a:lnTo>
                  <a:pt x="12770" y="11476"/>
                </a:lnTo>
                <a:lnTo>
                  <a:pt x="15181" y="10100"/>
                </a:lnTo>
                <a:lnTo>
                  <a:pt x="17740" y="9183"/>
                </a:lnTo>
                <a:lnTo>
                  <a:pt x="20399" y="8571"/>
                </a:lnTo>
                <a:lnTo>
                  <a:pt x="23125" y="8164"/>
                </a:lnTo>
                <a:lnTo>
                  <a:pt x="25894" y="7892"/>
                </a:lnTo>
                <a:lnTo>
                  <a:pt x="28692" y="7711"/>
                </a:lnTo>
                <a:lnTo>
                  <a:pt x="32463" y="6638"/>
                </a:lnTo>
                <a:lnTo>
                  <a:pt x="36882" y="4970"/>
                </a:lnTo>
                <a:lnTo>
                  <a:pt x="41733" y="2906"/>
                </a:lnTo>
                <a:lnTo>
                  <a:pt x="45919" y="1529"/>
                </a:lnTo>
                <a:lnTo>
                  <a:pt x="49663" y="612"/>
                </a:lnTo>
                <a:lnTo>
                  <a:pt x="53111" y="0"/>
                </a:lnTo>
                <a:lnTo>
                  <a:pt x="56362" y="545"/>
                </a:lnTo>
                <a:lnTo>
                  <a:pt x="59482" y="1860"/>
                </a:lnTo>
                <a:lnTo>
                  <a:pt x="62515" y="3690"/>
                </a:lnTo>
                <a:lnTo>
                  <a:pt x="66441" y="4910"/>
                </a:lnTo>
                <a:lnTo>
                  <a:pt x="70964" y="5723"/>
                </a:lnTo>
                <a:lnTo>
                  <a:pt x="75885" y="6265"/>
                </a:lnTo>
                <a:lnTo>
                  <a:pt x="80117" y="6626"/>
                </a:lnTo>
                <a:lnTo>
                  <a:pt x="83891" y="6867"/>
                </a:lnTo>
                <a:lnTo>
                  <a:pt x="87359" y="7028"/>
                </a:lnTo>
                <a:lnTo>
                  <a:pt x="90624" y="8087"/>
                </a:lnTo>
                <a:lnTo>
                  <a:pt x="93754" y="9747"/>
                </a:lnTo>
                <a:lnTo>
                  <a:pt x="96792" y="11805"/>
                </a:lnTo>
                <a:lnTo>
                  <a:pt x="99770" y="14130"/>
                </a:lnTo>
                <a:lnTo>
                  <a:pt x="102709" y="16632"/>
                </a:lnTo>
                <a:lnTo>
                  <a:pt x="105620" y="19253"/>
                </a:lnTo>
                <a:lnTo>
                  <a:pt x="107561" y="21952"/>
                </a:lnTo>
                <a:lnTo>
                  <a:pt x="109717" y="27492"/>
                </a:lnTo>
                <a:lnTo>
                  <a:pt x="110676" y="33129"/>
                </a:lnTo>
                <a:lnTo>
                  <a:pt x="111101" y="38809"/>
                </a:lnTo>
                <a:lnTo>
                  <a:pt x="111291" y="44509"/>
                </a:lnTo>
                <a:lnTo>
                  <a:pt x="110389" y="48315"/>
                </a:lnTo>
                <a:lnTo>
                  <a:pt x="108835" y="52757"/>
                </a:lnTo>
                <a:lnTo>
                  <a:pt x="106847" y="57624"/>
                </a:lnTo>
                <a:lnTo>
                  <a:pt x="105520" y="62773"/>
                </a:lnTo>
                <a:lnTo>
                  <a:pt x="104637" y="68111"/>
                </a:lnTo>
                <a:lnTo>
                  <a:pt x="104048" y="73574"/>
                </a:lnTo>
                <a:lnTo>
                  <a:pt x="102703" y="78169"/>
                </a:lnTo>
                <a:lnTo>
                  <a:pt x="100853" y="82185"/>
                </a:lnTo>
                <a:lnTo>
                  <a:pt x="98667" y="85814"/>
                </a:lnTo>
                <a:lnTo>
                  <a:pt x="96258" y="90139"/>
                </a:lnTo>
                <a:lnTo>
                  <a:pt x="91041" y="100025"/>
                </a:lnTo>
                <a:lnTo>
                  <a:pt x="88317" y="104375"/>
                </a:lnTo>
                <a:lnTo>
                  <a:pt x="85548" y="108229"/>
                </a:lnTo>
                <a:lnTo>
                  <a:pt x="82750" y="111750"/>
                </a:lnTo>
                <a:lnTo>
                  <a:pt x="79931" y="116002"/>
                </a:lnTo>
                <a:lnTo>
                  <a:pt x="77100" y="120742"/>
                </a:lnTo>
                <a:lnTo>
                  <a:pt x="74259" y="125807"/>
                </a:lnTo>
                <a:lnTo>
                  <a:pt x="71414" y="130136"/>
                </a:lnTo>
                <a:lnTo>
                  <a:pt x="68564" y="133974"/>
                </a:lnTo>
                <a:lnTo>
                  <a:pt x="65712" y="137486"/>
                </a:lnTo>
                <a:lnTo>
                  <a:pt x="63810" y="140780"/>
                </a:lnTo>
                <a:lnTo>
                  <a:pt x="62542" y="143928"/>
                </a:lnTo>
                <a:lnTo>
                  <a:pt x="61697" y="146979"/>
                </a:lnTo>
                <a:lnTo>
                  <a:pt x="58219" y="152910"/>
                </a:lnTo>
                <a:lnTo>
                  <a:pt x="55957" y="155824"/>
                </a:lnTo>
                <a:lnTo>
                  <a:pt x="53444" y="161603"/>
                </a:lnTo>
                <a:lnTo>
                  <a:pt x="51831" y="168523"/>
                </a:lnTo>
                <a:lnTo>
                  <a:pt x="51552" y="174273"/>
                </a:lnTo>
                <a:lnTo>
                  <a:pt x="52465" y="175781"/>
                </a:lnTo>
                <a:lnTo>
                  <a:pt x="54027" y="176787"/>
                </a:lnTo>
                <a:lnTo>
                  <a:pt x="56020" y="177458"/>
                </a:lnTo>
                <a:lnTo>
                  <a:pt x="57349" y="178857"/>
                </a:lnTo>
                <a:lnTo>
                  <a:pt x="58236" y="180743"/>
                </a:lnTo>
                <a:lnTo>
                  <a:pt x="59657" y="186062"/>
                </a:lnTo>
                <a:lnTo>
                  <a:pt x="64455" y="191534"/>
                </a:lnTo>
                <a:lnTo>
                  <a:pt x="66782" y="193004"/>
                </a:lnTo>
                <a:lnTo>
                  <a:pt x="69286" y="193984"/>
                </a:lnTo>
                <a:lnTo>
                  <a:pt x="75599" y="195557"/>
                </a:lnTo>
                <a:lnTo>
                  <a:pt x="79002" y="195772"/>
                </a:lnTo>
                <a:lnTo>
                  <a:pt x="83689" y="195868"/>
                </a:lnTo>
                <a:lnTo>
                  <a:pt x="131197" y="195944"/>
                </a:lnTo>
                <a:lnTo>
                  <a:pt x="134137" y="194992"/>
                </a:lnTo>
                <a:lnTo>
                  <a:pt x="137049" y="193404"/>
                </a:lnTo>
                <a:lnTo>
                  <a:pt x="139944" y="191393"/>
                </a:lnTo>
                <a:lnTo>
                  <a:pt x="142826" y="190053"/>
                </a:lnTo>
                <a:lnTo>
                  <a:pt x="145699" y="189159"/>
                </a:lnTo>
                <a:lnTo>
                  <a:pt x="154304" y="1873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9" name="SMARTPenAnnotation731"/>
          <p:cNvSpPr/>
          <p:nvPr/>
        </p:nvSpPr>
        <p:spPr>
          <a:xfrm>
            <a:off x="7889953" y="3368992"/>
            <a:ext cx="73124" cy="205741"/>
          </a:xfrm>
          <a:custGeom>
            <a:avLst/>
            <a:gdLst/>
            <a:ahLst/>
            <a:cxnLst/>
            <a:rect l="0" t="0" r="0" b="0"/>
            <a:pathLst>
              <a:path w="73124" h="205741">
                <a:moveTo>
                  <a:pt x="68184" y="0"/>
                </a:moveTo>
                <a:lnTo>
                  <a:pt x="73123" y="0"/>
                </a:lnTo>
                <a:lnTo>
                  <a:pt x="71015" y="0"/>
                </a:lnTo>
                <a:lnTo>
                  <a:pt x="70071" y="953"/>
                </a:lnTo>
                <a:lnTo>
                  <a:pt x="69442" y="2540"/>
                </a:lnTo>
                <a:lnTo>
                  <a:pt x="68433" y="7381"/>
                </a:lnTo>
                <a:lnTo>
                  <a:pt x="67397" y="8731"/>
                </a:lnTo>
                <a:lnTo>
                  <a:pt x="65754" y="10583"/>
                </a:lnTo>
                <a:lnTo>
                  <a:pt x="63708" y="12770"/>
                </a:lnTo>
                <a:lnTo>
                  <a:pt x="61389" y="16134"/>
                </a:lnTo>
                <a:lnTo>
                  <a:pt x="58892" y="20281"/>
                </a:lnTo>
                <a:lnTo>
                  <a:pt x="56275" y="24950"/>
                </a:lnTo>
                <a:lnTo>
                  <a:pt x="52624" y="29016"/>
                </a:lnTo>
                <a:lnTo>
                  <a:pt x="48286" y="32679"/>
                </a:lnTo>
                <a:lnTo>
                  <a:pt x="43489" y="36074"/>
                </a:lnTo>
                <a:lnTo>
                  <a:pt x="39338" y="40242"/>
                </a:lnTo>
                <a:lnTo>
                  <a:pt x="35619" y="44925"/>
                </a:lnTo>
                <a:lnTo>
                  <a:pt x="32186" y="49953"/>
                </a:lnTo>
                <a:lnTo>
                  <a:pt x="29898" y="54257"/>
                </a:lnTo>
                <a:lnTo>
                  <a:pt x="28373" y="58079"/>
                </a:lnTo>
                <a:lnTo>
                  <a:pt x="27355" y="61579"/>
                </a:lnTo>
                <a:lnTo>
                  <a:pt x="25725" y="65818"/>
                </a:lnTo>
                <a:lnTo>
                  <a:pt x="23686" y="70549"/>
                </a:lnTo>
                <a:lnTo>
                  <a:pt x="18879" y="80885"/>
                </a:lnTo>
                <a:lnTo>
                  <a:pt x="13569" y="91829"/>
                </a:lnTo>
                <a:lnTo>
                  <a:pt x="11771" y="96462"/>
                </a:lnTo>
                <a:lnTo>
                  <a:pt x="10573" y="100503"/>
                </a:lnTo>
                <a:lnTo>
                  <a:pt x="9774" y="104150"/>
                </a:lnTo>
                <a:lnTo>
                  <a:pt x="8289" y="108486"/>
                </a:lnTo>
                <a:lnTo>
                  <a:pt x="6346" y="113281"/>
                </a:lnTo>
                <a:lnTo>
                  <a:pt x="4100" y="118383"/>
                </a:lnTo>
                <a:lnTo>
                  <a:pt x="2601" y="122737"/>
                </a:lnTo>
                <a:lnTo>
                  <a:pt x="1602" y="126593"/>
                </a:lnTo>
                <a:lnTo>
                  <a:pt x="936" y="130115"/>
                </a:lnTo>
                <a:lnTo>
                  <a:pt x="493" y="134368"/>
                </a:lnTo>
                <a:lnTo>
                  <a:pt x="197" y="139109"/>
                </a:lnTo>
                <a:lnTo>
                  <a:pt x="0" y="144174"/>
                </a:lnTo>
                <a:lnTo>
                  <a:pt x="820" y="148504"/>
                </a:lnTo>
                <a:lnTo>
                  <a:pt x="2320" y="152343"/>
                </a:lnTo>
                <a:lnTo>
                  <a:pt x="4272" y="155854"/>
                </a:lnTo>
                <a:lnTo>
                  <a:pt x="5573" y="159148"/>
                </a:lnTo>
                <a:lnTo>
                  <a:pt x="7020" y="165348"/>
                </a:lnTo>
                <a:lnTo>
                  <a:pt x="8357" y="168334"/>
                </a:lnTo>
                <a:lnTo>
                  <a:pt x="10202" y="171278"/>
                </a:lnTo>
                <a:lnTo>
                  <a:pt x="12384" y="174193"/>
                </a:lnTo>
                <a:lnTo>
                  <a:pt x="14792" y="177089"/>
                </a:lnTo>
                <a:lnTo>
                  <a:pt x="17350" y="179971"/>
                </a:lnTo>
                <a:lnTo>
                  <a:pt x="20006" y="182846"/>
                </a:lnTo>
                <a:lnTo>
                  <a:pt x="21778" y="185715"/>
                </a:lnTo>
                <a:lnTo>
                  <a:pt x="23746" y="191443"/>
                </a:lnTo>
                <a:lnTo>
                  <a:pt x="25224" y="193351"/>
                </a:lnTo>
                <a:lnTo>
                  <a:pt x="27162" y="194623"/>
                </a:lnTo>
                <a:lnTo>
                  <a:pt x="29406" y="195471"/>
                </a:lnTo>
                <a:lnTo>
                  <a:pt x="31854" y="196037"/>
                </a:lnTo>
                <a:lnTo>
                  <a:pt x="34440" y="196414"/>
                </a:lnTo>
                <a:lnTo>
                  <a:pt x="37115" y="196665"/>
                </a:lnTo>
                <a:lnTo>
                  <a:pt x="39852" y="196832"/>
                </a:lnTo>
                <a:lnTo>
                  <a:pt x="45432" y="197019"/>
                </a:lnTo>
                <a:lnTo>
                  <a:pt x="48253" y="198021"/>
                </a:lnTo>
                <a:lnTo>
                  <a:pt x="51087" y="199641"/>
                </a:lnTo>
                <a:lnTo>
                  <a:pt x="53929" y="201674"/>
                </a:lnTo>
                <a:lnTo>
                  <a:pt x="56775" y="203029"/>
                </a:lnTo>
                <a:lnTo>
                  <a:pt x="59626" y="203933"/>
                </a:lnTo>
                <a:lnTo>
                  <a:pt x="68184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0" name="SMARTPenAnnotation732"/>
          <p:cNvSpPr/>
          <p:nvPr/>
        </p:nvSpPr>
        <p:spPr>
          <a:xfrm>
            <a:off x="7992427" y="3446145"/>
            <a:ext cx="42864" cy="111443"/>
          </a:xfrm>
          <a:custGeom>
            <a:avLst/>
            <a:gdLst/>
            <a:ahLst/>
            <a:cxnLst/>
            <a:rect l="0" t="0" r="0" b="0"/>
            <a:pathLst>
              <a:path w="42864" h="111443">
                <a:moveTo>
                  <a:pt x="0" y="0"/>
                </a:moveTo>
                <a:lnTo>
                  <a:pt x="4551" y="4550"/>
                </a:lnTo>
                <a:lnTo>
                  <a:pt x="5891" y="6844"/>
                </a:lnTo>
                <a:lnTo>
                  <a:pt x="6785" y="9325"/>
                </a:lnTo>
                <a:lnTo>
                  <a:pt x="8220" y="15600"/>
                </a:lnTo>
                <a:lnTo>
                  <a:pt x="8337" y="18020"/>
                </a:lnTo>
                <a:lnTo>
                  <a:pt x="8503" y="29575"/>
                </a:lnTo>
                <a:lnTo>
                  <a:pt x="8541" y="36321"/>
                </a:lnTo>
                <a:lnTo>
                  <a:pt x="9505" y="39454"/>
                </a:lnTo>
                <a:lnTo>
                  <a:pt x="11099" y="42495"/>
                </a:lnTo>
                <a:lnTo>
                  <a:pt x="13114" y="45475"/>
                </a:lnTo>
                <a:lnTo>
                  <a:pt x="14457" y="48414"/>
                </a:lnTo>
                <a:lnTo>
                  <a:pt x="15353" y="51326"/>
                </a:lnTo>
                <a:lnTo>
                  <a:pt x="15951" y="54220"/>
                </a:lnTo>
                <a:lnTo>
                  <a:pt x="16349" y="58054"/>
                </a:lnTo>
                <a:lnTo>
                  <a:pt x="16615" y="62515"/>
                </a:lnTo>
                <a:lnTo>
                  <a:pt x="16791" y="67394"/>
                </a:lnTo>
                <a:lnTo>
                  <a:pt x="17862" y="71599"/>
                </a:lnTo>
                <a:lnTo>
                  <a:pt x="19528" y="75355"/>
                </a:lnTo>
                <a:lnTo>
                  <a:pt x="21591" y="78812"/>
                </a:lnTo>
                <a:lnTo>
                  <a:pt x="22966" y="82069"/>
                </a:lnTo>
                <a:lnTo>
                  <a:pt x="23884" y="85192"/>
                </a:lnTo>
                <a:lnTo>
                  <a:pt x="24496" y="88227"/>
                </a:lnTo>
                <a:lnTo>
                  <a:pt x="25856" y="91203"/>
                </a:lnTo>
                <a:lnTo>
                  <a:pt x="27714" y="94139"/>
                </a:lnTo>
                <a:lnTo>
                  <a:pt x="29906" y="97049"/>
                </a:lnTo>
                <a:lnTo>
                  <a:pt x="32321" y="98990"/>
                </a:lnTo>
                <a:lnTo>
                  <a:pt x="34883" y="100283"/>
                </a:lnTo>
                <a:lnTo>
                  <a:pt x="37542" y="101145"/>
                </a:lnTo>
                <a:lnTo>
                  <a:pt x="39315" y="102672"/>
                </a:lnTo>
                <a:lnTo>
                  <a:pt x="40498" y="104643"/>
                </a:lnTo>
                <a:lnTo>
                  <a:pt x="42863" y="1114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1" name="SMARTPenAnnotation733"/>
          <p:cNvSpPr/>
          <p:nvPr/>
        </p:nvSpPr>
        <p:spPr>
          <a:xfrm>
            <a:off x="8069580" y="3344466"/>
            <a:ext cx="94256" cy="247412"/>
          </a:xfrm>
          <a:custGeom>
            <a:avLst/>
            <a:gdLst/>
            <a:ahLst/>
            <a:cxnLst/>
            <a:rect l="0" t="0" r="0" b="0"/>
            <a:pathLst>
              <a:path w="94256" h="247412">
                <a:moveTo>
                  <a:pt x="0" y="7381"/>
                </a:moveTo>
                <a:lnTo>
                  <a:pt x="0" y="2830"/>
                </a:lnTo>
                <a:lnTo>
                  <a:pt x="952" y="1490"/>
                </a:lnTo>
                <a:lnTo>
                  <a:pt x="2539" y="596"/>
                </a:lnTo>
                <a:lnTo>
                  <a:pt x="4551" y="0"/>
                </a:lnTo>
                <a:lnTo>
                  <a:pt x="4939" y="555"/>
                </a:lnTo>
                <a:lnTo>
                  <a:pt x="4245" y="1878"/>
                </a:lnTo>
                <a:lnTo>
                  <a:pt x="2830" y="3712"/>
                </a:lnTo>
                <a:lnTo>
                  <a:pt x="2838" y="4935"/>
                </a:lnTo>
                <a:lnTo>
                  <a:pt x="3797" y="5751"/>
                </a:lnTo>
                <a:lnTo>
                  <a:pt x="7629" y="7059"/>
                </a:lnTo>
                <a:lnTo>
                  <a:pt x="8895" y="8119"/>
                </a:lnTo>
                <a:lnTo>
                  <a:pt x="10693" y="9778"/>
                </a:lnTo>
                <a:lnTo>
                  <a:pt x="15870" y="14733"/>
                </a:lnTo>
                <a:lnTo>
                  <a:pt x="28964" y="27778"/>
                </a:lnTo>
                <a:lnTo>
                  <a:pt x="32644" y="30504"/>
                </a:lnTo>
                <a:lnTo>
                  <a:pt x="37003" y="33274"/>
                </a:lnTo>
                <a:lnTo>
                  <a:pt x="41814" y="36073"/>
                </a:lnTo>
                <a:lnTo>
                  <a:pt x="45973" y="39844"/>
                </a:lnTo>
                <a:lnTo>
                  <a:pt x="49698" y="44263"/>
                </a:lnTo>
                <a:lnTo>
                  <a:pt x="53135" y="49114"/>
                </a:lnTo>
                <a:lnTo>
                  <a:pt x="57330" y="53301"/>
                </a:lnTo>
                <a:lnTo>
                  <a:pt x="62033" y="57044"/>
                </a:lnTo>
                <a:lnTo>
                  <a:pt x="67072" y="60492"/>
                </a:lnTo>
                <a:lnTo>
                  <a:pt x="70433" y="64696"/>
                </a:lnTo>
                <a:lnTo>
                  <a:pt x="72672" y="69403"/>
                </a:lnTo>
                <a:lnTo>
                  <a:pt x="74166" y="74447"/>
                </a:lnTo>
                <a:lnTo>
                  <a:pt x="76114" y="78762"/>
                </a:lnTo>
                <a:lnTo>
                  <a:pt x="78365" y="82591"/>
                </a:lnTo>
                <a:lnTo>
                  <a:pt x="80817" y="86096"/>
                </a:lnTo>
                <a:lnTo>
                  <a:pt x="83406" y="90338"/>
                </a:lnTo>
                <a:lnTo>
                  <a:pt x="86084" y="95070"/>
                </a:lnTo>
                <a:lnTo>
                  <a:pt x="88821" y="100131"/>
                </a:lnTo>
                <a:lnTo>
                  <a:pt x="90647" y="105409"/>
                </a:lnTo>
                <a:lnTo>
                  <a:pt x="91864" y="110833"/>
                </a:lnTo>
                <a:lnTo>
                  <a:pt x="92675" y="116354"/>
                </a:lnTo>
                <a:lnTo>
                  <a:pt x="93216" y="121940"/>
                </a:lnTo>
                <a:lnTo>
                  <a:pt x="93576" y="127568"/>
                </a:lnTo>
                <a:lnTo>
                  <a:pt x="93817" y="133226"/>
                </a:lnTo>
                <a:lnTo>
                  <a:pt x="94083" y="144592"/>
                </a:lnTo>
                <a:lnTo>
                  <a:pt x="94255" y="167411"/>
                </a:lnTo>
                <a:lnTo>
                  <a:pt x="93317" y="173123"/>
                </a:lnTo>
                <a:lnTo>
                  <a:pt x="91738" y="178835"/>
                </a:lnTo>
                <a:lnTo>
                  <a:pt x="89733" y="184549"/>
                </a:lnTo>
                <a:lnTo>
                  <a:pt x="87445" y="189310"/>
                </a:lnTo>
                <a:lnTo>
                  <a:pt x="84967" y="193437"/>
                </a:lnTo>
                <a:lnTo>
                  <a:pt x="82361" y="197141"/>
                </a:lnTo>
                <a:lnTo>
                  <a:pt x="79673" y="200563"/>
                </a:lnTo>
                <a:lnTo>
                  <a:pt x="76927" y="203796"/>
                </a:lnTo>
                <a:lnTo>
                  <a:pt x="74146" y="206905"/>
                </a:lnTo>
                <a:lnTo>
                  <a:pt x="72290" y="209929"/>
                </a:lnTo>
                <a:lnTo>
                  <a:pt x="70229" y="215830"/>
                </a:lnTo>
                <a:lnTo>
                  <a:pt x="68726" y="218737"/>
                </a:lnTo>
                <a:lnTo>
                  <a:pt x="66772" y="221627"/>
                </a:lnTo>
                <a:lnTo>
                  <a:pt x="64518" y="224507"/>
                </a:lnTo>
                <a:lnTo>
                  <a:pt x="62012" y="230246"/>
                </a:lnTo>
                <a:lnTo>
                  <a:pt x="60042" y="238690"/>
                </a:lnTo>
                <a:lnTo>
                  <a:pt x="60007" y="2474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2" name="SMARTPenAnnotation734"/>
          <p:cNvSpPr/>
          <p:nvPr/>
        </p:nvSpPr>
        <p:spPr>
          <a:xfrm>
            <a:off x="8266750" y="3411854"/>
            <a:ext cx="34288" cy="171451"/>
          </a:xfrm>
          <a:custGeom>
            <a:avLst/>
            <a:gdLst/>
            <a:ahLst/>
            <a:cxnLst/>
            <a:rect l="0" t="0" r="0" b="0"/>
            <a:pathLst>
              <a:path w="34288" h="171451">
                <a:moveTo>
                  <a:pt x="8569" y="0"/>
                </a:moveTo>
                <a:lnTo>
                  <a:pt x="351" y="0"/>
                </a:lnTo>
                <a:lnTo>
                  <a:pt x="101" y="4552"/>
                </a:lnTo>
                <a:lnTo>
                  <a:pt x="3" y="22959"/>
                </a:lnTo>
                <a:lnTo>
                  <a:pt x="0" y="28620"/>
                </a:lnTo>
                <a:lnTo>
                  <a:pt x="951" y="32415"/>
                </a:lnTo>
                <a:lnTo>
                  <a:pt x="2539" y="36850"/>
                </a:lnTo>
                <a:lnTo>
                  <a:pt x="4549" y="41712"/>
                </a:lnTo>
                <a:lnTo>
                  <a:pt x="5889" y="46858"/>
                </a:lnTo>
                <a:lnTo>
                  <a:pt x="6782" y="52194"/>
                </a:lnTo>
                <a:lnTo>
                  <a:pt x="7379" y="57656"/>
                </a:lnTo>
                <a:lnTo>
                  <a:pt x="8727" y="63203"/>
                </a:lnTo>
                <a:lnTo>
                  <a:pt x="10580" y="68805"/>
                </a:lnTo>
                <a:lnTo>
                  <a:pt x="12768" y="74445"/>
                </a:lnTo>
                <a:lnTo>
                  <a:pt x="14225" y="79158"/>
                </a:lnTo>
                <a:lnTo>
                  <a:pt x="15197" y="83252"/>
                </a:lnTo>
                <a:lnTo>
                  <a:pt x="15846" y="86934"/>
                </a:lnTo>
                <a:lnTo>
                  <a:pt x="17231" y="91294"/>
                </a:lnTo>
                <a:lnTo>
                  <a:pt x="19107" y="96105"/>
                </a:lnTo>
                <a:lnTo>
                  <a:pt x="21309" y="101218"/>
                </a:lnTo>
                <a:lnTo>
                  <a:pt x="22777" y="106531"/>
                </a:lnTo>
                <a:lnTo>
                  <a:pt x="23757" y="111978"/>
                </a:lnTo>
                <a:lnTo>
                  <a:pt x="24409" y="117515"/>
                </a:lnTo>
                <a:lnTo>
                  <a:pt x="25797" y="122159"/>
                </a:lnTo>
                <a:lnTo>
                  <a:pt x="27674" y="126207"/>
                </a:lnTo>
                <a:lnTo>
                  <a:pt x="29878" y="129858"/>
                </a:lnTo>
                <a:lnTo>
                  <a:pt x="31348" y="133245"/>
                </a:lnTo>
                <a:lnTo>
                  <a:pt x="32328" y="136455"/>
                </a:lnTo>
                <a:lnTo>
                  <a:pt x="32981" y="139548"/>
                </a:lnTo>
                <a:lnTo>
                  <a:pt x="33417" y="142562"/>
                </a:lnTo>
                <a:lnTo>
                  <a:pt x="33706" y="145524"/>
                </a:lnTo>
                <a:lnTo>
                  <a:pt x="33900" y="148451"/>
                </a:lnTo>
                <a:lnTo>
                  <a:pt x="34030" y="151355"/>
                </a:lnTo>
                <a:lnTo>
                  <a:pt x="34172" y="157122"/>
                </a:lnTo>
                <a:lnTo>
                  <a:pt x="34287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3" name="SMARTPenAnnotation735"/>
          <p:cNvSpPr/>
          <p:nvPr/>
        </p:nvSpPr>
        <p:spPr>
          <a:xfrm>
            <a:off x="8223884" y="3489007"/>
            <a:ext cx="145734" cy="17146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17145"/>
                </a:moveTo>
                <a:lnTo>
                  <a:pt x="4551" y="17145"/>
                </a:lnTo>
                <a:lnTo>
                  <a:pt x="5892" y="16193"/>
                </a:lnTo>
                <a:lnTo>
                  <a:pt x="6786" y="14605"/>
                </a:lnTo>
                <a:lnTo>
                  <a:pt x="7382" y="12594"/>
                </a:lnTo>
                <a:lnTo>
                  <a:pt x="8731" y="11254"/>
                </a:lnTo>
                <a:lnTo>
                  <a:pt x="10583" y="10360"/>
                </a:lnTo>
                <a:lnTo>
                  <a:pt x="12772" y="9764"/>
                </a:lnTo>
                <a:lnTo>
                  <a:pt x="15182" y="9367"/>
                </a:lnTo>
                <a:lnTo>
                  <a:pt x="17742" y="9102"/>
                </a:lnTo>
                <a:lnTo>
                  <a:pt x="20401" y="8926"/>
                </a:lnTo>
                <a:lnTo>
                  <a:pt x="23126" y="7855"/>
                </a:lnTo>
                <a:lnTo>
                  <a:pt x="25895" y="6190"/>
                </a:lnTo>
                <a:lnTo>
                  <a:pt x="28693" y="4127"/>
                </a:lnTo>
                <a:lnTo>
                  <a:pt x="32464" y="2751"/>
                </a:lnTo>
                <a:lnTo>
                  <a:pt x="36883" y="1834"/>
                </a:lnTo>
                <a:lnTo>
                  <a:pt x="41734" y="1222"/>
                </a:lnTo>
                <a:lnTo>
                  <a:pt x="45921" y="815"/>
                </a:lnTo>
                <a:lnTo>
                  <a:pt x="49664" y="543"/>
                </a:lnTo>
                <a:lnTo>
                  <a:pt x="53112" y="362"/>
                </a:lnTo>
                <a:lnTo>
                  <a:pt x="62024" y="161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4" name="SMARTPenAnnotation736"/>
          <p:cNvSpPr/>
          <p:nvPr/>
        </p:nvSpPr>
        <p:spPr>
          <a:xfrm>
            <a:off x="8412480" y="3368992"/>
            <a:ext cx="154305" cy="94190"/>
          </a:xfrm>
          <a:custGeom>
            <a:avLst/>
            <a:gdLst/>
            <a:ahLst/>
            <a:cxnLst/>
            <a:rect l="0" t="0" r="0" b="0"/>
            <a:pathLst>
              <a:path w="154305" h="94190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7382" y="11932"/>
                </a:lnTo>
                <a:lnTo>
                  <a:pt x="7778" y="14622"/>
                </a:lnTo>
                <a:lnTo>
                  <a:pt x="8043" y="17368"/>
                </a:lnTo>
                <a:lnTo>
                  <a:pt x="8219" y="20151"/>
                </a:lnTo>
                <a:lnTo>
                  <a:pt x="8415" y="25784"/>
                </a:lnTo>
                <a:lnTo>
                  <a:pt x="8468" y="28619"/>
                </a:lnTo>
                <a:lnTo>
                  <a:pt x="9455" y="32415"/>
                </a:lnTo>
                <a:lnTo>
                  <a:pt x="11066" y="36850"/>
                </a:lnTo>
                <a:lnTo>
                  <a:pt x="13092" y="41711"/>
                </a:lnTo>
                <a:lnTo>
                  <a:pt x="13490" y="45905"/>
                </a:lnTo>
                <a:lnTo>
                  <a:pt x="12804" y="49653"/>
                </a:lnTo>
                <a:lnTo>
                  <a:pt x="11393" y="53105"/>
                </a:lnTo>
                <a:lnTo>
                  <a:pt x="10453" y="56358"/>
                </a:lnTo>
                <a:lnTo>
                  <a:pt x="9826" y="59480"/>
                </a:lnTo>
                <a:lnTo>
                  <a:pt x="8820" y="66783"/>
                </a:lnTo>
                <a:lnTo>
                  <a:pt x="8737" y="68334"/>
                </a:lnTo>
                <a:lnTo>
                  <a:pt x="8645" y="72599"/>
                </a:lnTo>
                <a:lnTo>
                  <a:pt x="8594" y="80354"/>
                </a:lnTo>
                <a:lnTo>
                  <a:pt x="9539" y="82145"/>
                </a:lnTo>
                <a:lnTo>
                  <a:pt x="11122" y="83338"/>
                </a:lnTo>
                <a:lnTo>
                  <a:pt x="15955" y="85254"/>
                </a:lnTo>
                <a:lnTo>
                  <a:pt x="16352" y="86363"/>
                </a:lnTo>
                <a:lnTo>
                  <a:pt x="16616" y="88055"/>
                </a:lnTo>
                <a:lnTo>
                  <a:pt x="16792" y="90136"/>
                </a:lnTo>
                <a:lnTo>
                  <a:pt x="17862" y="91523"/>
                </a:lnTo>
                <a:lnTo>
                  <a:pt x="19528" y="92448"/>
                </a:lnTo>
                <a:lnTo>
                  <a:pt x="23919" y="93476"/>
                </a:lnTo>
                <a:lnTo>
                  <a:pt x="26424" y="93750"/>
                </a:lnTo>
                <a:lnTo>
                  <a:pt x="29046" y="93932"/>
                </a:lnTo>
                <a:lnTo>
                  <a:pt x="31746" y="94054"/>
                </a:lnTo>
                <a:lnTo>
                  <a:pt x="37287" y="94189"/>
                </a:lnTo>
                <a:lnTo>
                  <a:pt x="41051" y="93273"/>
                </a:lnTo>
                <a:lnTo>
                  <a:pt x="45464" y="91709"/>
                </a:lnTo>
                <a:lnTo>
                  <a:pt x="50311" y="89715"/>
                </a:lnTo>
                <a:lnTo>
                  <a:pt x="54496" y="88385"/>
                </a:lnTo>
                <a:lnTo>
                  <a:pt x="58239" y="87498"/>
                </a:lnTo>
                <a:lnTo>
                  <a:pt x="61685" y="86907"/>
                </a:lnTo>
                <a:lnTo>
                  <a:pt x="65888" y="86513"/>
                </a:lnTo>
                <a:lnTo>
                  <a:pt x="70595" y="86250"/>
                </a:lnTo>
                <a:lnTo>
                  <a:pt x="75639" y="86075"/>
                </a:lnTo>
                <a:lnTo>
                  <a:pt x="79953" y="85006"/>
                </a:lnTo>
                <a:lnTo>
                  <a:pt x="83782" y="83341"/>
                </a:lnTo>
                <a:lnTo>
                  <a:pt x="87287" y="81278"/>
                </a:lnTo>
                <a:lnTo>
                  <a:pt x="91528" y="79903"/>
                </a:lnTo>
                <a:lnTo>
                  <a:pt x="96261" y="78986"/>
                </a:lnTo>
                <a:lnTo>
                  <a:pt x="101322" y="78375"/>
                </a:lnTo>
                <a:lnTo>
                  <a:pt x="105648" y="77015"/>
                </a:lnTo>
                <a:lnTo>
                  <a:pt x="109484" y="75156"/>
                </a:lnTo>
                <a:lnTo>
                  <a:pt x="112994" y="72964"/>
                </a:lnTo>
                <a:lnTo>
                  <a:pt x="117239" y="71503"/>
                </a:lnTo>
                <a:lnTo>
                  <a:pt x="121975" y="70529"/>
                </a:lnTo>
                <a:lnTo>
                  <a:pt x="127036" y="69879"/>
                </a:lnTo>
                <a:lnTo>
                  <a:pt x="131363" y="69446"/>
                </a:lnTo>
                <a:lnTo>
                  <a:pt x="135201" y="69157"/>
                </a:lnTo>
                <a:lnTo>
                  <a:pt x="138711" y="68965"/>
                </a:lnTo>
                <a:lnTo>
                  <a:pt x="145151" y="68751"/>
                </a:lnTo>
                <a:lnTo>
                  <a:pt x="154304" y="68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5" name="SMARTPenAnnotation737"/>
          <p:cNvSpPr/>
          <p:nvPr/>
        </p:nvSpPr>
        <p:spPr>
          <a:xfrm>
            <a:off x="8541067" y="3334702"/>
            <a:ext cx="68581" cy="240031"/>
          </a:xfrm>
          <a:custGeom>
            <a:avLst/>
            <a:gdLst/>
            <a:ahLst/>
            <a:cxnLst/>
            <a:rect l="0" t="0" r="0" b="0"/>
            <a:pathLst>
              <a:path w="68581" h="240031">
                <a:moveTo>
                  <a:pt x="0" y="0"/>
                </a:moveTo>
                <a:lnTo>
                  <a:pt x="7382" y="0"/>
                </a:lnTo>
                <a:lnTo>
                  <a:pt x="7778" y="952"/>
                </a:lnTo>
                <a:lnTo>
                  <a:pt x="8220" y="4551"/>
                </a:lnTo>
                <a:lnTo>
                  <a:pt x="9290" y="6844"/>
                </a:lnTo>
                <a:lnTo>
                  <a:pt x="10956" y="9325"/>
                </a:lnTo>
                <a:lnTo>
                  <a:pt x="13019" y="11932"/>
                </a:lnTo>
                <a:lnTo>
                  <a:pt x="14394" y="14622"/>
                </a:lnTo>
                <a:lnTo>
                  <a:pt x="15923" y="20151"/>
                </a:lnTo>
                <a:lnTo>
                  <a:pt x="17283" y="23911"/>
                </a:lnTo>
                <a:lnTo>
                  <a:pt x="19142" y="28324"/>
                </a:lnTo>
                <a:lnTo>
                  <a:pt x="21334" y="33170"/>
                </a:lnTo>
                <a:lnTo>
                  <a:pt x="22795" y="38306"/>
                </a:lnTo>
                <a:lnTo>
                  <a:pt x="23769" y="43635"/>
                </a:lnTo>
                <a:lnTo>
                  <a:pt x="24419" y="49093"/>
                </a:lnTo>
                <a:lnTo>
                  <a:pt x="25804" y="55588"/>
                </a:lnTo>
                <a:lnTo>
                  <a:pt x="27681" y="62777"/>
                </a:lnTo>
                <a:lnTo>
                  <a:pt x="29884" y="70426"/>
                </a:lnTo>
                <a:lnTo>
                  <a:pt x="31353" y="77431"/>
                </a:lnTo>
                <a:lnTo>
                  <a:pt x="32332" y="84005"/>
                </a:lnTo>
                <a:lnTo>
                  <a:pt x="32985" y="90293"/>
                </a:lnTo>
                <a:lnTo>
                  <a:pt x="33419" y="96391"/>
                </a:lnTo>
                <a:lnTo>
                  <a:pt x="33711" y="102361"/>
                </a:lnTo>
                <a:lnTo>
                  <a:pt x="33903" y="108245"/>
                </a:lnTo>
                <a:lnTo>
                  <a:pt x="34985" y="114073"/>
                </a:lnTo>
                <a:lnTo>
                  <a:pt x="36659" y="119864"/>
                </a:lnTo>
                <a:lnTo>
                  <a:pt x="38726" y="125630"/>
                </a:lnTo>
                <a:lnTo>
                  <a:pt x="40105" y="131378"/>
                </a:lnTo>
                <a:lnTo>
                  <a:pt x="41024" y="137115"/>
                </a:lnTo>
                <a:lnTo>
                  <a:pt x="41637" y="142845"/>
                </a:lnTo>
                <a:lnTo>
                  <a:pt x="41093" y="147618"/>
                </a:lnTo>
                <a:lnTo>
                  <a:pt x="39778" y="151752"/>
                </a:lnTo>
                <a:lnTo>
                  <a:pt x="37948" y="155460"/>
                </a:lnTo>
                <a:lnTo>
                  <a:pt x="37682" y="159838"/>
                </a:lnTo>
                <a:lnTo>
                  <a:pt x="38456" y="164661"/>
                </a:lnTo>
                <a:lnTo>
                  <a:pt x="39925" y="169782"/>
                </a:lnTo>
                <a:lnTo>
                  <a:pt x="40905" y="174148"/>
                </a:lnTo>
                <a:lnTo>
                  <a:pt x="41993" y="181539"/>
                </a:lnTo>
                <a:lnTo>
                  <a:pt x="42283" y="185796"/>
                </a:lnTo>
                <a:lnTo>
                  <a:pt x="42477" y="190539"/>
                </a:lnTo>
                <a:lnTo>
                  <a:pt x="42605" y="195606"/>
                </a:lnTo>
                <a:lnTo>
                  <a:pt x="43643" y="199937"/>
                </a:lnTo>
                <a:lnTo>
                  <a:pt x="45288" y="203776"/>
                </a:lnTo>
                <a:lnTo>
                  <a:pt x="47337" y="207288"/>
                </a:lnTo>
                <a:lnTo>
                  <a:pt x="48703" y="210582"/>
                </a:lnTo>
                <a:lnTo>
                  <a:pt x="50221" y="216782"/>
                </a:lnTo>
                <a:lnTo>
                  <a:pt x="51075" y="221077"/>
                </a:lnTo>
                <a:lnTo>
                  <a:pt x="52148" y="222632"/>
                </a:lnTo>
                <a:lnTo>
                  <a:pt x="53816" y="224621"/>
                </a:lnTo>
                <a:lnTo>
                  <a:pt x="55879" y="226900"/>
                </a:lnTo>
                <a:lnTo>
                  <a:pt x="58208" y="228419"/>
                </a:lnTo>
                <a:lnTo>
                  <a:pt x="60713" y="229432"/>
                </a:lnTo>
                <a:lnTo>
                  <a:pt x="63335" y="230107"/>
                </a:lnTo>
                <a:lnTo>
                  <a:pt x="65084" y="231510"/>
                </a:lnTo>
                <a:lnTo>
                  <a:pt x="66250" y="233398"/>
                </a:lnTo>
                <a:lnTo>
                  <a:pt x="6858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6" name="SMARTPenAnnotation738"/>
          <p:cNvSpPr/>
          <p:nvPr/>
        </p:nvSpPr>
        <p:spPr>
          <a:xfrm>
            <a:off x="8703944" y="3437572"/>
            <a:ext cx="102872" cy="1"/>
          </a:xfrm>
          <a:custGeom>
            <a:avLst/>
            <a:gdLst/>
            <a:ahLst/>
            <a:cxnLst/>
            <a:rect l="0" t="0" r="0" b="0"/>
            <a:pathLst>
              <a:path w="102872" h="1">
                <a:moveTo>
                  <a:pt x="0" y="0"/>
                </a:moveTo>
                <a:lnTo>
                  <a:pt x="10287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7" name="SMARTPenAnnotation739"/>
          <p:cNvSpPr/>
          <p:nvPr/>
        </p:nvSpPr>
        <p:spPr>
          <a:xfrm>
            <a:off x="8712517" y="3489007"/>
            <a:ext cx="94299" cy="8573"/>
          </a:xfrm>
          <a:custGeom>
            <a:avLst/>
            <a:gdLst/>
            <a:ahLst/>
            <a:cxnLst/>
            <a:rect l="0" t="0" r="0" b="0"/>
            <a:pathLst>
              <a:path w="94299" h="8573">
                <a:moveTo>
                  <a:pt x="0" y="8572"/>
                </a:moveTo>
                <a:lnTo>
                  <a:pt x="57334" y="8572"/>
                </a:lnTo>
                <a:lnTo>
                  <a:pt x="62035" y="7620"/>
                </a:lnTo>
                <a:lnTo>
                  <a:pt x="66122" y="6033"/>
                </a:lnTo>
                <a:lnTo>
                  <a:pt x="69799" y="4022"/>
                </a:lnTo>
                <a:lnTo>
                  <a:pt x="74155" y="2681"/>
                </a:lnTo>
                <a:lnTo>
                  <a:pt x="78964" y="1788"/>
                </a:lnTo>
                <a:lnTo>
                  <a:pt x="942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8" name="SMARTPenAnnotation740"/>
          <p:cNvSpPr/>
          <p:nvPr/>
        </p:nvSpPr>
        <p:spPr>
          <a:xfrm>
            <a:off x="8823991" y="3346987"/>
            <a:ext cx="248572" cy="210601"/>
          </a:xfrm>
          <a:custGeom>
            <a:avLst/>
            <a:gdLst/>
            <a:ahLst/>
            <a:cxnLst/>
            <a:rect l="0" t="0" r="0" b="0"/>
            <a:pathLst>
              <a:path w="248572" h="210601">
                <a:moveTo>
                  <a:pt x="8541" y="64867"/>
                </a:moveTo>
                <a:lnTo>
                  <a:pt x="1161" y="57487"/>
                </a:lnTo>
                <a:lnTo>
                  <a:pt x="498" y="54285"/>
                </a:lnTo>
                <a:lnTo>
                  <a:pt x="204" y="49687"/>
                </a:lnTo>
                <a:lnTo>
                  <a:pt x="0" y="40726"/>
                </a:lnTo>
                <a:lnTo>
                  <a:pt x="2523" y="37311"/>
                </a:lnTo>
                <a:lnTo>
                  <a:pt x="6818" y="32617"/>
                </a:lnTo>
                <a:lnTo>
                  <a:pt x="14593" y="24620"/>
                </a:lnTo>
                <a:lnTo>
                  <a:pt x="20121" y="19040"/>
                </a:lnTo>
                <a:lnTo>
                  <a:pt x="22929" y="17171"/>
                </a:lnTo>
                <a:lnTo>
                  <a:pt x="28588" y="15094"/>
                </a:lnTo>
                <a:lnTo>
                  <a:pt x="34279" y="11631"/>
                </a:lnTo>
                <a:lnTo>
                  <a:pt x="37129" y="9374"/>
                </a:lnTo>
                <a:lnTo>
                  <a:pt x="40935" y="7869"/>
                </a:lnTo>
                <a:lnTo>
                  <a:pt x="45377" y="6866"/>
                </a:lnTo>
                <a:lnTo>
                  <a:pt x="50243" y="6197"/>
                </a:lnTo>
                <a:lnTo>
                  <a:pt x="54440" y="5752"/>
                </a:lnTo>
                <a:lnTo>
                  <a:pt x="61643" y="5256"/>
                </a:lnTo>
                <a:lnTo>
                  <a:pt x="65850" y="4172"/>
                </a:lnTo>
                <a:lnTo>
                  <a:pt x="70560" y="2496"/>
                </a:lnTo>
                <a:lnTo>
                  <a:pt x="75605" y="427"/>
                </a:lnTo>
                <a:lnTo>
                  <a:pt x="80873" y="0"/>
                </a:lnTo>
                <a:lnTo>
                  <a:pt x="86290" y="667"/>
                </a:lnTo>
                <a:lnTo>
                  <a:pt x="91806" y="2065"/>
                </a:lnTo>
                <a:lnTo>
                  <a:pt x="96436" y="2997"/>
                </a:lnTo>
                <a:lnTo>
                  <a:pt x="104120" y="4032"/>
                </a:lnTo>
                <a:lnTo>
                  <a:pt x="110711" y="4492"/>
                </a:lnTo>
                <a:lnTo>
                  <a:pt x="113802" y="4615"/>
                </a:lnTo>
                <a:lnTo>
                  <a:pt x="116815" y="5649"/>
                </a:lnTo>
                <a:lnTo>
                  <a:pt x="122703" y="9338"/>
                </a:lnTo>
                <a:lnTo>
                  <a:pt x="128495" y="14153"/>
                </a:lnTo>
                <a:lnTo>
                  <a:pt x="134244" y="19468"/>
                </a:lnTo>
                <a:lnTo>
                  <a:pt x="139974" y="25005"/>
                </a:lnTo>
                <a:lnTo>
                  <a:pt x="141884" y="27815"/>
                </a:lnTo>
                <a:lnTo>
                  <a:pt x="144005" y="33477"/>
                </a:lnTo>
                <a:lnTo>
                  <a:pt x="147487" y="39169"/>
                </a:lnTo>
                <a:lnTo>
                  <a:pt x="149750" y="42020"/>
                </a:lnTo>
                <a:lnTo>
                  <a:pt x="151258" y="45826"/>
                </a:lnTo>
                <a:lnTo>
                  <a:pt x="152264" y="50268"/>
                </a:lnTo>
                <a:lnTo>
                  <a:pt x="152933" y="55135"/>
                </a:lnTo>
                <a:lnTo>
                  <a:pt x="153380" y="59332"/>
                </a:lnTo>
                <a:lnTo>
                  <a:pt x="153678" y="63082"/>
                </a:lnTo>
                <a:lnTo>
                  <a:pt x="153876" y="66534"/>
                </a:lnTo>
                <a:lnTo>
                  <a:pt x="153057" y="70741"/>
                </a:lnTo>
                <a:lnTo>
                  <a:pt x="151557" y="75451"/>
                </a:lnTo>
                <a:lnTo>
                  <a:pt x="149604" y="80496"/>
                </a:lnTo>
                <a:lnTo>
                  <a:pt x="147352" y="84811"/>
                </a:lnTo>
                <a:lnTo>
                  <a:pt x="144897" y="88641"/>
                </a:lnTo>
                <a:lnTo>
                  <a:pt x="142308" y="92147"/>
                </a:lnTo>
                <a:lnTo>
                  <a:pt x="138676" y="96389"/>
                </a:lnTo>
                <a:lnTo>
                  <a:pt x="134350" y="101121"/>
                </a:lnTo>
                <a:lnTo>
                  <a:pt x="129562" y="106182"/>
                </a:lnTo>
                <a:lnTo>
                  <a:pt x="125417" y="111460"/>
                </a:lnTo>
                <a:lnTo>
                  <a:pt x="121700" y="116885"/>
                </a:lnTo>
                <a:lnTo>
                  <a:pt x="118270" y="122406"/>
                </a:lnTo>
                <a:lnTo>
                  <a:pt x="115032" y="127039"/>
                </a:lnTo>
                <a:lnTo>
                  <a:pt x="111920" y="131080"/>
                </a:lnTo>
                <a:lnTo>
                  <a:pt x="108893" y="134727"/>
                </a:lnTo>
                <a:lnTo>
                  <a:pt x="104970" y="138110"/>
                </a:lnTo>
                <a:lnTo>
                  <a:pt x="100450" y="141319"/>
                </a:lnTo>
                <a:lnTo>
                  <a:pt x="95530" y="144410"/>
                </a:lnTo>
                <a:lnTo>
                  <a:pt x="91299" y="148376"/>
                </a:lnTo>
                <a:lnTo>
                  <a:pt x="87526" y="152925"/>
                </a:lnTo>
                <a:lnTo>
                  <a:pt x="84058" y="157863"/>
                </a:lnTo>
                <a:lnTo>
                  <a:pt x="80793" y="161154"/>
                </a:lnTo>
                <a:lnTo>
                  <a:pt x="77664" y="163349"/>
                </a:lnTo>
                <a:lnTo>
                  <a:pt x="74625" y="164812"/>
                </a:lnTo>
                <a:lnTo>
                  <a:pt x="72600" y="166739"/>
                </a:lnTo>
                <a:lnTo>
                  <a:pt x="71249" y="168977"/>
                </a:lnTo>
                <a:lnTo>
                  <a:pt x="69749" y="174003"/>
                </a:lnTo>
                <a:lnTo>
                  <a:pt x="69082" y="179412"/>
                </a:lnTo>
                <a:lnTo>
                  <a:pt x="67952" y="182188"/>
                </a:lnTo>
                <a:lnTo>
                  <a:pt x="64157" y="187813"/>
                </a:lnTo>
                <a:lnTo>
                  <a:pt x="61214" y="191783"/>
                </a:lnTo>
                <a:lnTo>
                  <a:pt x="60527" y="195252"/>
                </a:lnTo>
                <a:lnTo>
                  <a:pt x="60009" y="201631"/>
                </a:lnTo>
                <a:lnTo>
                  <a:pt x="59986" y="206461"/>
                </a:lnTo>
                <a:lnTo>
                  <a:pt x="60934" y="207840"/>
                </a:lnTo>
                <a:lnTo>
                  <a:pt x="62520" y="208761"/>
                </a:lnTo>
                <a:lnTo>
                  <a:pt x="66822" y="209783"/>
                </a:lnTo>
                <a:lnTo>
                  <a:pt x="71909" y="210237"/>
                </a:lnTo>
                <a:lnTo>
                  <a:pt x="77344" y="210439"/>
                </a:lnTo>
                <a:lnTo>
                  <a:pt x="88300" y="210552"/>
                </a:lnTo>
                <a:lnTo>
                  <a:pt x="207251" y="210600"/>
                </a:lnTo>
                <a:lnTo>
                  <a:pt x="210546" y="209647"/>
                </a:lnTo>
                <a:lnTo>
                  <a:pt x="216750" y="206050"/>
                </a:lnTo>
                <a:lnTo>
                  <a:pt x="222681" y="203815"/>
                </a:lnTo>
                <a:lnTo>
                  <a:pt x="225596" y="203219"/>
                </a:lnTo>
                <a:lnTo>
                  <a:pt x="228492" y="203774"/>
                </a:lnTo>
                <a:lnTo>
                  <a:pt x="234249" y="206932"/>
                </a:lnTo>
                <a:lnTo>
                  <a:pt x="239984" y="208970"/>
                </a:lnTo>
                <a:lnTo>
                  <a:pt x="248571" y="210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69" name="SMARTPenAnnotation741"/>
          <p:cNvSpPr/>
          <p:nvPr/>
        </p:nvSpPr>
        <p:spPr>
          <a:xfrm>
            <a:off x="7135177" y="3960495"/>
            <a:ext cx="154295" cy="282880"/>
          </a:xfrm>
          <a:custGeom>
            <a:avLst/>
            <a:gdLst/>
            <a:ahLst/>
            <a:cxnLst/>
            <a:rect l="0" t="0" r="0" b="0"/>
            <a:pathLst>
              <a:path w="154295" h="282880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4551" y="20399"/>
                </a:lnTo>
                <a:lnTo>
                  <a:pt x="6785" y="25894"/>
                </a:lnTo>
                <a:lnTo>
                  <a:pt x="7778" y="32463"/>
                </a:lnTo>
                <a:lnTo>
                  <a:pt x="8043" y="36882"/>
                </a:lnTo>
                <a:lnTo>
                  <a:pt x="8338" y="46872"/>
                </a:lnTo>
                <a:lnTo>
                  <a:pt x="8468" y="57662"/>
                </a:lnTo>
                <a:lnTo>
                  <a:pt x="9455" y="62254"/>
                </a:lnTo>
                <a:lnTo>
                  <a:pt x="13092" y="69895"/>
                </a:lnTo>
                <a:lnTo>
                  <a:pt x="14443" y="74219"/>
                </a:lnTo>
                <a:lnTo>
                  <a:pt x="15344" y="79007"/>
                </a:lnTo>
                <a:lnTo>
                  <a:pt x="15945" y="84104"/>
                </a:lnTo>
                <a:lnTo>
                  <a:pt x="18249" y="88454"/>
                </a:lnTo>
                <a:lnTo>
                  <a:pt x="21691" y="92307"/>
                </a:lnTo>
                <a:lnTo>
                  <a:pt x="25892" y="95827"/>
                </a:lnTo>
                <a:lnTo>
                  <a:pt x="28691" y="99128"/>
                </a:lnTo>
                <a:lnTo>
                  <a:pt x="30557" y="102280"/>
                </a:lnTo>
                <a:lnTo>
                  <a:pt x="31801" y="105334"/>
                </a:lnTo>
                <a:lnTo>
                  <a:pt x="34536" y="108322"/>
                </a:lnTo>
                <a:lnTo>
                  <a:pt x="38264" y="111267"/>
                </a:lnTo>
                <a:lnTo>
                  <a:pt x="42654" y="114183"/>
                </a:lnTo>
                <a:lnTo>
                  <a:pt x="45581" y="117079"/>
                </a:lnTo>
                <a:lnTo>
                  <a:pt x="47532" y="119963"/>
                </a:lnTo>
                <a:lnTo>
                  <a:pt x="48834" y="122838"/>
                </a:lnTo>
                <a:lnTo>
                  <a:pt x="50654" y="124754"/>
                </a:lnTo>
                <a:lnTo>
                  <a:pt x="52819" y="126032"/>
                </a:lnTo>
                <a:lnTo>
                  <a:pt x="55215" y="126884"/>
                </a:lnTo>
                <a:lnTo>
                  <a:pt x="58718" y="127451"/>
                </a:lnTo>
                <a:lnTo>
                  <a:pt x="62958" y="127830"/>
                </a:lnTo>
                <a:lnTo>
                  <a:pt x="71797" y="128251"/>
                </a:lnTo>
                <a:lnTo>
                  <a:pt x="78899" y="128438"/>
                </a:lnTo>
                <a:lnTo>
                  <a:pt x="88253" y="128543"/>
                </a:lnTo>
                <a:lnTo>
                  <a:pt x="90268" y="127605"/>
                </a:lnTo>
                <a:lnTo>
                  <a:pt x="91612" y="126028"/>
                </a:lnTo>
                <a:lnTo>
                  <a:pt x="92506" y="124023"/>
                </a:lnTo>
                <a:lnTo>
                  <a:pt x="96042" y="119256"/>
                </a:lnTo>
                <a:lnTo>
                  <a:pt x="100788" y="113010"/>
                </a:lnTo>
                <a:lnTo>
                  <a:pt x="103387" y="108677"/>
                </a:lnTo>
                <a:lnTo>
                  <a:pt x="106072" y="103884"/>
                </a:lnTo>
                <a:lnTo>
                  <a:pt x="108815" y="99736"/>
                </a:lnTo>
                <a:lnTo>
                  <a:pt x="111596" y="96018"/>
                </a:lnTo>
                <a:lnTo>
                  <a:pt x="114402" y="92587"/>
                </a:lnTo>
                <a:lnTo>
                  <a:pt x="117226" y="88394"/>
                </a:lnTo>
                <a:lnTo>
                  <a:pt x="120060" y="83694"/>
                </a:lnTo>
                <a:lnTo>
                  <a:pt x="122904" y="78656"/>
                </a:lnTo>
                <a:lnTo>
                  <a:pt x="126061" y="70518"/>
                </a:lnTo>
                <a:lnTo>
                  <a:pt x="126903" y="67014"/>
                </a:lnTo>
                <a:lnTo>
                  <a:pt x="130379" y="60582"/>
                </a:lnTo>
                <a:lnTo>
                  <a:pt x="132639" y="57532"/>
                </a:lnTo>
                <a:lnTo>
                  <a:pt x="134146" y="53595"/>
                </a:lnTo>
                <a:lnTo>
                  <a:pt x="135151" y="49065"/>
                </a:lnTo>
                <a:lnTo>
                  <a:pt x="135821" y="44140"/>
                </a:lnTo>
                <a:lnTo>
                  <a:pt x="135314" y="39904"/>
                </a:lnTo>
                <a:lnTo>
                  <a:pt x="134025" y="36127"/>
                </a:lnTo>
                <a:lnTo>
                  <a:pt x="131004" y="29392"/>
                </a:lnTo>
                <a:lnTo>
                  <a:pt x="129662" y="23223"/>
                </a:lnTo>
                <a:lnTo>
                  <a:pt x="128905" y="14395"/>
                </a:lnTo>
                <a:lnTo>
                  <a:pt x="127847" y="12454"/>
                </a:lnTo>
                <a:lnTo>
                  <a:pt x="126189" y="11160"/>
                </a:lnTo>
                <a:lnTo>
                  <a:pt x="124131" y="10297"/>
                </a:lnTo>
                <a:lnTo>
                  <a:pt x="121807" y="8770"/>
                </a:lnTo>
                <a:lnTo>
                  <a:pt x="119305" y="6799"/>
                </a:lnTo>
                <a:lnTo>
                  <a:pt x="111579" y="118"/>
                </a:lnTo>
                <a:lnTo>
                  <a:pt x="111469" y="6867"/>
                </a:lnTo>
                <a:lnTo>
                  <a:pt x="111455" y="11942"/>
                </a:lnTo>
                <a:lnTo>
                  <a:pt x="112403" y="13676"/>
                </a:lnTo>
                <a:lnTo>
                  <a:pt x="113988" y="14832"/>
                </a:lnTo>
                <a:lnTo>
                  <a:pt x="115997" y="15603"/>
                </a:lnTo>
                <a:lnTo>
                  <a:pt x="120769" y="19000"/>
                </a:lnTo>
                <a:lnTo>
                  <a:pt x="123376" y="21239"/>
                </a:lnTo>
                <a:lnTo>
                  <a:pt x="125113" y="23684"/>
                </a:lnTo>
                <a:lnTo>
                  <a:pt x="127044" y="28941"/>
                </a:lnTo>
                <a:lnTo>
                  <a:pt x="130441" y="36993"/>
                </a:lnTo>
                <a:lnTo>
                  <a:pt x="132681" y="41807"/>
                </a:lnTo>
                <a:lnTo>
                  <a:pt x="134174" y="46921"/>
                </a:lnTo>
                <a:lnTo>
                  <a:pt x="135169" y="52236"/>
                </a:lnTo>
                <a:lnTo>
                  <a:pt x="135833" y="57683"/>
                </a:lnTo>
                <a:lnTo>
                  <a:pt x="137228" y="63221"/>
                </a:lnTo>
                <a:lnTo>
                  <a:pt x="139110" y="68817"/>
                </a:lnTo>
                <a:lnTo>
                  <a:pt x="141318" y="74453"/>
                </a:lnTo>
                <a:lnTo>
                  <a:pt x="143743" y="80115"/>
                </a:lnTo>
                <a:lnTo>
                  <a:pt x="148975" y="91486"/>
                </a:lnTo>
                <a:lnTo>
                  <a:pt x="150752" y="97186"/>
                </a:lnTo>
                <a:lnTo>
                  <a:pt x="151937" y="102891"/>
                </a:lnTo>
                <a:lnTo>
                  <a:pt x="152726" y="108599"/>
                </a:lnTo>
                <a:lnTo>
                  <a:pt x="153252" y="114309"/>
                </a:lnTo>
                <a:lnTo>
                  <a:pt x="153603" y="120021"/>
                </a:lnTo>
                <a:lnTo>
                  <a:pt x="153993" y="131447"/>
                </a:lnTo>
                <a:lnTo>
                  <a:pt x="154243" y="154305"/>
                </a:lnTo>
                <a:lnTo>
                  <a:pt x="154294" y="177164"/>
                </a:lnTo>
                <a:lnTo>
                  <a:pt x="153345" y="182880"/>
                </a:lnTo>
                <a:lnTo>
                  <a:pt x="151760" y="188595"/>
                </a:lnTo>
                <a:lnTo>
                  <a:pt x="149751" y="194309"/>
                </a:lnTo>
                <a:lnTo>
                  <a:pt x="147459" y="200025"/>
                </a:lnTo>
                <a:lnTo>
                  <a:pt x="144979" y="205740"/>
                </a:lnTo>
                <a:lnTo>
                  <a:pt x="142372" y="211455"/>
                </a:lnTo>
                <a:lnTo>
                  <a:pt x="140635" y="217170"/>
                </a:lnTo>
                <a:lnTo>
                  <a:pt x="139477" y="222884"/>
                </a:lnTo>
                <a:lnTo>
                  <a:pt x="138704" y="228600"/>
                </a:lnTo>
                <a:lnTo>
                  <a:pt x="137237" y="234315"/>
                </a:lnTo>
                <a:lnTo>
                  <a:pt x="135307" y="240030"/>
                </a:lnTo>
                <a:lnTo>
                  <a:pt x="133066" y="245745"/>
                </a:lnTo>
                <a:lnTo>
                  <a:pt x="129668" y="250507"/>
                </a:lnTo>
                <a:lnTo>
                  <a:pt x="125499" y="254634"/>
                </a:lnTo>
                <a:lnTo>
                  <a:pt x="120813" y="258339"/>
                </a:lnTo>
                <a:lnTo>
                  <a:pt x="116737" y="261761"/>
                </a:lnTo>
                <a:lnTo>
                  <a:pt x="113067" y="264995"/>
                </a:lnTo>
                <a:lnTo>
                  <a:pt x="106450" y="271128"/>
                </a:lnTo>
                <a:lnTo>
                  <a:pt x="96086" y="281155"/>
                </a:lnTo>
                <a:lnTo>
                  <a:pt x="94537" y="281734"/>
                </a:lnTo>
                <a:lnTo>
                  <a:pt x="90277" y="282377"/>
                </a:lnTo>
                <a:lnTo>
                  <a:pt x="87807" y="282549"/>
                </a:lnTo>
                <a:lnTo>
                  <a:pt x="85208" y="282663"/>
                </a:lnTo>
                <a:lnTo>
                  <a:pt x="77624" y="282879"/>
                </a:lnTo>
                <a:lnTo>
                  <a:pt x="74822" y="280346"/>
                </a:lnTo>
                <a:lnTo>
                  <a:pt x="68580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0" name="SMARTPenAnnotation742"/>
          <p:cNvSpPr/>
          <p:nvPr/>
        </p:nvSpPr>
        <p:spPr>
          <a:xfrm>
            <a:off x="7358062" y="3943350"/>
            <a:ext cx="137161" cy="51436"/>
          </a:xfrm>
          <a:custGeom>
            <a:avLst/>
            <a:gdLst/>
            <a:ahLst/>
            <a:cxnLst/>
            <a:rect l="0" t="0" r="0" b="0"/>
            <a:pathLst>
              <a:path w="137161" h="51436">
                <a:moveTo>
                  <a:pt x="0" y="51435"/>
                </a:moveTo>
                <a:lnTo>
                  <a:pt x="0" y="44054"/>
                </a:lnTo>
                <a:lnTo>
                  <a:pt x="953" y="43657"/>
                </a:lnTo>
                <a:lnTo>
                  <a:pt x="4551" y="43215"/>
                </a:lnTo>
                <a:lnTo>
                  <a:pt x="6845" y="42145"/>
                </a:lnTo>
                <a:lnTo>
                  <a:pt x="9326" y="40479"/>
                </a:lnTo>
                <a:lnTo>
                  <a:pt x="11932" y="38416"/>
                </a:lnTo>
                <a:lnTo>
                  <a:pt x="14622" y="37040"/>
                </a:lnTo>
                <a:lnTo>
                  <a:pt x="17368" y="36124"/>
                </a:lnTo>
                <a:lnTo>
                  <a:pt x="20151" y="35512"/>
                </a:lnTo>
                <a:lnTo>
                  <a:pt x="23912" y="35105"/>
                </a:lnTo>
                <a:lnTo>
                  <a:pt x="28324" y="34833"/>
                </a:lnTo>
                <a:lnTo>
                  <a:pt x="33170" y="34652"/>
                </a:lnTo>
                <a:lnTo>
                  <a:pt x="37354" y="33578"/>
                </a:lnTo>
                <a:lnTo>
                  <a:pt x="41095" y="31910"/>
                </a:lnTo>
                <a:lnTo>
                  <a:pt x="44542" y="29846"/>
                </a:lnTo>
                <a:lnTo>
                  <a:pt x="48744" y="27517"/>
                </a:lnTo>
                <a:lnTo>
                  <a:pt x="58494" y="22390"/>
                </a:lnTo>
                <a:lnTo>
                  <a:pt x="62809" y="20642"/>
                </a:lnTo>
                <a:lnTo>
                  <a:pt x="66638" y="19476"/>
                </a:lnTo>
                <a:lnTo>
                  <a:pt x="70143" y="18699"/>
                </a:lnTo>
                <a:lnTo>
                  <a:pt x="74384" y="17228"/>
                </a:lnTo>
                <a:lnTo>
                  <a:pt x="79117" y="15295"/>
                </a:lnTo>
                <a:lnTo>
                  <a:pt x="84177" y="13054"/>
                </a:lnTo>
                <a:lnTo>
                  <a:pt x="89456" y="11560"/>
                </a:lnTo>
                <a:lnTo>
                  <a:pt x="94880" y="10564"/>
                </a:lnTo>
                <a:lnTo>
                  <a:pt x="100401" y="9900"/>
                </a:lnTo>
                <a:lnTo>
                  <a:pt x="105034" y="8505"/>
                </a:lnTo>
                <a:lnTo>
                  <a:pt x="109075" y="6622"/>
                </a:lnTo>
                <a:lnTo>
                  <a:pt x="112722" y="4415"/>
                </a:lnTo>
                <a:lnTo>
                  <a:pt x="116105" y="2943"/>
                </a:lnTo>
                <a:lnTo>
                  <a:pt x="119314" y="1962"/>
                </a:lnTo>
                <a:lnTo>
                  <a:pt x="122405" y="1308"/>
                </a:lnTo>
                <a:lnTo>
                  <a:pt x="125419" y="872"/>
                </a:lnTo>
                <a:lnTo>
                  <a:pt x="128380" y="581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1" name="SMARTPenAnnotation743"/>
          <p:cNvSpPr/>
          <p:nvPr/>
        </p:nvSpPr>
        <p:spPr>
          <a:xfrm>
            <a:off x="7375207" y="4029075"/>
            <a:ext cx="120016" cy="42863"/>
          </a:xfrm>
          <a:custGeom>
            <a:avLst/>
            <a:gdLst/>
            <a:ahLst/>
            <a:cxnLst/>
            <a:rect l="0" t="0" r="0" b="0"/>
            <a:pathLst>
              <a:path w="120016" h="42863">
                <a:moveTo>
                  <a:pt x="0" y="42862"/>
                </a:moveTo>
                <a:lnTo>
                  <a:pt x="0" y="35481"/>
                </a:lnTo>
                <a:lnTo>
                  <a:pt x="953" y="35084"/>
                </a:lnTo>
                <a:lnTo>
                  <a:pt x="4551" y="34643"/>
                </a:lnTo>
                <a:lnTo>
                  <a:pt x="7797" y="33573"/>
                </a:lnTo>
                <a:lnTo>
                  <a:pt x="11865" y="31906"/>
                </a:lnTo>
                <a:lnTo>
                  <a:pt x="16482" y="29843"/>
                </a:lnTo>
                <a:lnTo>
                  <a:pt x="20513" y="28468"/>
                </a:lnTo>
                <a:lnTo>
                  <a:pt x="24153" y="27551"/>
                </a:lnTo>
                <a:lnTo>
                  <a:pt x="27532" y="26940"/>
                </a:lnTo>
                <a:lnTo>
                  <a:pt x="31689" y="25580"/>
                </a:lnTo>
                <a:lnTo>
                  <a:pt x="36366" y="23721"/>
                </a:lnTo>
                <a:lnTo>
                  <a:pt x="41389" y="21528"/>
                </a:lnTo>
                <a:lnTo>
                  <a:pt x="52050" y="16553"/>
                </a:lnTo>
                <a:lnTo>
                  <a:pt x="57560" y="13893"/>
                </a:lnTo>
                <a:lnTo>
                  <a:pt x="63138" y="12119"/>
                </a:lnTo>
                <a:lnTo>
                  <a:pt x="68762" y="10937"/>
                </a:lnTo>
                <a:lnTo>
                  <a:pt x="74417" y="10149"/>
                </a:lnTo>
                <a:lnTo>
                  <a:pt x="80091" y="8671"/>
                </a:lnTo>
                <a:lnTo>
                  <a:pt x="85779" y="6733"/>
                </a:lnTo>
                <a:lnTo>
                  <a:pt x="91476" y="4488"/>
                </a:lnTo>
                <a:lnTo>
                  <a:pt x="96226" y="2992"/>
                </a:lnTo>
                <a:lnTo>
                  <a:pt x="100346" y="1995"/>
                </a:lnTo>
                <a:lnTo>
                  <a:pt x="104045" y="1330"/>
                </a:lnTo>
                <a:lnTo>
                  <a:pt x="107464" y="886"/>
                </a:lnTo>
                <a:lnTo>
                  <a:pt x="110694" y="591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2" name="SMARTPenAnnotation744"/>
          <p:cNvSpPr/>
          <p:nvPr/>
        </p:nvSpPr>
        <p:spPr>
          <a:xfrm>
            <a:off x="7572375" y="3977640"/>
            <a:ext cx="60008" cy="17146"/>
          </a:xfrm>
          <a:custGeom>
            <a:avLst/>
            <a:gdLst/>
            <a:ahLst/>
            <a:cxnLst/>
            <a:rect l="0" t="0" r="0" b="0"/>
            <a:pathLst>
              <a:path w="60008" h="17146">
                <a:moveTo>
                  <a:pt x="0" y="17145"/>
                </a:moveTo>
                <a:lnTo>
                  <a:pt x="0" y="9764"/>
                </a:lnTo>
                <a:lnTo>
                  <a:pt x="1905" y="9367"/>
                </a:lnTo>
                <a:lnTo>
                  <a:pt x="5080" y="9102"/>
                </a:lnTo>
                <a:lnTo>
                  <a:pt x="9101" y="8925"/>
                </a:lnTo>
                <a:lnTo>
                  <a:pt x="12735" y="7855"/>
                </a:lnTo>
                <a:lnTo>
                  <a:pt x="16109" y="6189"/>
                </a:lnTo>
                <a:lnTo>
                  <a:pt x="19311" y="4126"/>
                </a:lnTo>
                <a:lnTo>
                  <a:pt x="22399" y="2750"/>
                </a:lnTo>
                <a:lnTo>
                  <a:pt x="25410" y="1834"/>
                </a:lnTo>
                <a:lnTo>
                  <a:pt x="28370" y="1222"/>
                </a:lnTo>
                <a:lnTo>
                  <a:pt x="31295" y="815"/>
                </a:lnTo>
                <a:lnTo>
                  <a:pt x="34198" y="543"/>
                </a:lnTo>
                <a:lnTo>
                  <a:pt x="37086" y="362"/>
                </a:lnTo>
                <a:lnTo>
                  <a:pt x="42836" y="160"/>
                </a:lnTo>
                <a:lnTo>
                  <a:pt x="600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3" name="SMARTPenAnnotation745"/>
          <p:cNvSpPr/>
          <p:nvPr/>
        </p:nvSpPr>
        <p:spPr>
          <a:xfrm>
            <a:off x="7649527" y="3858021"/>
            <a:ext cx="180024" cy="171051"/>
          </a:xfrm>
          <a:custGeom>
            <a:avLst/>
            <a:gdLst/>
            <a:ahLst/>
            <a:cxnLst/>
            <a:rect l="0" t="0" r="0" b="0"/>
            <a:pathLst>
              <a:path w="180024" h="171051">
                <a:moveTo>
                  <a:pt x="0" y="51039"/>
                </a:moveTo>
                <a:lnTo>
                  <a:pt x="0" y="46488"/>
                </a:lnTo>
                <a:lnTo>
                  <a:pt x="953" y="45147"/>
                </a:lnTo>
                <a:lnTo>
                  <a:pt x="2540" y="44253"/>
                </a:lnTo>
                <a:lnTo>
                  <a:pt x="4551" y="43658"/>
                </a:lnTo>
                <a:lnTo>
                  <a:pt x="5891" y="42308"/>
                </a:lnTo>
                <a:lnTo>
                  <a:pt x="6785" y="40456"/>
                </a:lnTo>
                <a:lnTo>
                  <a:pt x="7381" y="38268"/>
                </a:lnTo>
                <a:lnTo>
                  <a:pt x="10583" y="33298"/>
                </a:lnTo>
                <a:lnTo>
                  <a:pt x="12771" y="30639"/>
                </a:lnTo>
                <a:lnTo>
                  <a:pt x="15181" y="27914"/>
                </a:lnTo>
                <a:lnTo>
                  <a:pt x="20400" y="22346"/>
                </a:lnTo>
                <a:lnTo>
                  <a:pt x="28693" y="13856"/>
                </a:lnTo>
                <a:lnTo>
                  <a:pt x="32463" y="11963"/>
                </a:lnTo>
                <a:lnTo>
                  <a:pt x="36882" y="10700"/>
                </a:lnTo>
                <a:lnTo>
                  <a:pt x="41733" y="9859"/>
                </a:lnTo>
                <a:lnTo>
                  <a:pt x="45920" y="8346"/>
                </a:lnTo>
                <a:lnTo>
                  <a:pt x="49663" y="6384"/>
                </a:lnTo>
                <a:lnTo>
                  <a:pt x="53112" y="4124"/>
                </a:lnTo>
                <a:lnTo>
                  <a:pt x="56363" y="2617"/>
                </a:lnTo>
                <a:lnTo>
                  <a:pt x="59483" y="1613"/>
                </a:lnTo>
                <a:lnTo>
                  <a:pt x="62516" y="943"/>
                </a:lnTo>
                <a:lnTo>
                  <a:pt x="66442" y="496"/>
                </a:lnTo>
                <a:lnTo>
                  <a:pt x="70965" y="199"/>
                </a:lnTo>
                <a:lnTo>
                  <a:pt x="75885" y="0"/>
                </a:lnTo>
                <a:lnTo>
                  <a:pt x="80118" y="820"/>
                </a:lnTo>
                <a:lnTo>
                  <a:pt x="83892" y="2320"/>
                </a:lnTo>
                <a:lnTo>
                  <a:pt x="92242" y="7019"/>
                </a:lnTo>
                <a:lnTo>
                  <a:pt x="95925" y="10202"/>
                </a:lnTo>
                <a:lnTo>
                  <a:pt x="98239" y="12384"/>
                </a:lnTo>
                <a:lnTo>
                  <a:pt x="99783" y="14791"/>
                </a:lnTo>
                <a:lnTo>
                  <a:pt x="101498" y="20006"/>
                </a:lnTo>
                <a:lnTo>
                  <a:pt x="101955" y="22730"/>
                </a:lnTo>
                <a:lnTo>
                  <a:pt x="102261" y="25499"/>
                </a:lnTo>
                <a:lnTo>
                  <a:pt x="102464" y="28297"/>
                </a:lnTo>
                <a:lnTo>
                  <a:pt x="102599" y="31115"/>
                </a:lnTo>
                <a:lnTo>
                  <a:pt x="102750" y="36786"/>
                </a:lnTo>
                <a:lnTo>
                  <a:pt x="101837" y="40585"/>
                </a:lnTo>
                <a:lnTo>
                  <a:pt x="100277" y="45022"/>
                </a:lnTo>
                <a:lnTo>
                  <a:pt x="98283" y="49885"/>
                </a:lnTo>
                <a:lnTo>
                  <a:pt x="96003" y="55032"/>
                </a:lnTo>
                <a:lnTo>
                  <a:pt x="90928" y="65831"/>
                </a:lnTo>
                <a:lnTo>
                  <a:pt x="88241" y="70425"/>
                </a:lnTo>
                <a:lnTo>
                  <a:pt x="85497" y="74440"/>
                </a:lnTo>
                <a:lnTo>
                  <a:pt x="82715" y="78070"/>
                </a:lnTo>
                <a:lnTo>
                  <a:pt x="79909" y="82394"/>
                </a:lnTo>
                <a:lnTo>
                  <a:pt x="77085" y="87183"/>
                </a:lnTo>
                <a:lnTo>
                  <a:pt x="74250" y="92280"/>
                </a:lnTo>
                <a:lnTo>
                  <a:pt x="68560" y="103023"/>
                </a:lnTo>
                <a:lnTo>
                  <a:pt x="65709" y="108555"/>
                </a:lnTo>
                <a:lnTo>
                  <a:pt x="62856" y="113195"/>
                </a:lnTo>
                <a:lnTo>
                  <a:pt x="60002" y="117241"/>
                </a:lnTo>
                <a:lnTo>
                  <a:pt x="57146" y="120891"/>
                </a:lnTo>
                <a:lnTo>
                  <a:pt x="55243" y="124277"/>
                </a:lnTo>
                <a:lnTo>
                  <a:pt x="53974" y="127487"/>
                </a:lnTo>
                <a:lnTo>
                  <a:pt x="53127" y="130579"/>
                </a:lnTo>
                <a:lnTo>
                  <a:pt x="51611" y="133593"/>
                </a:lnTo>
                <a:lnTo>
                  <a:pt x="49648" y="136555"/>
                </a:lnTo>
                <a:lnTo>
                  <a:pt x="47386" y="139482"/>
                </a:lnTo>
                <a:lnTo>
                  <a:pt x="45878" y="142386"/>
                </a:lnTo>
                <a:lnTo>
                  <a:pt x="44873" y="145274"/>
                </a:lnTo>
                <a:lnTo>
                  <a:pt x="44203" y="148152"/>
                </a:lnTo>
                <a:lnTo>
                  <a:pt x="43756" y="151023"/>
                </a:lnTo>
                <a:lnTo>
                  <a:pt x="43459" y="153890"/>
                </a:lnTo>
                <a:lnTo>
                  <a:pt x="43260" y="156754"/>
                </a:lnTo>
                <a:lnTo>
                  <a:pt x="44080" y="158663"/>
                </a:lnTo>
                <a:lnTo>
                  <a:pt x="45579" y="159936"/>
                </a:lnTo>
                <a:lnTo>
                  <a:pt x="47531" y="160784"/>
                </a:lnTo>
                <a:lnTo>
                  <a:pt x="48833" y="162302"/>
                </a:lnTo>
                <a:lnTo>
                  <a:pt x="49700" y="164267"/>
                </a:lnTo>
                <a:lnTo>
                  <a:pt x="50278" y="166529"/>
                </a:lnTo>
                <a:lnTo>
                  <a:pt x="51616" y="168037"/>
                </a:lnTo>
                <a:lnTo>
                  <a:pt x="53461" y="169043"/>
                </a:lnTo>
                <a:lnTo>
                  <a:pt x="58714" y="170657"/>
                </a:lnTo>
                <a:lnTo>
                  <a:pt x="64175" y="170936"/>
                </a:lnTo>
                <a:lnTo>
                  <a:pt x="96836" y="171050"/>
                </a:lnTo>
                <a:lnTo>
                  <a:pt x="100753" y="170099"/>
                </a:lnTo>
                <a:lnTo>
                  <a:pt x="105268" y="168512"/>
                </a:lnTo>
                <a:lnTo>
                  <a:pt x="110183" y="166502"/>
                </a:lnTo>
                <a:lnTo>
                  <a:pt x="115366" y="165162"/>
                </a:lnTo>
                <a:lnTo>
                  <a:pt x="120725" y="164268"/>
                </a:lnTo>
                <a:lnTo>
                  <a:pt x="126204" y="163673"/>
                </a:lnTo>
                <a:lnTo>
                  <a:pt x="130808" y="162323"/>
                </a:lnTo>
                <a:lnTo>
                  <a:pt x="134831" y="160470"/>
                </a:lnTo>
                <a:lnTo>
                  <a:pt x="138465" y="158283"/>
                </a:lnTo>
                <a:lnTo>
                  <a:pt x="142792" y="156825"/>
                </a:lnTo>
                <a:lnTo>
                  <a:pt x="147583" y="155853"/>
                </a:lnTo>
                <a:lnTo>
                  <a:pt x="152681" y="155205"/>
                </a:lnTo>
                <a:lnTo>
                  <a:pt x="157985" y="154773"/>
                </a:lnTo>
                <a:lnTo>
                  <a:pt x="163426" y="154485"/>
                </a:lnTo>
                <a:lnTo>
                  <a:pt x="180023" y="1539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4" name="SMARTPenAnnotation746"/>
          <p:cNvSpPr/>
          <p:nvPr/>
        </p:nvSpPr>
        <p:spPr>
          <a:xfrm>
            <a:off x="7838268" y="3823335"/>
            <a:ext cx="102725" cy="214313"/>
          </a:xfrm>
          <a:custGeom>
            <a:avLst/>
            <a:gdLst/>
            <a:ahLst/>
            <a:cxnLst/>
            <a:rect l="0" t="0" r="0" b="0"/>
            <a:pathLst>
              <a:path w="102725" h="214313">
                <a:moveTo>
                  <a:pt x="59862" y="0"/>
                </a:moveTo>
                <a:lnTo>
                  <a:pt x="44013" y="0"/>
                </a:lnTo>
                <a:lnTo>
                  <a:pt x="43581" y="952"/>
                </a:lnTo>
                <a:lnTo>
                  <a:pt x="43101" y="4551"/>
                </a:lnTo>
                <a:lnTo>
                  <a:pt x="42019" y="7796"/>
                </a:lnTo>
                <a:lnTo>
                  <a:pt x="40347" y="11865"/>
                </a:lnTo>
                <a:lnTo>
                  <a:pt x="38279" y="16482"/>
                </a:lnTo>
                <a:lnTo>
                  <a:pt x="33442" y="26693"/>
                </a:lnTo>
                <a:lnTo>
                  <a:pt x="30819" y="32082"/>
                </a:lnTo>
                <a:lnTo>
                  <a:pt x="29070" y="37581"/>
                </a:lnTo>
                <a:lnTo>
                  <a:pt x="27904" y="43151"/>
                </a:lnTo>
                <a:lnTo>
                  <a:pt x="27127" y="48770"/>
                </a:lnTo>
                <a:lnTo>
                  <a:pt x="25655" y="54420"/>
                </a:lnTo>
                <a:lnTo>
                  <a:pt x="23722" y="60093"/>
                </a:lnTo>
                <a:lnTo>
                  <a:pt x="21481" y="65779"/>
                </a:lnTo>
                <a:lnTo>
                  <a:pt x="19035" y="71475"/>
                </a:lnTo>
                <a:lnTo>
                  <a:pt x="13776" y="82884"/>
                </a:lnTo>
                <a:lnTo>
                  <a:pt x="5461" y="100017"/>
                </a:lnTo>
                <a:lnTo>
                  <a:pt x="3592" y="105730"/>
                </a:lnTo>
                <a:lnTo>
                  <a:pt x="2346" y="111444"/>
                </a:lnTo>
                <a:lnTo>
                  <a:pt x="1515" y="117158"/>
                </a:lnTo>
                <a:lnTo>
                  <a:pt x="962" y="122873"/>
                </a:lnTo>
                <a:lnTo>
                  <a:pt x="593" y="128588"/>
                </a:lnTo>
                <a:lnTo>
                  <a:pt x="346" y="134303"/>
                </a:lnTo>
                <a:lnTo>
                  <a:pt x="72" y="145732"/>
                </a:lnTo>
                <a:lnTo>
                  <a:pt x="0" y="151447"/>
                </a:lnTo>
                <a:lnTo>
                  <a:pt x="903" y="156210"/>
                </a:lnTo>
                <a:lnTo>
                  <a:pt x="2459" y="160337"/>
                </a:lnTo>
                <a:lnTo>
                  <a:pt x="4448" y="164041"/>
                </a:lnTo>
                <a:lnTo>
                  <a:pt x="6726" y="167464"/>
                </a:lnTo>
                <a:lnTo>
                  <a:pt x="9198" y="170697"/>
                </a:lnTo>
                <a:lnTo>
                  <a:pt x="11799" y="173805"/>
                </a:lnTo>
                <a:lnTo>
                  <a:pt x="13532" y="176830"/>
                </a:lnTo>
                <a:lnTo>
                  <a:pt x="15458" y="182731"/>
                </a:lnTo>
                <a:lnTo>
                  <a:pt x="16924" y="185638"/>
                </a:lnTo>
                <a:lnTo>
                  <a:pt x="18854" y="188529"/>
                </a:lnTo>
                <a:lnTo>
                  <a:pt x="21094" y="191408"/>
                </a:lnTo>
                <a:lnTo>
                  <a:pt x="24491" y="194280"/>
                </a:lnTo>
                <a:lnTo>
                  <a:pt x="28661" y="197147"/>
                </a:lnTo>
                <a:lnTo>
                  <a:pt x="33346" y="200012"/>
                </a:lnTo>
                <a:lnTo>
                  <a:pt x="38375" y="201921"/>
                </a:lnTo>
                <a:lnTo>
                  <a:pt x="43632" y="203194"/>
                </a:lnTo>
                <a:lnTo>
                  <a:pt x="49042" y="204042"/>
                </a:lnTo>
                <a:lnTo>
                  <a:pt x="53601" y="204608"/>
                </a:lnTo>
                <a:lnTo>
                  <a:pt x="57593" y="204985"/>
                </a:lnTo>
                <a:lnTo>
                  <a:pt x="61206" y="205237"/>
                </a:lnTo>
                <a:lnTo>
                  <a:pt x="65520" y="205405"/>
                </a:lnTo>
                <a:lnTo>
                  <a:pt x="79742" y="205640"/>
                </a:lnTo>
                <a:lnTo>
                  <a:pt x="87112" y="205696"/>
                </a:lnTo>
                <a:lnTo>
                  <a:pt x="90412" y="206663"/>
                </a:lnTo>
                <a:lnTo>
                  <a:pt x="93564" y="208260"/>
                </a:lnTo>
                <a:lnTo>
                  <a:pt x="102724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5" name="SMARTPenAnnotation747"/>
          <p:cNvSpPr/>
          <p:nvPr/>
        </p:nvSpPr>
        <p:spPr>
          <a:xfrm>
            <a:off x="7949565" y="3884648"/>
            <a:ext cx="120016" cy="101448"/>
          </a:xfrm>
          <a:custGeom>
            <a:avLst/>
            <a:gdLst/>
            <a:ahLst/>
            <a:cxnLst/>
            <a:rect l="0" t="0" r="0" b="0"/>
            <a:pathLst>
              <a:path w="120016" h="101448">
                <a:moveTo>
                  <a:pt x="0" y="50129"/>
                </a:moveTo>
                <a:lnTo>
                  <a:pt x="0" y="34206"/>
                </a:lnTo>
                <a:lnTo>
                  <a:pt x="952" y="32847"/>
                </a:lnTo>
                <a:lnTo>
                  <a:pt x="2539" y="30987"/>
                </a:lnTo>
                <a:lnTo>
                  <a:pt x="7381" y="25710"/>
                </a:lnTo>
                <a:lnTo>
                  <a:pt x="7777" y="24325"/>
                </a:lnTo>
                <a:lnTo>
                  <a:pt x="8043" y="22449"/>
                </a:lnTo>
                <a:lnTo>
                  <a:pt x="8219" y="20246"/>
                </a:lnTo>
                <a:lnTo>
                  <a:pt x="10242" y="18777"/>
                </a:lnTo>
                <a:lnTo>
                  <a:pt x="13496" y="17797"/>
                </a:lnTo>
                <a:lnTo>
                  <a:pt x="17569" y="17145"/>
                </a:lnTo>
                <a:lnTo>
                  <a:pt x="21238" y="15757"/>
                </a:lnTo>
                <a:lnTo>
                  <a:pt x="24636" y="13879"/>
                </a:lnTo>
                <a:lnTo>
                  <a:pt x="27854" y="11675"/>
                </a:lnTo>
                <a:lnTo>
                  <a:pt x="30951" y="10206"/>
                </a:lnTo>
                <a:lnTo>
                  <a:pt x="33970" y="9226"/>
                </a:lnTo>
                <a:lnTo>
                  <a:pt x="36934" y="8573"/>
                </a:lnTo>
                <a:lnTo>
                  <a:pt x="39862" y="7185"/>
                </a:lnTo>
                <a:lnTo>
                  <a:pt x="42768" y="5307"/>
                </a:lnTo>
                <a:lnTo>
                  <a:pt x="45656" y="3103"/>
                </a:lnTo>
                <a:lnTo>
                  <a:pt x="48535" y="1633"/>
                </a:lnTo>
                <a:lnTo>
                  <a:pt x="51407" y="653"/>
                </a:lnTo>
                <a:lnTo>
                  <a:pt x="54274" y="0"/>
                </a:lnTo>
                <a:lnTo>
                  <a:pt x="57138" y="517"/>
                </a:lnTo>
                <a:lnTo>
                  <a:pt x="59998" y="1815"/>
                </a:lnTo>
                <a:lnTo>
                  <a:pt x="62859" y="3632"/>
                </a:lnTo>
                <a:lnTo>
                  <a:pt x="65719" y="4844"/>
                </a:lnTo>
                <a:lnTo>
                  <a:pt x="68578" y="5651"/>
                </a:lnTo>
                <a:lnTo>
                  <a:pt x="71436" y="6190"/>
                </a:lnTo>
                <a:lnTo>
                  <a:pt x="73341" y="7501"/>
                </a:lnTo>
                <a:lnTo>
                  <a:pt x="74611" y="9328"/>
                </a:lnTo>
                <a:lnTo>
                  <a:pt x="75459" y="11499"/>
                </a:lnTo>
                <a:lnTo>
                  <a:pt x="76023" y="13898"/>
                </a:lnTo>
                <a:lnTo>
                  <a:pt x="76400" y="16450"/>
                </a:lnTo>
                <a:lnTo>
                  <a:pt x="76651" y="19104"/>
                </a:lnTo>
                <a:lnTo>
                  <a:pt x="76817" y="21825"/>
                </a:lnTo>
                <a:lnTo>
                  <a:pt x="77003" y="27390"/>
                </a:lnTo>
                <a:lnTo>
                  <a:pt x="76100" y="30207"/>
                </a:lnTo>
                <a:lnTo>
                  <a:pt x="74546" y="33038"/>
                </a:lnTo>
                <a:lnTo>
                  <a:pt x="72557" y="35877"/>
                </a:lnTo>
                <a:lnTo>
                  <a:pt x="71231" y="38723"/>
                </a:lnTo>
                <a:lnTo>
                  <a:pt x="70347" y="41573"/>
                </a:lnTo>
                <a:lnTo>
                  <a:pt x="69759" y="44424"/>
                </a:lnTo>
                <a:lnTo>
                  <a:pt x="69365" y="48231"/>
                </a:lnTo>
                <a:lnTo>
                  <a:pt x="69104" y="52674"/>
                </a:lnTo>
                <a:lnTo>
                  <a:pt x="68929" y="57541"/>
                </a:lnTo>
                <a:lnTo>
                  <a:pt x="67860" y="61738"/>
                </a:lnTo>
                <a:lnTo>
                  <a:pt x="66195" y="65488"/>
                </a:lnTo>
                <a:lnTo>
                  <a:pt x="61229" y="73801"/>
                </a:lnTo>
                <a:lnTo>
                  <a:pt x="60822" y="75435"/>
                </a:lnTo>
                <a:lnTo>
                  <a:pt x="60550" y="77477"/>
                </a:lnTo>
                <a:lnTo>
                  <a:pt x="60369" y="79791"/>
                </a:lnTo>
                <a:lnTo>
                  <a:pt x="61201" y="82286"/>
                </a:lnTo>
                <a:lnTo>
                  <a:pt x="62708" y="84902"/>
                </a:lnTo>
                <a:lnTo>
                  <a:pt x="67420" y="91394"/>
                </a:lnTo>
                <a:lnTo>
                  <a:pt x="67806" y="92879"/>
                </a:lnTo>
                <a:lnTo>
                  <a:pt x="68064" y="94821"/>
                </a:lnTo>
                <a:lnTo>
                  <a:pt x="68237" y="97069"/>
                </a:lnTo>
                <a:lnTo>
                  <a:pt x="69302" y="98568"/>
                </a:lnTo>
                <a:lnTo>
                  <a:pt x="70967" y="99566"/>
                </a:lnTo>
                <a:lnTo>
                  <a:pt x="75931" y="101169"/>
                </a:lnTo>
                <a:lnTo>
                  <a:pt x="79150" y="101389"/>
                </a:lnTo>
                <a:lnTo>
                  <a:pt x="81341" y="101447"/>
                </a:lnTo>
                <a:lnTo>
                  <a:pt x="83755" y="100533"/>
                </a:lnTo>
                <a:lnTo>
                  <a:pt x="86317" y="98972"/>
                </a:lnTo>
                <a:lnTo>
                  <a:pt x="88977" y="96979"/>
                </a:lnTo>
                <a:lnTo>
                  <a:pt x="91703" y="95650"/>
                </a:lnTo>
                <a:lnTo>
                  <a:pt x="94473" y="94764"/>
                </a:lnTo>
                <a:lnTo>
                  <a:pt x="97272" y="94173"/>
                </a:lnTo>
                <a:lnTo>
                  <a:pt x="99138" y="92827"/>
                </a:lnTo>
                <a:lnTo>
                  <a:pt x="100382" y="90977"/>
                </a:lnTo>
                <a:lnTo>
                  <a:pt x="101211" y="88791"/>
                </a:lnTo>
                <a:lnTo>
                  <a:pt x="102716" y="86381"/>
                </a:lnTo>
                <a:lnTo>
                  <a:pt x="104672" y="83822"/>
                </a:lnTo>
                <a:lnTo>
                  <a:pt x="106929" y="81164"/>
                </a:lnTo>
                <a:lnTo>
                  <a:pt x="109386" y="79391"/>
                </a:lnTo>
                <a:lnTo>
                  <a:pt x="111977" y="78210"/>
                </a:lnTo>
                <a:lnTo>
                  <a:pt x="120015" y="758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6" name="SMARTPenAnnotation748"/>
          <p:cNvSpPr/>
          <p:nvPr/>
        </p:nvSpPr>
        <p:spPr>
          <a:xfrm>
            <a:off x="8035290" y="3797617"/>
            <a:ext cx="119972" cy="265749"/>
          </a:xfrm>
          <a:custGeom>
            <a:avLst/>
            <a:gdLst/>
            <a:ahLst/>
            <a:cxnLst/>
            <a:rect l="0" t="0" r="0" b="0"/>
            <a:pathLst>
              <a:path w="119972" h="265749">
                <a:moveTo>
                  <a:pt x="0" y="0"/>
                </a:moveTo>
                <a:lnTo>
                  <a:pt x="12770" y="12770"/>
                </a:lnTo>
                <a:lnTo>
                  <a:pt x="16134" y="14229"/>
                </a:lnTo>
                <a:lnTo>
                  <a:pt x="20281" y="15201"/>
                </a:lnTo>
                <a:lnTo>
                  <a:pt x="24950" y="15849"/>
                </a:lnTo>
                <a:lnTo>
                  <a:pt x="29016" y="17233"/>
                </a:lnTo>
                <a:lnTo>
                  <a:pt x="32679" y="19109"/>
                </a:lnTo>
                <a:lnTo>
                  <a:pt x="36073" y="21312"/>
                </a:lnTo>
                <a:lnTo>
                  <a:pt x="39289" y="24686"/>
                </a:lnTo>
                <a:lnTo>
                  <a:pt x="42385" y="28839"/>
                </a:lnTo>
                <a:lnTo>
                  <a:pt x="45402" y="33514"/>
                </a:lnTo>
                <a:lnTo>
                  <a:pt x="48365" y="37583"/>
                </a:lnTo>
                <a:lnTo>
                  <a:pt x="51293" y="41248"/>
                </a:lnTo>
                <a:lnTo>
                  <a:pt x="54198" y="44643"/>
                </a:lnTo>
                <a:lnTo>
                  <a:pt x="58040" y="47860"/>
                </a:lnTo>
                <a:lnTo>
                  <a:pt x="62505" y="50957"/>
                </a:lnTo>
                <a:lnTo>
                  <a:pt x="67388" y="53973"/>
                </a:lnTo>
                <a:lnTo>
                  <a:pt x="71595" y="57890"/>
                </a:lnTo>
                <a:lnTo>
                  <a:pt x="75352" y="62406"/>
                </a:lnTo>
                <a:lnTo>
                  <a:pt x="78810" y="67321"/>
                </a:lnTo>
                <a:lnTo>
                  <a:pt x="82068" y="72504"/>
                </a:lnTo>
                <a:lnTo>
                  <a:pt x="85191" y="77863"/>
                </a:lnTo>
                <a:lnTo>
                  <a:pt x="88227" y="83341"/>
                </a:lnTo>
                <a:lnTo>
                  <a:pt x="91203" y="87946"/>
                </a:lnTo>
                <a:lnTo>
                  <a:pt x="94139" y="91968"/>
                </a:lnTo>
                <a:lnTo>
                  <a:pt x="97050" y="95602"/>
                </a:lnTo>
                <a:lnTo>
                  <a:pt x="99942" y="99930"/>
                </a:lnTo>
                <a:lnTo>
                  <a:pt x="102822" y="104720"/>
                </a:lnTo>
                <a:lnTo>
                  <a:pt x="105696" y="109818"/>
                </a:lnTo>
                <a:lnTo>
                  <a:pt x="111429" y="120563"/>
                </a:lnTo>
                <a:lnTo>
                  <a:pt x="114290" y="126095"/>
                </a:lnTo>
                <a:lnTo>
                  <a:pt x="116198" y="131689"/>
                </a:lnTo>
                <a:lnTo>
                  <a:pt x="117471" y="137323"/>
                </a:lnTo>
                <a:lnTo>
                  <a:pt x="118318" y="142983"/>
                </a:lnTo>
                <a:lnTo>
                  <a:pt x="118885" y="148663"/>
                </a:lnTo>
                <a:lnTo>
                  <a:pt x="119261" y="154353"/>
                </a:lnTo>
                <a:lnTo>
                  <a:pt x="119513" y="160052"/>
                </a:lnTo>
                <a:lnTo>
                  <a:pt x="119792" y="171464"/>
                </a:lnTo>
                <a:lnTo>
                  <a:pt x="119971" y="189762"/>
                </a:lnTo>
                <a:lnTo>
                  <a:pt x="119033" y="194136"/>
                </a:lnTo>
                <a:lnTo>
                  <a:pt x="117455" y="198956"/>
                </a:lnTo>
                <a:lnTo>
                  <a:pt x="115451" y="204075"/>
                </a:lnTo>
                <a:lnTo>
                  <a:pt x="114114" y="209393"/>
                </a:lnTo>
                <a:lnTo>
                  <a:pt x="113224" y="214843"/>
                </a:lnTo>
                <a:lnTo>
                  <a:pt x="112630" y="220381"/>
                </a:lnTo>
                <a:lnTo>
                  <a:pt x="111281" y="225026"/>
                </a:lnTo>
                <a:lnTo>
                  <a:pt x="109429" y="229075"/>
                </a:lnTo>
                <a:lnTo>
                  <a:pt x="105785" y="236114"/>
                </a:lnTo>
                <a:lnTo>
                  <a:pt x="104166" y="242417"/>
                </a:lnTo>
                <a:lnTo>
                  <a:pt x="100905" y="248394"/>
                </a:lnTo>
                <a:lnTo>
                  <a:pt x="98703" y="251321"/>
                </a:lnTo>
                <a:lnTo>
                  <a:pt x="96255" y="257113"/>
                </a:lnTo>
                <a:lnTo>
                  <a:pt x="95602" y="259991"/>
                </a:lnTo>
                <a:lnTo>
                  <a:pt x="94214" y="261910"/>
                </a:lnTo>
                <a:lnTo>
                  <a:pt x="92337" y="263189"/>
                </a:lnTo>
                <a:lnTo>
                  <a:pt x="85725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7" name="SMARTPenAnnotation749"/>
          <p:cNvSpPr/>
          <p:nvPr/>
        </p:nvSpPr>
        <p:spPr>
          <a:xfrm>
            <a:off x="8249602" y="3866197"/>
            <a:ext cx="34291" cy="162879"/>
          </a:xfrm>
          <a:custGeom>
            <a:avLst/>
            <a:gdLst/>
            <a:ahLst/>
            <a:cxnLst/>
            <a:rect l="0" t="0" r="0" b="0"/>
            <a:pathLst>
              <a:path w="34291" h="162879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6785" y="25784"/>
                </a:lnTo>
                <a:lnTo>
                  <a:pt x="7382" y="28619"/>
                </a:lnTo>
                <a:lnTo>
                  <a:pt x="7778" y="32415"/>
                </a:lnTo>
                <a:lnTo>
                  <a:pt x="8043" y="36850"/>
                </a:lnTo>
                <a:lnTo>
                  <a:pt x="8220" y="41712"/>
                </a:lnTo>
                <a:lnTo>
                  <a:pt x="9290" y="46858"/>
                </a:lnTo>
                <a:lnTo>
                  <a:pt x="10956" y="52194"/>
                </a:lnTo>
                <a:lnTo>
                  <a:pt x="13019" y="57656"/>
                </a:lnTo>
                <a:lnTo>
                  <a:pt x="14394" y="63202"/>
                </a:lnTo>
                <a:lnTo>
                  <a:pt x="15312" y="68805"/>
                </a:lnTo>
                <a:lnTo>
                  <a:pt x="15922" y="74445"/>
                </a:lnTo>
                <a:lnTo>
                  <a:pt x="16330" y="80110"/>
                </a:lnTo>
                <a:lnTo>
                  <a:pt x="16602" y="85792"/>
                </a:lnTo>
                <a:lnTo>
                  <a:pt x="16903" y="97185"/>
                </a:lnTo>
                <a:lnTo>
                  <a:pt x="17136" y="135495"/>
                </a:lnTo>
                <a:lnTo>
                  <a:pt x="18091" y="139860"/>
                </a:lnTo>
                <a:lnTo>
                  <a:pt x="19680" y="143723"/>
                </a:lnTo>
                <a:lnTo>
                  <a:pt x="21693" y="147251"/>
                </a:lnTo>
                <a:lnTo>
                  <a:pt x="23034" y="150554"/>
                </a:lnTo>
                <a:lnTo>
                  <a:pt x="23929" y="153709"/>
                </a:lnTo>
                <a:lnTo>
                  <a:pt x="24526" y="156766"/>
                </a:lnTo>
                <a:lnTo>
                  <a:pt x="25875" y="158803"/>
                </a:lnTo>
                <a:lnTo>
                  <a:pt x="27728" y="160161"/>
                </a:lnTo>
                <a:lnTo>
                  <a:pt x="34290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8" name="SMARTPenAnnotation750"/>
          <p:cNvSpPr/>
          <p:nvPr/>
        </p:nvSpPr>
        <p:spPr>
          <a:xfrm>
            <a:off x="8206740" y="3943350"/>
            <a:ext cx="111443" cy="34291"/>
          </a:xfrm>
          <a:custGeom>
            <a:avLst/>
            <a:gdLst/>
            <a:ahLst/>
            <a:cxnLst/>
            <a:rect l="0" t="0" r="0" b="0"/>
            <a:pathLst>
              <a:path w="111443" h="34291">
                <a:moveTo>
                  <a:pt x="0" y="34290"/>
                </a:moveTo>
                <a:lnTo>
                  <a:pt x="0" y="26909"/>
                </a:lnTo>
                <a:lnTo>
                  <a:pt x="952" y="26511"/>
                </a:lnTo>
                <a:lnTo>
                  <a:pt x="2539" y="26247"/>
                </a:lnTo>
                <a:lnTo>
                  <a:pt x="4551" y="26070"/>
                </a:lnTo>
                <a:lnTo>
                  <a:pt x="6843" y="25000"/>
                </a:lnTo>
                <a:lnTo>
                  <a:pt x="9325" y="23334"/>
                </a:lnTo>
                <a:lnTo>
                  <a:pt x="11931" y="21271"/>
                </a:lnTo>
                <a:lnTo>
                  <a:pt x="15574" y="19896"/>
                </a:lnTo>
                <a:lnTo>
                  <a:pt x="19907" y="18979"/>
                </a:lnTo>
                <a:lnTo>
                  <a:pt x="24701" y="18367"/>
                </a:lnTo>
                <a:lnTo>
                  <a:pt x="29802" y="17007"/>
                </a:lnTo>
                <a:lnTo>
                  <a:pt x="35108" y="15148"/>
                </a:lnTo>
                <a:lnTo>
                  <a:pt x="40551" y="12956"/>
                </a:lnTo>
                <a:lnTo>
                  <a:pt x="45131" y="11495"/>
                </a:lnTo>
                <a:lnTo>
                  <a:pt x="49138" y="10521"/>
                </a:lnTo>
                <a:lnTo>
                  <a:pt x="52760" y="9871"/>
                </a:lnTo>
                <a:lnTo>
                  <a:pt x="58033" y="9438"/>
                </a:lnTo>
                <a:lnTo>
                  <a:pt x="64407" y="9149"/>
                </a:lnTo>
                <a:lnTo>
                  <a:pt x="86065" y="8686"/>
                </a:lnTo>
                <a:lnTo>
                  <a:pt x="89761" y="7696"/>
                </a:lnTo>
                <a:lnTo>
                  <a:pt x="93178" y="6083"/>
                </a:lnTo>
                <a:lnTo>
                  <a:pt x="96408" y="4055"/>
                </a:lnTo>
                <a:lnTo>
                  <a:pt x="99515" y="2703"/>
                </a:lnTo>
                <a:lnTo>
                  <a:pt x="102538" y="1802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79" name="SMARTPenAnnotation751"/>
          <p:cNvSpPr/>
          <p:nvPr/>
        </p:nvSpPr>
        <p:spPr>
          <a:xfrm>
            <a:off x="8361429" y="3831907"/>
            <a:ext cx="145349" cy="111047"/>
          </a:xfrm>
          <a:custGeom>
            <a:avLst/>
            <a:gdLst/>
            <a:ahLst/>
            <a:cxnLst/>
            <a:rect l="0" t="0" r="0" b="0"/>
            <a:pathLst>
              <a:path w="145349" h="111047">
                <a:moveTo>
                  <a:pt x="25333" y="0"/>
                </a:moveTo>
                <a:lnTo>
                  <a:pt x="25333" y="20151"/>
                </a:lnTo>
                <a:lnTo>
                  <a:pt x="24381" y="23912"/>
                </a:lnTo>
                <a:lnTo>
                  <a:pt x="22794" y="28324"/>
                </a:lnTo>
                <a:lnTo>
                  <a:pt x="20782" y="33170"/>
                </a:lnTo>
                <a:lnTo>
                  <a:pt x="19442" y="37353"/>
                </a:lnTo>
                <a:lnTo>
                  <a:pt x="18548" y="41095"/>
                </a:lnTo>
                <a:lnTo>
                  <a:pt x="17953" y="44542"/>
                </a:lnTo>
                <a:lnTo>
                  <a:pt x="17555" y="48744"/>
                </a:lnTo>
                <a:lnTo>
                  <a:pt x="17290" y="53451"/>
                </a:lnTo>
                <a:lnTo>
                  <a:pt x="17114" y="58494"/>
                </a:lnTo>
                <a:lnTo>
                  <a:pt x="16044" y="62809"/>
                </a:lnTo>
                <a:lnTo>
                  <a:pt x="14378" y="66637"/>
                </a:lnTo>
                <a:lnTo>
                  <a:pt x="12314" y="70142"/>
                </a:lnTo>
                <a:lnTo>
                  <a:pt x="10939" y="73432"/>
                </a:lnTo>
                <a:lnTo>
                  <a:pt x="10022" y="76577"/>
                </a:lnTo>
                <a:lnTo>
                  <a:pt x="9411" y="79626"/>
                </a:lnTo>
                <a:lnTo>
                  <a:pt x="8051" y="82612"/>
                </a:lnTo>
                <a:lnTo>
                  <a:pt x="6192" y="85555"/>
                </a:lnTo>
                <a:lnTo>
                  <a:pt x="4000" y="88469"/>
                </a:lnTo>
                <a:lnTo>
                  <a:pt x="2538" y="91364"/>
                </a:lnTo>
                <a:lnTo>
                  <a:pt x="1564" y="94247"/>
                </a:lnTo>
                <a:lnTo>
                  <a:pt x="0" y="101167"/>
                </a:lnTo>
                <a:lnTo>
                  <a:pt x="825" y="102687"/>
                </a:lnTo>
                <a:lnTo>
                  <a:pt x="2327" y="104653"/>
                </a:lnTo>
                <a:lnTo>
                  <a:pt x="4281" y="106916"/>
                </a:lnTo>
                <a:lnTo>
                  <a:pt x="6536" y="108425"/>
                </a:lnTo>
                <a:lnTo>
                  <a:pt x="8991" y="109431"/>
                </a:lnTo>
                <a:lnTo>
                  <a:pt x="11582" y="110101"/>
                </a:lnTo>
                <a:lnTo>
                  <a:pt x="14261" y="110549"/>
                </a:lnTo>
                <a:lnTo>
                  <a:pt x="16999" y="110847"/>
                </a:lnTo>
                <a:lnTo>
                  <a:pt x="19777" y="111046"/>
                </a:lnTo>
                <a:lnTo>
                  <a:pt x="22582" y="110225"/>
                </a:lnTo>
                <a:lnTo>
                  <a:pt x="25404" y="108726"/>
                </a:lnTo>
                <a:lnTo>
                  <a:pt x="28238" y="106774"/>
                </a:lnTo>
                <a:lnTo>
                  <a:pt x="31079" y="105473"/>
                </a:lnTo>
                <a:lnTo>
                  <a:pt x="33926" y="104605"/>
                </a:lnTo>
                <a:lnTo>
                  <a:pt x="36777" y="104027"/>
                </a:lnTo>
                <a:lnTo>
                  <a:pt x="40583" y="103641"/>
                </a:lnTo>
                <a:lnTo>
                  <a:pt x="45024" y="103384"/>
                </a:lnTo>
                <a:lnTo>
                  <a:pt x="49891" y="103213"/>
                </a:lnTo>
                <a:lnTo>
                  <a:pt x="54087" y="102146"/>
                </a:lnTo>
                <a:lnTo>
                  <a:pt x="57838" y="100483"/>
                </a:lnTo>
                <a:lnTo>
                  <a:pt x="61291" y="98421"/>
                </a:lnTo>
                <a:lnTo>
                  <a:pt x="65496" y="97046"/>
                </a:lnTo>
                <a:lnTo>
                  <a:pt x="70207" y="96130"/>
                </a:lnTo>
                <a:lnTo>
                  <a:pt x="75252" y="95519"/>
                </a:lnTo>
                <a:lnTo>
                  <a:pt x="80520" y="94159"/>
                </a:lnTo>
                <a:lnTo>
                  <a:pt x="85937" y="92301"/>
                </a:lnTo>
                <a:lnTo>
                  <a:pt x="91453" y="90109"/>
                </a:lnTo>
                <a:lnTo>
                  <a:pt x="97036" y="88647"/>
                </a:lnTo>
                <a:lnTo>
                  <a:pt x="102662" y="87673"/>
                </a:lnTo>
                <a:lnTo>
                  <a:pt x="108319" y="87024"/>
                </a:lnTo>
                <a:lnTo>
                  <a:pt x="113042" y="85639"/>
                </a:lnTo>
                <a:lnTo>
                  <a:pt x="117143" y="83762"/>
                </a:lnTo>
                <a:lnTo>
                  <a:pt x="120829" y="81559"/>
                </a:lnTo>
                <a:lnTo>
                  <a:pt x="124240" y="80090"/>
                </a:lnTo>
                <a:lnTo>
                  <a:pt x="127466" y="79111"/>
                </a:lnTo>
                <a:lnTo>
                  <a:pt x="130569" y="78458"/>
                </a:lnTo>
                <a:lnTo>
                  <a:pt x="133592" y="77071"/>
                </a:lnTo>
                <a:lnTo>
                  <a:pt x="136558" y="75193"/>
                </a:lnTo>
                <a:lnTo>
                  <a:pt x="145348" y="68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0" name="SMARTPenAnnotation752"/>
          <p:cNvSpPr/>
          <p:nvPr/>
        </p:nvSpPr>
        <p:spPr>
          <a:xfrm>
            <a:off x="8472592" y="3806190"/>
            <a:ext cx="25614" cy="248603"/>
          </a:xfrm>
          <a:custGeom>
            <a:avLst/>
            <a:gdLst/>
            <a:ahLst/>
            <a:cxnLst/>
            <a:rect l="0" t="0" r="0" b="0"/>
            <a:pathLst>
              <a:path w="25614" h="248603">
                <a:moveTo>
                  <a:pt x="8467" y="0"/>
                </a:moveTo>
                <a:lnTo>
                  <a:pt x="3916" y="0"/>
                </a:lnTo>
                <a:lnTo>
                  <a:pt x="2576" y="952"/>
                </a:lnTo>
                <a:lnTo>
                  <a:pt x="1682" y="2539"/>
                </a:lnTo>
                <a:lnTo>
                  <a:pt x="248" y="7381"/>
                </a:lnTo>
                <a:lnTo>
                  <a:pt x="0" y="12770"/>
                </a:lnTo>
                <a:lnTo>
                  <a:pt x="917" y="15181"/>
                </a:lnTo>
                <a:lnTo>
                  <a:pt x="2482" y="17740"/>
                </a:lnTo>
                <a:lnTo>
                  <a:pt x="4478" y="20399"/>
                </a:lnTo>
                <a:lnTo>
                  <a:pt x="5808" y="24077"/>
                </a:lnTo>
                <a:lnTo>
                  <a:pt x="6694" y="28434"/>
                </a:lnTo>
                <a:lnTo>
                  <a:pt x="7285" y="33243"/>
                </a:lnTo>
                <a:lnTo>
                  <a:pt x="7680" y="38355"/>
                </a:lnTo>
                <a:lnTo>
                  <a:pt x="7943" y="43667"/>
                </a:lnTo>
                <a:lnTo>
                  <a:pt x="8234" y="54650"/>
                </a:lnTo>
                <a:lnTo>
                  <a:pt x="8466" y="137312"/>
                </a:lnTo>
                <a:lnTo>
                  <a:pt x="7513" y="144882"/>
                </a:lnTo>
                <a:lnTo>
                  <a:pt x="5926" y="151833"/>
                </a:lnTo>
                <a:lnTo>
                  <a:pt x="3916" y="158372"/>
                </a:lnTo>
                <a:lnTo>
                  <a:pt x="2576" y="165588"/>
                </a:lnTo>
                <a:lnTo>
                  <a:pt x="1682" y="173257"/>
                </a:lnTo>
                <a:lnTo>
                  <a:pt x="1086" y="181227"/>
                </a:lnTo>
                <a:lnTo>
                  <a:pt x="1641" y="188446"/>
                </a:lnTo>
                <a:lnTo>
                  <a:pt x="2965" y="195163"/>
                </a:lnTo>
                <a:lnTo>
                  <a:pt x="4799" y="201545"/>
                </a:lnTo>
                <a:lnTo>
                  <a:pt x="6022" y="206754"/>
                </a:lnTo>
                <a:lnTo>
                  <a:pt x="6837" y="211178"/>
                </a:lnTo>
                <a:lnTo>
                  <a:pt x="7381" y="215080"/>
                </a:lnTo>
                <a:lnTo>
                  <a:pt x="7743" y="219587"/>
                </a:lnTo>
                <a:lnTo>
                  <a:pt x="7984" y="224496"/>
                </a:lnTo>
                <a:lnTo>
                  <a:pt x="8146" y="229674"/>
                </a:lnTo>
                <a:lnTo>
                  <a:pt x="9205" y="234078"/>
                </a:lnTo>
                <a:lnTo>
                  <a:pt x="10865" y="237967"/>
                </a:lnTo>
                <a:lnTo>
                  <a:pt x="16679" y="247980"/>
                </a:lnTo>
                <a:lnTo>
                  <a:pt x="17751" y="248187"/>
                </a:lnTo>
                <a:lnTo>
                  <a:pt x="19419" y="248326"/>
                </a:lnTo>
                <a:lnTo>
                  <a:pt x="25613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1" name="SMARTPenAnnotation753"/>
          <p:cNvSpPr/>
          <p:nvPr/>
        </p:nvSpPr>
        <p:spPr>
          <a:xfrm>
            <a:off x="8601075" y="3891915"/>
            <a:ext cx="128588" cy="1"/>
          </a:xfrm>
          <a:custGeom>
            <a:avLst/>
            <a:gdLst/>
            <a:ahLst/>
            <a:cxnLst/>
            <a:rect l="0" t="0" r="0" b="0"/>
            <a:pathLst>
              <a:path w="128588" h="1">
                <a:moveTo>
                  <a:pt x="0" y="0"/>
                </a:move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2" name="SMARTPenAnnotation754"/>
          <p:cNvSpPr/>
          <p:nvPr/>
        </p:nvSpPr>
        <p:spPr>
          <a:xfrm>
            <a:off x="8635365" y="3951922"/>
            <a:ext cx="111443" cy="8574"/>
          </a:xfrm>
          <a:custGeom>
            <a:avLst/>
            <a:gdLst/>
            <a:ahLst/>
            <a:cxnLst/>
            <a:rect l="0" t="0" r="0" b="0"/>
            <a:pathLst>
              <a:path w="111443" h="8574">
                <a:moveTo>
                  <a:pt x="0" y="8573"/>
                </a:moveTo>
                <a:lnTo>
                  <a:pt x="27781" y="8573"/>
                </a:lnTo>
                <a:lnTo>
                  <a:pt x="31856" y="7620"/>
                </a:lnTo>
                <a:lnTo>
                  <a:pt x="36476" y="6032"/>
                </a:lnTo>
                <a:lnTo>
                  <a:pt x="41463" y="4022"/>
                </a:lnTo>
                <a:lnTo>
                  <a:pt x="46692" y="2681"/>
                </a:lnTo>
                <a:lnTo>
                  <a:pt x="52083" y="1788"/>
                </a:lnTo>
                <a:lnTo>
                  <a:pt x="57581" y="1192"/>
                </a:lnTo>
                <a:lnTo>
                  <a:pt x="63152" y="795"/>
                </a:lnTo>
                <a:lnTo>
                  <a:pt x="68772" y="530"/>
                </a:lnTo>
                <a:lnTo>
                  <a:pt x="80096" y="235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3" name="SMARTPenAnnotation755"/>
          <p:cNvSpPr/>
          <p:nvPr/>
        </p:nvSpPr>
        <p:spPr>
          <a:xfrm>
            <a:off x="8901113" y="3806190"/>
            <a:ext cx="154270" cy="180013"/>
          </a:xfrm>
          <a:custGeom>
            <a:avLst/>
            <a:gdLst/>
            <a:ahLst/>
            <a:cxnLst/>
            <a:rect l="0" t="0" r="0" b="0"/>
            <a:pathLst>
              <a:path w="154270" h="180013">
                <a:moveTo>
                  <a:pt x="60006" y="8572"/>
                </a:moveTo>
                <a:lnTo>
                  <a:pt x="52626" y="8572"/>
                </a:lnTo>
                <a:lnTo>
                  <a:pt x="52228" y="7619"/>
                </a:lnTo>
                <a:lnTo>
                  <a:pt x="51788" y="4022"/>
                </a:lnTo>
                <a:lnTo>
                  <a:pt x="50718" y="2680"/>
                </a:lnTo>
                <a:lnTo>
                  <a:pt x="49051" y="1787"/>
                </a:lnTo>
                <a:lnTo>
                  <a:pt x="42893" y="9"/>
                </a:lnTo>
                <a:lnTo>
                  <a:pt x="34643" y="0"/>
                </a:lnTo>
                <a:lnTo>
                  <a:pt x="29844" y="4551"/>
                </a:lnTo>
                <a:lnTo>
                  <a:pt x="27515" y="5891"/>
                </a:lnTo>
                <a:lnTo>
                  <a:pt x="25011" y="6785"/>
                </a:lnTo>
                <a:lnTo>
                  <a:pt x="22389" y="7381"/>
                </a:lnTo>
                <a:lnTo>
                  <a:pt x="20640" y="8731"/>
                </a:lnTo>
                <a:lnTo>
                  <a:pt x="19475" y="10583"/>
                </a:lnTo>
                <a:lnTo>
                  <a:pt x="18180" y="15181"/>
                </a:lnTo>
                <a:lnTo>
                  <a:pt x="17604" y="20399"/>
                </a:lnTo>
                <a:lnTo>
                  <a:pt x="16499" y="23125"/>
                </a:lnTo>
                <a:lnTo>
                  <a:pt x="12730" y="28692"/>
                </a:lnTo>
                <a:lnTo>
                  <a:pt x="11343" y="31511"/>
                </a:lnTo>
                <a:lnTo>
                  <a:pt x="10419" y="34342"/>
                </a:lnTo>
                <a:lnTo>
                  <a:pt x="9805" y="37182"/>
                </a:lnTo>
                <a:lnTo>
                  <a:pt x="9393" y="40028"/>
                </a:lnTo>
                <a:lnTo>
                  <a:pt x="9119" y="42878"/>
                </a:lnTo>
                <a:lnTo>
                  <a:pt x="8936" y="45730"/>
                </a:lnTo>
                <a:lnTo>
                  <a:pt x="7863" y="48584"/>
                </a:lnTo>
                <a:lnTo>
                  <a:pt x="6194" y="51439"/>
                </a:lnTo>
                <a:lnTo>
                  <a:pt x="4130" y="54295"/>
                </a:lnTo>
                <a:lnTo>
                  <a:pt x="2752" y="57152"/>
                </a:lnTo>
                <a:lnTo>
                  <a:pt x="1835" y="60008"/>
                </a:lnTo>
                <a:lnTo>
                  <a:pt x="1222" y="62866"/>
                </a:lnTo>
                <a:lnTo>
                  <a:pt x="815" y="65723"/>
                </a:lnTo>
                <a:lnTo>
                  <a:pt x="543" y="68580"/>
                </a:lnTo>
                <a:lnTo>
                  <a:pt x="363" y="71438"/>
                </a:lnTo>
                <a:lnTo>
                  <a:pt x="160" y="79692"/>
                </a:lnTo>
                <a:lnTo>
                  <a:pt x="0" y="122841"/>
                </a:lnTo>
                <a:lnTo>
                  <a:pt x="952" y="125709"/>
                </a:lnTo>
                <a:lnTo>
                  <a:pt x="2540" y="128574"/>
                </a:lnTo>
                <a:lnTo>
                  <a:pt x="4550" y="131435"/>
                </a:lnTo>
                <a:lnTo>
                  <a:pt x="5891" y="134296"/>
                </a:lnTo>
                <a:lnTo>
                  <a:pt x="6784" y="137155"/>
                </a:lnTo>
                <a:lnTo>
                  <a:pt x="7381" y="140014"/>
                </a:lnTo>
                <a:lnTo>
                  <a:pt x="7778" y="142873"/>
                </a:lnTo>
                <a:lnTo>
                  <a:pt x="8042" y="145731"/>
                </a:lnTo>
                <a:lnTo>
                  <a:pt x="8467" y="152611"/>
                </a:lnTo>
                <a:lnTo>
                  <a:pt x="8526" y="156092"/>
                </a:lnTo>
                <a:lnTo>
                  <a:pt x="8562" y="161537"/>
                </a:lnTo>
                <a:lnTo>
                  <a:pt x="13119" y="167031"/>
                </a:lnTo>
                <a:lnTo>
                  <a:pt x="15414" y="168504"/>
                </a:lnTo>
                <a:lnTo>
                  <a:pt x="17896" y="169486"/>
                </a:lnTo>
                <a:lnTo>
                  <a:pt x="20503" y="170140"/>
                </a:lnTo>
                <a:lnTo>
                  <a:pt x="23194" y="171529"/>
                </a:lnTo>
                <a:lnTo>
                  <a:pt x="25939" y="173408"/>
                </a:lnTo>
                <a:lnTo>
                  <a:pt x="28722" y="175612"/>
                </a:lnTo>
                <a:lnTo>
                  <a:pt x="31530" y="177082"/>
                </a:lnTo>
                <a:lnTo>
                  <a:pt x="34355" y="178062"/>
                </a:lnTo>
                <a:lnTo>
                  <a:pt x="41181" y="179635"/>
                </a:lnTo>
                <a:lnTo>
                  <a:pt x="44655" y="179850"/>
                </a:lnTo>
                <a:lnTo>
                  <a:pt x="49374" y="179946"/>
                </a:lnTo>
                <a:lnTo>
                  <a:pt x="62969" y="180012"/>
                </a:lnTo>
                <a:lnTo>
                  <a:pt x="65791" y="179063"/>
                </a:lnTo>
                <a:lnTo>
                  <a:pt x="68626" y="177478"/>
                </a:lnTo>
                <a:lnTo>
                  <a:pt x="71468" y="175468"/>
                </a:lnTo>
                <a:lnTo>
                  <a:pt x="74315" y="174129"/>
                </a:lnTo>
                <a:lnTo>
                  <a:pt x="77165" y="173236"/>
                </a:lnTo>
                <a:lnTo>
                  <a:pt x="80019" y="172640"/>
                </a:lnTo>
                <a:lnTo>
                  <a:pt x="82872" y="171291"/>
                </a:lnTo>
                <a:lnTo>
                  <a:pt x="85728" y="169439"/>
                </a:lnTo>
                <a:lnTo>
                  <a:pt x="88585" y="167252"/>
                </a:lnTo>
                <a:lnTo>
                  <a:pt x="91441" y="165793"/>
                </a:lnTo>
                <a:lnTo>
                  <a:pt x="94298" y="164821"/>
                </a:lnTo>
                <a:lnTo>
                  <a:pt x="97155" y="164173"/>
                </a:lnTo>
                <a:lnTo>
                  <a:pt x="100964" y="162789"/>
                </a:lnTo>
                <a:lnTo>
                  <a:pt x="105410" y="160913"/>
                </a:lnTo>
                <a:lnTo>
                  <a:pt x="110278" y="158711"/>
                </a:lnTo>
                <a:lnTo>
                  <a:pt x="114475" y="156289"/>
                </a:lnTo>
                <a:lnTo>
                  <a:pt x="118227" y="153723"/>
                </a:lnTo>
                <a:lnTo>
                  <a:pt x="121680" y="151059"/>
                </a:lnTo>
                <a:lnTo>
                  <a:pt x="123982" y="148331"/>
                </a:lnTo>
                <a:lnTo>
                  <a:pt x="125518" y="145560"/>
                </a:lnTo>
                <a:lnTo>
                  <a:pt x="126541" y="142760"/>
                </a:lnTo>
                <a:lnTo>
                  <a:pt x="128176" y="140893"/>
                </a:lnTo>
                <a:lnTo>
                  <a:pt x="130217" y="139648"/>
                </a:lnTo>
                <a:lnTo>
                  <a:pt x="132532" y="138819"/>
                </a:lnTo>
                <a:lnTo>
                  <a:pt x="135026" y="137313"/>
                </a:lnTo>
                <a:lnTo>
                  <a:pt x="137643" y="135357"/>
                </a:lnTo>
                <a:lnTo>
                  <a:pt x="140338" y="133100"/>
                </a:lnTo>
                <a:lnTo>
                  <a:pt x="142136" y="130643"/>
                </a:lnTo>
                <a:lnTo>
                  <a:pt x="144134" y="125374"/>
                </a:lnTo>
                <a:lnTo>
                  <a:pt x="147562" y="119857"/>
                </a:lnTo>
                <a:lnTo>
                  <a:pt x="149808" y="117051"/>
                </a:lnTo>
                <a:lnTo>
                  <a:pt x="151307" y="114229"/>
                </a:lnTo>
                <a:lnTo>
                  <a:pt x="152307" y="111395"/>
                </a:lnTo>
                <a:lnTo>
                  <a:pt x="153910" y="104554"/>
                </a:lnTo>
                <a:lnTo>
                  <a:pt x="154129" y="101078"/>
                </a:lnTo>
                <a:lnTo>
                  <a:pt x="154227" y="96359"/>
                </a:lnTo>
                <a:lnTo>
                  <a:pt x="154269" y="91086"/>
                </a:lnTo>
                <a:lnTo>
                  <a:pt x="153328" y="88346"/>
                </a:lnTo>
                <a:lnTo>
                  <a:pt x="149743" y="82762"/>
                </a:lnTo>
                <a:lnTo>
                  <a:pt x="148406" y="79940"/>
                </a:lnTo>
                <a:lnTo>
                  <a:pt x="147515" y="77105"/>
                </a:lnTo>
                <a:lnTo>
                  <a:pt x="146920" y="74264"/>
                </a:lnTo>
                <a:lnTo>
                  <a:pt x="145572" y="71417"/>
                </a:lnTo>
                <a:lnTo>
                  <a:pt x="143720" y="68566"/>
                </a:lnTo>
                <a:lnTo>
                  <a:pt x="141533" y="65713"/>
                </a:lnTo>
                <a:lnTo>
                  <a:pt x="140074" y="62858"/>
                </a:lnTo>
                <a:lnTo>
                  <a:pt x="139104" y="60003"/>
                </a:lnTo>
                <a:lnTo>
                  <a:pt x="138456" y="57147"/>
                </a:lnTo>
                <a:lnTo>
                  <a:pt x="137071" y="54290"/>
                </a:lnTo>
                <a:lnTo>
                  <a:pt x="135195" y="51433"/>
                </a:lnTo>
                <a:lnTo>
                  <a:pt x="132992" y="48576"/>
                </a:lnTo>
                <a:lnTo>
                  <a:pt x="130572" y="45719"/>
                </a:lnTo>
                <a:lnTo>
                  <a:pt x="128004" y="42862"/>
                </a:lnTo>
                <a:lnTo>
                  <a:pt x="122613" y="37147"/>
                </a:lnTo>
                <a:lnTo>
                  <a:pt x="117042" y="31432"/>
                </a:lnTo>
                <a:lnTo>
                  <a:pt x="114223" y="29527"/>
                </a:lnTo>
                <a:lnTo>
                  <a:pt x="111391" y="28257"/>
                </a:lnTo>
                <a:lnTo>
                  <a:pt x="108551" y="27410"/>
                </a:lnTo>
                <a:lnTo>
                  <a:pt x="105704" y="25893"/>
                </a:lnTo>
                <a:lnTo>
                  <a:pt x="102855" y="23930"/>
                </a:lnTo>
                <a:lnTo>
                  <a:pt x="100001" y="21668"/>
                </a:lnTo>
                <a:lnTo>
                  <a:pt x="97147" y="19208"/>
                </a:lnTo>
                <a:lnTo>
                  <a:pt x="94292" y="16615"/>
                </a:lnTo>
                <a:lnTo>
                  <a:pt x="87416" y="10161"/>
                </a:lnTo>
                <a:lnTo>
                  <a:pt x="84947" y="9631"/>
                </a:lnTo>
                <a:lnTo>
                  <a:pt x="81396" y="9278"/>
                </a:lnTo>
                <a:lnTo>
                  <a:pt x="73322" y="8886"/>
                </a:lnTo>
                <a:lnTo>
                  <a:pt x="66561" y="8712"/>
                </a:lnTo>
                <a:lnTo>
                  <a:pt x="62471" y="9618"/>
                </a:lnTo>
                <a:lnTo>
                  <a:pt x="57840" y="11174"/>
                </a:lnTo>
                <a:lnTo>
                  <a:pt x="42862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4" name="SMARTPenAnnotation756"/>
          <p:cNvSpPr/>
          <p:nvPr/>
        </p:nvSpPr>
        <p:spPr>
          <a:xfrm>
            <a:off x="8935402" y="383190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85" name="SMARTPenAnnotation757"/>
          <p:cNvSpPr/>
          <p:nvPr/>
        </p:nvSpPr>
        <p:spPr>
          <a:xfrm>
            <a:off x="4417695" y="3738009"/>
            <a:ext cx="90328" cy="84940"/>
          </a:xfrm>
          <a:custGeom>
            <a:avLst/>
            <a:gdLst/>
            <a:ahLst/>
            <a:cxnLst/>
            <a:rect l="0" t="0" r="0" b="0"/>
            <a:pathLst>
              <a:path w="90328" h="84940">
                <a:moveTo>
                  <a:pt x="0" y="33891"/>
                </a:moveTo>
                <a:lnTo>
                  <a:pt x="33492" y="33891"/>
                </a:lnTo>
                <a:lnTo>
                  <a:pt x="37567" y="34843"/>
                </a:lnTo>
                <a:lnTo>
                  <a:pt x="41237" y="36431"/>
                </a:lnTo>
                <a:lnTo>
                  <a:pt x="44636" y="38441"/>
                </a:lnTo>
                <a:lnTo>
                  <a:pt x="47855" y="39782"/>
                </a:lnTo>
                <a:lnTo>
                  <a:pt x="50953" y="40676"/>
                </a:lnTo>
                <a:lnTo>
                  <a:pt x="53971" y="41271"/>
                </a:lnTo>
                <a:lnTo>
                  <a:pt x="56936" y="41669"/>
                </a:lnTo>
                <a:lnTo>
                  <a:pt x="59865" y="41933"/>
                </a:lnTo>
                <a:lnTo>
                  <a:pt x="66858" y="42359"/>
                </a:lnTo>
                <a:lnTo>
                  <a:pt x="68384" y="43346"/>
                </a:lnTo>
                <a:lnTo>
                  <a:pt x="70354" y="44956"/>
                </a:lnTo>
                <a:lnTo>
                  <a:pt x="75809" y="49835"/>
                </a:lnTo>
                <a:lnTo>
                  <a:pt x="76257" y="51188"/>
                </a:lnTo>
                <a:lnTo>
                  <a:pt x="76555" y="53042"/>
                </a:lnTo>
                <a:lnTo>
                  <a:pt x="77034" y="58311"/>
                </a:lnTo>
                <a:lnTo>
                  <a:pt x="77074" y="59696"/>
                </a:lnTo>
                <a:lnTo>
                  <a:pt x="77117" y="63775"/>
                </a:lnTo>
                <a:lnTo>
                  <a:pt x="76176" y="65243"/>
                </a:lnTo>
                <a:lnTo>
                  <a:pt x="74597" y="66222"/>
                </a:lnTo>
                <a:lnTo>
                  <a:pt x="72590" y="66875"/>
                </a:lnTo>
                <a:lnTo>
                  <a:pt x="70301" y="68263"/>
                </a:lnTo>
                <a:lnTo>
                  <a:pt x="67822" y="70140"/>
                </a:lnTo>
                <a:lnTo>
                  <a:pt x="65217" y="72345"/>
                </a:lnTo>
                <a:lnTo>
                  <a:pt x="62528" y="73814"/>
                </a:lnTo>
                <a:lnTo>
                  <a:pt x="59782" y="74794"/>
                </a:lnTo>
                <a:lnTo>
                  <a:pt x="57000" y="75447"/>
                </a:lnTo>
                <a:lnTo>
                  <a:pt x="54192" y="76835"/>
                </a:lnTo>
                <a:lnTo>
                  <a:pt x="51368" y="78713"/>
                </a:lnTo>
                <a:lnTo>
                  <a:pt x="48533" y="80917"/>
                </a:lnTo>
                <a:lnTo>
                  <a:pt x="45690" y="82386"/>
                </a:lnTo>
                <a:lnTo>
                  <a:pt x="42842" y="83366"/>
                </a:lnTo>
                <a:lnTo>
                  <a:pt x="39992" y="84019"/>
                </a:lnTo>
                <a:lnTo>
                  <a:pt x="37138" y="84454"/>
                </a:lnTo>
                <a:lnTo>
                  <a:pt x="34284" y="84745"/>
                </a:lnTo>
                <a:lnTo>
                  <a:pt x="31429" y="84939"/>
                </a:lnTo>
                <a:lnTo>
                  <a:pt x="28572" y="84115"/>
                </a:lnTo>
                <a:lnTo>
                  <a:pt x="25715" y="82614"/>
                </a:lnTo>
                <a:lnTo>
                  <a:pt x="22859" y="80660"/>
                </a:lnTo>
                <a:lnTo>
                  <a:pt x="20001" y="79357"/>
                </a:lnTo>
                <a:lnTo>
                  <a:pt x="17144" y="78490"/>
                </a:lnTo>
                <a:lnTo>
                  <a:pt x="14287" y="77911"/>
                </a:lnTo>
                <a:lnTo>
                  <a:pt x="12381" y="76572"/>
                </a:lnTo>
                <a:lnTo>
                  <a:pt x="11112" y="74728"/>
                </a:lnTo>
                <a:lnTo>
                  <a:pt x="10265" y="72545"/>
                </a:lnTo>
                <a:lnTo>
                  <a:pt x="9701" y="70138"/>
                </a:lnTo>
                <a:lnTo>
                  <a:pt x="9324" y="67580"/>
                </a:lnTo>
                <a:lnTo>
                  <a:pt x="9074" y="64923"/>
                </a:lnTo>
                <a:lnTo>
                  <a:pt x="7954" y="62199"/>
                </a:lnTo>
                <a:lnTo>
                  <a:pt x="6255" y="59430"/>
                </a:lnTo>
                <a:lnTo>
                  <a:pt x="4169" y="56632"/>
                </a:lnTo>
                <a:lnTo>
                  <a:pt x="3732" y="53814"/>
                </a:lnTo>
                <a:lnTo>
                  <a:pt x="4393" y="50983"/>
                </a:lnTo>
                <a:lnTo>
                  <a:pt x="12879" y="33860"/>
                </a:lnTo>
                <a:lnTo>
                  <a:pt x="15253" y="30060"/>
                </a:lnTo>
                <a:lnTo>
                  <a:pt x="17788" y="26575"/>
                </a:lnTo>
                <a:lnTo>
                  <a:pt x="20431" y="23298"/>
                </a:lnTo>
                <a:lnTo>
                  <a:pt x="23146" y="20161"/>
                </a:lnTo>
                <a:lnTo>
                  <a:pt x="25908" y="17118"/>
                </a:lnTo>
                <a:lnTo>
                  <a:pt x="28701" y="14136"/>
                </a:lnTo>
                <a:lnTo>
                  <a:pt x="32469" y="12148"/>
                </a:lnTo>
                <a:lnTo>
                  <a:pt x="36886" y="10823"/>
                </a:lnTo>
                <a:lnTo>
                  <a:pt x="41735" y="9940"/>
                </a:lnTo>
                <a:lnTo>
                  <a:pt x="45921" y="8399"/>
                </a:lnTo>
                <a:lnTo>
                  <a:pt x="49664" y="6419"/>
                </a:lnTo>
                <a:lnTo>
                  <a:pt x="53111" y="4146"/>
                </a:lnTo>
                <a:lnTo>
                  <a:pt x="56363" y="2631"/>
                </a:lnTo>
                <a:lnTo>
                  <a:pt x="59482" y="1621"/>
                </a:lnTo>
                <a:lnTo>
                  <a:pt x="62515" y="947"/>
                </a:lnTo>
                <a:lnTo>
                  <a:pt x="65489" y="498"/>
                </a:lnTo>
                <a:lnTo>
                  <a:pt x="68424" y="199"/>
                </a:lnTo>
                <a:lnTo>
                  <a:pt x="71333" y="0"/>
                </a:lnTo>
                <a:lnTo>
                  <a:pt x="74226" y="819"/>
                </a:lnTo>
                <a:lnTo>
                  <a:pt x="77106" y="2318"/>
                </a:lnTo>
                <a:lnTo>
                  <a:pt x="84022" y="7017"/>
                </a:lnTo>
                <a:lnTo>
                  <a:pt x="85542" y="8354"/>
                </a:lnTo>
                <a:lnTo>
                  <a:pt x="89770" y="12381"/>
                </a:lnTo>
                <a:lnTo>
                  <a:pt x="90327" y="14789"/>
                </a:lnTo>
                <a:lnTo>
                  <a:pt x="89745" y="17346"/>
                </a:lnTo>
                <a:lnTo>
                  <a:pt x="88405" y="20003"/>
                </a:lnTo>
                <a:lnTo>
                  <a:pt x="87511" y="23680"/>
                </a:lnTo>
                <a:lnTo>
                  <a:pt x="86916" y="28036"/>
                </a:lnTo>
                <a:lnTo>
                  <a:pt x="86519" y="32845"/>
                </a:lnTo>
                <a:lnTo>
                  <a:pt x="84349" y="37003"/>
                </a:lnTo>
                <a:lnTo>
                  <a:pt x="80998" y="40728"/>
                </a:lnTo>
                <a:lnTo>
                  <a:pt x="76858" y="44164"/>
                </a:lnTo>
                <a:lnTo>
                  <a:pt x="73146" y="47407"/>
                </a:lnTo>
                <a:lnTo>
                  <a:pt x="69719" y="50522"/>
                </a:lnTo>
                <a:lnTo>
                  <a:pt x="63371" y="56522"/>
                </a:lnTo>
                <a:lnTo>
                  <a:pt x="57375" y="62364"/>
                </a:lnTo>
                <a:lnTo>
                  <a:pt x="54442" y="64303"/>
                </a:lnTo>
                <a:lnTo>
                  <a:pt x="51534" y="65596"/>
                </a:lnTo>
                <a:lnTo>
                  <a:pt x="48644" y="66457"/>
                </a:lnTo>
                <a:lnTo>
                  <a:pt x="45764" y="67984"/>
                </a:lnTo>
                <a:lnTo>
                  <a:pt x="42892" y="69955"/>
                </a:lnTo>
                <a:lnTo>
                  <a:pt x="40025" y="72221"/>
                </a:lnTo>
                <a:lnTo>
                  <a:pt x="37160" y="73731"/>
                </a:lnTo>
                <a:lnTo>
                  <a:pt x="34298" y="74739"/>
                </a:lnTo>
                <a:lnTo>
                  <a:pt x="31438" y="75410"/>
                </a:lnTo>
                <a:lnTo>
                  <a:pt x="29531" y="74905"/>
                </a:lnTo>
                <a:lnTo>
                  <a:pt x="28260" y="73616"/>
                </a:lnTo>
                <a:lnTo>
                  <a:pt x="27412" y="71804"/>
                </a:lnTo>
                <a:lnTo>
                  <a:pt x="25895" y="70596"/>
                </a:lnTo>
                <a:lnTo>
                  <a:pt x="23931" y="69791"/>
                </a:lnTo>
                <a:lnTo>
                  <a:pt x="21669" y="69254"/>
                </a:lnTo>
                <a:lnTo>
                  <a:pt x="20160" y="67944"/>
                </a:lnTo>
                <a:lnTo>
                  <a:pt x="19155" y="66118"/>
                </a:lnTo>
                <a:lnTo>
                  <a:pt x="18485" y="63948"/>
                </a:lnTo>
                <a:lnTo>
                  <a:pt x="17085" y="62501"/>
                </a:lnTo>
                <a:lnTo>
                  <a:pt x="15200" y="61537"/>
                </a:lnTo>
                <a:lnTo>
                  <a:pt x="12991" y="60894"/>
                </a:lnTo>
                <a:lnTo>
                  <a:pt x="11518" y="59513"/>
                </a:lnTo>
                <a:lnTo>
                  <a:pt x="10536" y="57640"/>
                </a:lnTo>
                <a:lnTo>
                  <a:pt x="9882" y="55438"/>
                </a:lnTo>
                <a:lnTo>
                  <a:pt x="9445" y="53018"/>
                </a:lnTo>
                <a:lnTo>
                  <a:pt x="9154" y="50452"/>
                </a:lnTo>
                <a:lnTo>
                  <a:pt x="8959" y="47789"/>
                </a:lnTo>
                <a:lnTo>
                  <a:pt x="9783" y="45062"/>
                </a:lnTo>
                <a:lnTo>
                  <a:pt x="11285" y="42290"/>
                </a:lnTo>
                <a:lnTo>
                  <a:pt x="13238" y="39491"/>
                </a:lnTo>
                <a:lnTo>
                  <a:pt x="15493" y="36671"/>
                </a:lnTo>
                <a:lnTo>
                  <a:pt x="17948" y="33840"/>
                </a:lnTo>
                <a:lnTo>
                  <a:pt x="20537" y="30999"/>
                </a:lnTo>
                <a:lnTo>
                  <a:pt x="23216" y="29106"/>
                </a:lnTo>
                <a:lnTo>
                  <a:pt x="25955" y="27843"/>
                </a:lnTo>
                <a:lnTo>
                  <a:pt x="28733" y="27001"/>
                </a:lnTo>
                <a:lnTo>
                  <a:pt x="30586" y="25488"/>
                </a:lnTo>
                <a:lnTo>
                  <a:pt x="31820" y="23526"/>
                </a:lnTo>
                <a:lnTo>
                  <a:pt x="32643" y="21266"/>
                </a:lnTo>
                <a:lnTo>
                  <a:pt x="34144" y="19759"/>
                </a:lnTo>
                <a:lnTo>
                  <a:pt x="36098" y="18755"/>
                </a:lnTo>
                <a:lnTo>
                  <a:pt x="38352" y="18085"/>
                </a:lnTo>
                <a:lnTo>
                  <a:pt x="41761" y="17638"/>
                </a:lnTo>
                <a:lnTo>
                  <a:pt x="45938" y="17341"/>
                </a:lnTo>
                <a:lnTo>
                  <a:pt x="50627" y="17142"/>
                </a:lnTo>
                <a:lnTo>
                  <a:pt x="53754" y="17962"/>
                </a:lnTo>
                <a:lnTo>
                  <a:pt x="55838" y="19462"/>
                </a:lnTo>
                <a:lnTo>
                  <a:pt x="57228" y="21414"/>
                </a:lnTo>
                <a:lnTo>
                  <a:pt x="59107" y="22715"/>
                </a:lnTo>
                <a:lnTo>
                  <a:pt x="61312" y="23583"/>
                </a:lnTo>
                <a:lnTo>
                  <a:pt x="63734" y="24161"/>
                </a:lnTo>
                <a:lnTo>
                  <a:pt x="66302" y="25500"/>
                </a:lnTo>
                <a:lnTo>
                  <a:pt x="68966" y="27344"/>
                </a:lnTo>
                <a:lnTo>
                  <a:pt x="71695" y="29526"/>
                </a:lnTo>
                <a:lnTo>
                  <a:pt x="74466" y="30981"/>
                </a:lnTo>
                <a:lnTo>
                  <a:pt x="77267" y="31951"/>
                </a:lnTo>
                <a:lnTo>
                  <a:pt x="80086" y="32598"/>
                </a:lnTo>
                <a:lnTo>
                  <a:pt x="81965" y="33981"/>
                </a:lnTo>
                <a:lnTo>
                  <a:pt x="83218" y="35856"/>
                </a:lnTo>
                <a:lnTo>
                  <a:pt x="85230" y="41158"/>
                </a:lnTo>
                <a:lnTo>
                  <a:pt x="85395" y="42545"/>
                </a:lnTo>
                <a:lnTo>
                  <a:pt x="85505" y="44423"/>
                </a:lnTo>
                <a:lnTo>
                  <a:pt x="85681" y="49729"/>
                </a:lnTo>
                <a:lnTo>
                  <a:pt x="85712" y="55199"/>
                </a:lnTo>
                <a:lnTo>
                  <a:pt x="84763" y="56669"/>
                </a:lnTo>
                <a:lnTo>
                  <a:pt x="83179" y="57649"/>
                </a:lnTo>
                <a:lnTo>
                  <a:pt x="78343" y="59221"/>
                </a:lnTo>
                <a:lnTo>
                  <a:pt x="76993" y="59350"/>
                </a:lnTo>
                <a:lnTo>
                  <a:pt x="75141" y="59436"/>
                </a:lnTo>
                <a:lnTo>
                  <a:pt x="72954" y="59494"/>
                </a:lnTo>
                <a:lnTo>
                  <a:pt x="71496" y="58579"/>
                </a:lnTo>
                <a:lnTo>
                  <a:pt x="70524" y="57017"/>
                </a:lnTo>
                <a:lnTo>
                  <a:pt x="69876" y="55023"/>
                </a:lnTo>
                <a:lnTo>
                  <a:pt x="68491" y="53694"/>
                </a:lnTo>
                <a:lnTo>
                  <a:pt x="66616" y="52808"/>
                </a:lnTo>
                <a:lnTo>
                  <a:pt x="64413" y="52217"/>
                </a:lnTo>
                <a:lnTo>
                  <a:pt x="62944" y="50871"/>
                </a:lnTo>
                <a:lnTo>
                  <a:pt x="61966" y="49021"/>
                </a:lnTo>
                <a:lnTo>
                  <a:pt x="60022" y="42514"/>
                </a:lnTo>
                <a:lnTo>
                  <a:pt x="60018" y="42497"/>
                </a:lnTo>
                <a:lnTo>
                  <a:pt x="60010" y="37922"/>
                </a:lnTo>
                <a:lnTo>
                  <a:pt x="60961" y="36578"/>
                </a:lnTo>
                <a:lnTo>
                  <a:pt x="62548" y="35683"/>
                </a:lnTo>
                <a:lnTo>
                  <a:pt x="68580" y="338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93" name="Group 9292"/>
          <p:cNvGrpSpPr/>
          <p:nvPr/>
        </p:nvGrpSpPr>
        <p:grpSpPr>
          <a:xfrm>
            <a:off x="4323397" y="1834785"/>
            <a:ext cx="2132815" cy="3685906"/>
            <a:chOff x="4323397" y="1834785"/>
            <a:chExt cx="2132815" cy="3685906"/>
          </a:xfrm>
        </p:grpSpPr>
        <p:sp>
          <p:nvSpPr>
            <p:cNvPr id="9286" name="SMARTPenAnnotation758"/>
            <p:cNvSpPr/>
            <p:nvPr/>
          </p:nvSpPr>
          <p:spPr>
            <a:xfrm>
              <a:off x="4323397" y="1885950"/>
              <a:ext cx="882969" cy="205740"/>
            </a:xfrm>
            <a:custGeom>
              <a:avLst/>
              <a:gdLst/>
              <a:ahLst/>
              <a:cxnLst/>
              <a:rect l="0" t="0" r="0" b="0"/>
              <a:pathLst>
                <a:path w="882969" h="205740">
                  <a:moveTo>
                    <a:pt x="0" y="205739"/>
                  </a:moveTo>
                  <a:lnTo>
                    <a:pt x="4551" y="205739"/>
                  </a:lnTo>
                  <a:lnTo>
                    <a:pt x="19561" y="199848"/>
                  </a:lnTo>
                  <a:lnTo>
                    <a:pt x="29581" y="195157"/>
                  </a:lnTo>
                  <a:lnTo>
                    <a:pt x="39817" y="190559"/>
                  </a:lnTo>
                  <a:lnTo>
                    <a:pt x="53892" y="185340"/>
                  </a:lnTo>
                  <a:lnTo>
                    <a:pt x="72212" y="182386"/>
                  </a:lnTo>
                  <a:lnTo>
                    <a:pt x="82431" y="181598"/>
                  </a:lnTo>
                  <a:lnTo>
                    <a:pt x="103946" y="175642"/>
                  </a:lnTo>
                  <a:lnTo>
                    <a:pt x="115018" y="171387"/>
                  </a:lnTo>
                  <a:lnTo>
                    <a:pt x="126208" y="167598"/>
                  </a:lnTo>
                  <a:lnTo>
                    <a:pt x="137479" y="164120"/>
                  </a:lnTo>
                  <a:lnTo>
                    <a:pt x="148803" y="160848"/>
                  </a:lnTo>
                  <a:lnTo>
                    <a:pt x="161114" y="156762"/>
                  </a:lnTo>
                  <a:lnTo>
                    <a:pt x="187494" y="147142"/>
                  </a:lnTo>
                  <a:lnTo>
                    <a:pt x="201196" y="143814"/>
                  </a:lnTo>
                  <a:lnTo>
                    <a:pt x="215093" y="141596"/>
                  </a:lnTo>
                  <a:lnTo>
                    <a:pt x="229121" y="140117"/>
                  </a:lnTo>
                  <a:lnTo>
                    <a:pt x="244187" y="137226"/>
                  </a:lnTo>
                  <a:lnTo>
                    <a:pt x="259946" y="133394"/>
                  </a:lnTo>
                  <a:lnTo>
                    <a:pt x="276167" y="128934"/>
                  </a:lnTo>
                  <a:lnTo>
                    <a:pt x="291744" y="125009"/>
                  </a:lnTo>
                  <a:lnTo>
                    <a:pt x="321752" y="118107"/>
                  </a:lnTo>
                  <a:lnTo>
                    <a:pt x="337374" y="113980"/>
                  </a:lnTo>
                  <a:lnTo>
                    <a:pt x="353503" y="109324"/>
                  </a:lnTo>
                  <a:lnTo>
                    <a:pt x="386665" y="99071"/>
                  </a:lnTo>
                  <a:lnTo>
                    <a:pt x="420454" y="88164"/>
                  </a:lnTo>
                  <a:lnTo>
                    <a:pt x="437465" y="83541"/>
                  </a:lnTo>
                  <a:lnTo>
                    <a:pt x="454521" y="79506"/>
                  </a:lnTo>
                  <a:lnTo>
                    <a:pt x="471606" y="75864"/>
                  </a:lnTo>
                  <a:lnTo>
                    <a:pt x="488711" y="71531"/>
                  </a:lnTo>
                  <a:lnTo>
                    <a:pt x="505830" y="66737"/>
                  </a:lnTo>
                  <a:lnTo>
                    <a:pt x="522958" y="61636"/>
                  </a:lnTo>
                  <a:lnTo>
                    <a:pt x="540091" y="57283"/>
                  </a:lnTo>
                  <a:lnTo>
                    <a:pt x="557228" y="53429"/>
                  </a:lnTo>
                  <a:lnTo>
                    <a:pt x="751479" y="14297"/>
                  </a:lnTo>
                  <a:lnTo>
                    <a:pt x="777538" y="11117"/>
                  </a:lnTo>
                  <a:lnTo>
                    <a:pt x="801820" y="9703"/>
                  </a:lnTo>
                  <a:lnTo>
                    <a:pt x="825312" y="9075"/>
                  </a:lnTo>
                  <a:lnTo>
                    <a:pt x="848453" y="6256"/>
                  </a:lnTo>
                  <a:lnTo>
                    <a:pt x="88296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87" name="SMARTPenAnnotation759"/>
            <p:cNvSpPr/>
            <p:nvPr/>
          </p:nvSpPr>
          <p:spPr>
            <a:xfrm>
              <a:off x="4391977" y="1963251"/>
              <a:ext cx="1240756" cy="308462"/>
            </a:xfrm>
            <a:custGeom>
              <a:avLst/>
              <a:gdLst/>
              <a:ahLst/>
              <a:cxnLst/>
              <a:rect l="0" t="0" r="0" b="0"/>
              <a:pathLst>
                <a:path w="1240756" h="308462">
                  <a:moveTo>
                    <a:pt x="0" y="308461"/>
                  </a:moveTo>
                  <a:lnTo>
                    <a:pt x="7381" y="308461"/>
                  </a:lnTo>
                  <a:lnTo>
                    <a:pt x="20281" y="299136"/>
                  </a:lnTo>
                  <a:lnTo>
                    <a:pt x="37759" y="291093"/>
                  </a:lnTo>
                  <a:lnTo>
                    <a:pt x="63575" y="282678"/>
                  </a:lnTo>
                  <a:lnTo>
                    <a:pt x="83501" y="276047"/>
                  </a:lnTo>
                  <a:lnTo>
                    <a:pt x="101882" y="266750"/>
                  </a:lnTo>
                  <a:lnTo>
                    <a:pt x="124656" y="258808"/>
                  </a:lnTo>
                  <a:lnTo>
                    <a:pt x="150652" y="252103"/>
                  </a:lnTo>
                  <a:lnTo>
                    <a:pt x="178082" y="245948"/>
                  </a:lnTo>
                  <a:lnTo>
                    <a:pt x="206148" y="237498"/>
                  </a:lnTo>
                  <a:lnTo>
                    <a:pt x="267521" y="216550"/>
                  </a:lnTo>
                  <a:lnTo>
                    <a:pt x="303366" y="205382"/>
                  </a:lnTo>
                  <a:lnTo>
                    <a:pt x="340570" y="194068"/>
                  </a:lnTo>
                  <a:lnTo>
                    <a:pt x="376154" y="182690"/>
                  </a:lnTo>
                  <a:lnTo>
                    <a:pt x="395549" y="176988"/>
                  </a:lnTo>
                  <a:lnTo>
                    <a:pt x="602512" y="119866"/>
                  </a:lnTo>
                  <a:lnTo>
                    <a:pt x="760237" y="79861"/>
                  </a:lnTo>
                  <a:lnTo>
                    <a:pt x="782098" y="75099"/>
                  </a:lnTo>
                  <a:lnTo>
                    <a:pt x="803339" y="70971"/>
                  </a:lnTo>
                  <a:lnTo>
                    <a:pt x="824167" y="67267"/>
                  </a:lnTo>
                  <a:lnTo>
                    <a:pt x="845671" y="62892"/>
                  </a:lnTo>
                  <a:lnTo>
                    <a:pt x="889887" y="52952"/>
                  </a:lnTo>
                  <a:lnTo>
                    <a:pt x="911393" y="48587"/>
                  </a:lnTo>
                  <a:lnTo>
                    <a:pt x="972564" y="37892"/>
                  </a:lnTo>
                  <a:lnTo>
                    <a:pt x="1078770" y="19932"/>
                  </a:lnTo>
                  <a:lnTo>
                    <a:pt x="1109691" y="14173"/>
                  </a:lnTo>
                  <a:lnTo>
                    <a:pt x="1136768" y="8439"/>
                  </a:lnTo>
                  <a:lnTo>
                    <a:pt x="1170893" y="2396"/>
                  </a:lnTo>
                  <a:lnTo>
                    <a:pt x="1203472" y="354"/>
                  </a:lnTo>
                  <a:lnTo>
                    <a:pt x="1222301" y="0"/>
                  </a:lnTo>
                  <a:lnTo>
                    <a:pt x="1227300" y="903"/>
                  </a:lnTo>
                  <a:lnTo>
                    <a:pt x="1240755" y="7245"/>
                  </a:lnTo>
                  <a:lnTo>
                    <a:pt x="1240555" y="7638"/>
                  </a:lnTo>
                  <a:lnTo>
                    <a:pt x="1234440" y="84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88" name="SMARTPenAnnotation760"/>
            <p:cNvSpPr/>
            <p:nvPr/>
          </p:nvSpPr>
          <p:spPr>
            <a:xfrm>
              <a:off x="4503568" y="2083117"/>
              <a:ext cx="1431460" cy="419903"/>
            </a:xfrm>
            <a:custGeom>
              <a:avLst/>
              <a:gdLst/>
              <a:ahLst/>
              <a:cxnLst/>
              <a:rect l="0" t="0" r="0" b="0"/>
              <a:pathLst>
                <a:path w="1431460" h="419903">
                  <a:moveTo>
                    <a:pt x="51286" y="360045"/>
                  </a:moveTo>
                  <a:lnTo>
                    <a:pt x="38551" y="366889"/>
                  </a:lnTo>
                  <a:lnTo>
                    <a:pt x="28886" y="373715"/>
                  </a:lnTo>
                  <a:lnTo>
                    <a:pt x="22916" y="375645"/>
                  </a:lnTo>
                  <a:lnTo>
                    <a:pt x="19990" y="378065"/>
                  </a:lnTo>
                  <a:lnTo>
                    <a:pt x="8451" y="393097"/>
                  </a:lnTo>
                  <a:lnTo>
                    <a:pt x="5585" y="396367"/>
                  </a:lnTo>
                  <a:lnTo>
                    <a:pt x="3673" y="399500"/>
                  </a:lnTo>
                  <a:lnTo>
                    <a:pt x="1550" y="405521"/>
                  </a:lnTo>
                  <a:lnTo>
                    <a:pt x="0" y="418338"/>
                  </a:lnTo>
                  <a:lnTo>
                    <a:pt x="904" y="418909"/>
                  </a:lnTo>
                  <a:lnTo>
                    <a:pt x="4446" y="419544"/>
                  </a:lnTo>
                  <a:lnTo>
                    <a:pt x="16347" y="419902"/>
                  </a:lnTo>
                  <a:lnTo>
                    <a:pt x="26551" y="417446"/>
                  </a:lnTo>
                  <a:lnTo>
                    <a:pt x="31938" y="415457"/>
                  </a:lnTo>
                  <a:lnTo>
                    <a:pt x="71810" y="406924"/>
                  </a:lnTo>
                  <a:lnTo>
                    <a:pt x="92793" y="398025"/>
                  </a:lnTo>
                  <a:lnTo>
                    <a:pt x="126979" y="382305"/>
                  </a:lnTo>
                  <a:lnTo>
                    <a:pt x="153190" y="371208"/>
                  </a:lnTo>
                  <a:lnTo>
                    <a:pt x="183254" y="359927"/>
                  </a:lnTo>
                  <a:lnTo>
                    <a:pt x="215667" y="347610"/>
                  </a:lnTo>
                  <a:lnTo>
                    <a:pt x="232311" y="340325"/>
                  </a:lnTo>
                  <a:lnTo>
                    <a:pt x="266997" y="324611"/>
                  </a:lnTo>
                  <a:lnTo>
                    <a:pt x="304638" y="308101"/>
                  </a:lnTo>
                  <a:lnTo>
                    <a:pt x="346132" y="291239"/>
                  </a:lnTo>
                  <a:lnTo>
                    <a:pt x="389022" y="274220"/>
                  </a:lnTo>
                  <a:lnTo>
                    <a:pt x="451605" y="248573"/>
                  </a:lnTo>
                  <a:lnTo>
                    <a:pt x="608682" y="188593"/>
                  </a:lnTo>
                  <a:lnTo>
                    <a:pt x="631481" y="180021"/>
                  </a:lnTo>
                  <a:lnTo>
                    <a:pt x="655253" y="172402"/>
                  </a:lnTo>
                  <a:lnTo>
                    <a:pt x="679673" y="165417"/>
                  </a:lnTo>
                  <a:lnTo>
                    <a:pt x="704526" y="158856"/>
                  </a:lnTo>
                  <a:lnTo>
                    <a:pt x="729667" y="151624"/>
                  </a:lnTo>
                  <a:lnTo>
                    <a:pt x="805056" y="128746"/>
                  </a:lnTo>
                  <a:lnTo>
                    <a:pt x="852703" y="115640"/>
                  </a:lnTo>
                  <a:lnTo>
                    <a:pt x="901819" y="103466"/>
                  </a:lnTo>
                  <a:lnTo>
                    <a:pt x="998650" y="80128"/>
                  </a:lnTo>
                  <a:lnTo>
                    <a:pt x="1063613" y="62900"/>
                  </a:lnTo>
                  <a:lnTo>
                    <a:pt x="1125088" y="45730"/>
                  </a:lnTo>
                  <a:lnTo>
                    <a:pt x="1165437" y="36835"/>
                  </a:lnTo>
                  <a:lnTo>
                    <a:pt x="1256939" y="20338"/>
                  </a:lnTo>
                  <a:lnTo>
                    <a:pt x="1326268" y="5759"/>
                  </a:lnTo>
                  <a:lnTo>
                    <a:pt x="1364202" y="1706"/>
                  </a:lnTo>
                  <a:lnTo>
                    <a:pt x="1404034" y="225"/>
                  </a:lnTo>
                  <a:lnTo>
                    <a:pt x="143145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89" name="SMARTPenAnnotation761"/>
            <p:cNvSpPr/>
            <p:nvPr/>
          </p:nvSpPr>
          <p:spPr>
            <a:xfrm>
              <a:off x="4573786" y="2323147"/>
              <a:ext cx="1626990" cy="462729"/>
            </a:xfrm>
            <a:custGeom>
              <a:avLst/>
              <a:gdLst/>
              <a:ahLst/>
              <a:cxnLst/>
              <a:rect l="0" t="0" r="0" b="0"/>
              <a:pathLst>
                <a:path w="1626990" h="462729">
                  <a:moveTo>
                    <a:pt x="75366" y="394335"/>
                  </a:moveTo>
                  <a:lnTo>
                    <a:pt x="54176" y="406200"/>
                  </a:lnTo>
                  <a:lnTo>
                    <a:pt x="33452" y="420133"/>
                  </a:lnTo>
                  <a:lnTo>
                    <a:pt x="20614" y="433200"/>
                  </a:lnTo>
                  <a:lnTo>
                    <a:pt x="10354" y="448184"/>
                  </a:lnTo>
                  <a:lnTo>
                    <a:pt x="0" y="460787"/>
                  </a:lnTo>
                  <a:lnTo>
                    <a:pt x="1310" y="461496"/>
                  </a:lnTo>
                  <a:lnTo>
                    <a:pt x="17683" y="462728"/>
                  </a:lnTo>
                  <a:lnTo>
                    <a:pt x="26234" y="460292"/>
                  </a:lnTo>
                  <a:lnTo>
                    <a:pt x="61558" y="447330"/>
                  </a:lnTo>
                  <a:lnTo>
                    <a:pt x="85104" y="438208"/>
                  </a:lnTo>
                  <a:lnTo>
                    <a:pt x="113984" y="425264"/>
                  </a:lnTo>
                  <a:lnTo>
                    <a:pt x="145870" y="410939"/>
                  </a:lnTo>
                  <a:lnTo>
                    <a:pt x="179091" y="398222"/>
                  </a:lnTo>
                  <a:lnTo>
                    <a:pt x="197856" y="390259"/>
                  </a:lnTo>
                  <a:lnTo>
                    <a:pt x="300493" y="343680"/>
                  </a:lnTo>
                  <a:lnTo>
                    <a:pt x="322606" y="334848"/>
                  </a:lnTo>
                  <a:lnTo>
                    <a:pt x="394685" y="307812"/>
                  </a:lnTo>
                  <a:lnTo>
                    <a:pt x="444933" y="286983"/>
                  </a:lnTo>
                  <a:lnTo>
                    <a:pt x="470334" y="277047"/>
                  </a:lnTo>
                  <a:lnTo>
                    <a:pt x="575236" y="238029"/>
                  </a:lnTo>
                  <a:lnTo>
                    <a:pt x="602923" y="227266"/>
                  </a:lnTo>
                  <a:lnTo>
                    <a:pt x="631858" y="217233"/>
                  </a:lnTo>
                  <a:lnTo>
                    <a:pt x="661626" y="207687"/>
                  </a:lnTo>
                  <a:lnTo>
                    <a:pt x="866587" y="145847"/>
                  </a:lnTo>
                  <a:lnTo>
                    <a:pt x="895264" y="138189"/>
                  </a:lnTo>
                  <a:lnTo>
                    <a:pt x="952528" y="124600"/>
                  </a:lnTo>
                  <a:lnTo>
                    <a:pt x="1266899" y="54306"/>
                  </a:lnTo>
                  <a:lnTo>
                    <a:pt x="1313279" y="45409"/>
                  </a:lnTo>
                  <a:lnTo>
                    <a:pt x="1356117" y="38279"/>
                  </a:lnTo>
                  <a:lnTo>
                    <a:pt x="1453547" y="23009"/>
                  </a:lnTo>
                  <a:lnTo>
                    <a:pt x="1501832" y="14332"/>
                  </a:lnTo>
                  <a:lnTo>
                    <a:pt x="1541751" y="5728"/>
                  </a:lnTo>
                  <a:lnTo>
                    <a:pt x="1589094" y="754"/>
                  </a:lnTo>
                  <a:lnTo>
                    <a:pt x="162698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90" name="SMARTPenAnnotation762"/>
            <p:cNvSpPr/>
            <p:nvPr/>
          </p:nvSpPr>
          <p:spPr>
            <a:xfrm>
              <a:off x="4734877" y="2606199"/>
              <a:ext cx="1437880" cy="522764"/>
            </a:xfrm>
            <a:custGeom>
              <a:avLst/>
              <a:gdLst/>
              <a:ahLst/>
              <a:cxnLst/>
              <a:rect l="0" t="0" r="0" b="0"/>
              <a:pathLst>
                <a:path w="1437880" h="522764">
                  <a:moveTo>
                    <a:pt x="0" y="522763"/>
                  </a:moveTo>
                  <a:lnTo>
                    <a:pt x="7381" y="515382"/>
                  </a:lnTo>
                  <a:lnTo>
                    <a:pt x="38699" y="498686"/>
                  </a:lnTo>
                  <a:lnTo>
                    <a:pt x="62266" y="483456"/>
                  </a:lnTo>
                  <a:lnTo>
                    <a:pt x="82284" y="469098"/>
                  </a:lnTo>
                  <a:lnTo>
                    <a:pt x="106420" y="453192"/>
                  </a:lnTo>
                  <a:lnTo>
                    <a:pt x="133023" y="437550"/>
                  </a:lnTo>
                  <a:lnTo>
                    <a:pt x="160721" y="424248"/>
                  </a:lnTo>
                  <a:lnTo>
                    <a:pt x="207641" y="401499"/>
                  </a:lnTo>
                  <a:lnTo>
                    <a:pt x="224153" y="392390"/>
                  </a:lnTo>
                  <a:lnTo>
                    <a:pt x="240875" y="382508"/>
                  </a:lnTo>
                  <a:lnTo>
                    <a:pt x="257738" y="372109"/>
                  </a:lnTo>
                  <a:lnTo>
                    <a:pt x="275648" y="362320"/>
                  </a:lnTo>
                  <a:lnTo>
                    <a:pt x="294255" y="352936"/>
                  </a:lnTo>
                  <a:lnTo>
                    <a:pt x="332710" y="334889"/>
                  </a:lnTo>
                  <a:lnTo>
                    <a:pt x="392798" y="307712"/>
                  </a:lnTo>
                  <a:lnTo>
                    <a:pt x="436196" y="286850"/>
                  </a:lnTo>
                  <a:lnTo>
                    <a:pt x="458438" y="276905"/>
                  </a:lnTo>
                  <a:lnTo>
                    <a:pt x="576214" y="227109"/>
                  </a:lnTo>
                  <a:lnTo>
                    <a:pt x="601312" y="217075"/>
                  </a:lnTo>
                  <a:lnTo>
                    <a:pt x="677594" y="188349"/>
                  </a:lnTo>
                  <a:lnTo>
                    <a:pt x="728826" y="167124"/>
                  </a:lnTo>
                  <a:lnTo>
                    <a:pt x="754489" y="157083"/>
                  </a:lnTo>
                  <a:lnTo>
                    <a:pt x="805864" y="138306"/>
                  </a:lnTo>
                  <a:lnTo>
                    <a:pt x="831565" y="130251"/>
                  </a:lnTo>
                  <a:lnTo>
                    <a:pt x="857271" y="122976"/>
                  </a:lnTo>
                  <a:lnTo>
                    <a:pt x="882982" y="116221"/>
                  </a:lnTo>
                  <a:lnTo>
                    <a:pt x="908694" y="108860"/>
                  </a:lnTo>
                  <a:lnTo>
                    <a:pt x="984888" y="85800"/>
                  </a:lnTo>
                  <a:lnTo>
                    <a:pt x="1032723" y="72652"/>
                  </a:lnTo>
                  <a:lnTo>
                    <a:pt x="1102494" y="54540"/>
                  </a:lnTo>
                  <a:lnTo>
                    <a:pt x="1125521" y="49642"/>
                  </a:lnTo>
                  <a:lnTo>
                    <a:pt x="1148492" y="45424"/>
                  </a:lnTo>
                  <a:lnTo>
                    <a:pt x="1192431" y="37245"/>
                  </a:lnTo>
                  <a:lnTo>
                    <a:pt x="1249298" y="22882"/>
                  </a:lnTo>
                  <a:lnTo>
                    <a:pt x="1284859" y="15479"/>
                  </a:lnTo>
                  <a:lnTo>
                    <a:pt x="1332458" y="5956"/>
                  </a:lnTo>
                  <a:lnTo>
                    <a:pt x="1372173" y="1653"/>
                  </a:lnTo>
                  <a:lnTo>
                    <a:pt x="1412657" y="79"/>
                  </a:lnTo>
                  <a:lnTo>
                    <a:pt x="1418974" y="0"/>
                  </a:lnTo>
                  <a:lnTo>
                    <a:pt x="1424137" y="899"/>
                  </a:lnTo>
                  <a:lnTo>
                    <a:pt x="1432415" y="4439"/>
                  </a:lnTo>
                  <a:lnTo>
                    <a:pt x="1435003" y="6716"/>
                  </a:lnTo>
                  <a:lnTo>
                    <a:pt x="1436729" y="9187"/>
                  </a:lnTo>
                  <a:lnTo>
                    <a:pt x="1437879" y="11786"/>
                  </a:lnTo>
                  <a:lnTo>
                    <a:pt x="1437694" y="13519"/>
                  </a:lnTo>
                  <a:lnTo>
                    <a:pt x="1436618" y="14675"/>
                  </a:lnTo>
                  <a:lnTo>
                    <a:pt x="1434948" y="15445"/>
                  </a:lnTo>
                  <a:lnTo>
                    <a:pt x="1433834" y="16911"/>
                  </a:lnTo>
                  <a:lnTo>
                    <a:pt x="1433092" y="18841"/>
                  </a:lnTo>
                  <a:lnTo>
                    <a:pt x="1431607" y="255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91" name="SMARTPenAnnotation763"/>
            <p:cNvSpPr/>
            <p:nvPr/>
          </p:nvSpPr>
          <p:spPr>
            <a:xfrm>
              <a:off x="4987802" y="2828938"/>
              <a:ext cx="1468410" cy="2691753"/>
            </a:xfrm>
            <a:custGeom>
              <a:avLst/>
              <a:gdLst/>
              <a:ahLst/>
              <a:cxnLst/>
              <a:rect l="0" t="0" r="0" b="0"/>
              <a:pathLst>
                <a:path w="1468410" h="2691753">
                  <a:moveTo>
                    <a:pt x="64257" y="420039"/>
                  </a:moveTo>
                  <a:lnTo>
                    <a:pt x="59707" y="420039"/>
                  </a:lnTo>
                  <a:lnTo>
                    <a:pt x="57414" y="420992"/>
                  </a:lnTo>
                  <a:lnTo>
                    <a:pt x="52326" y="424590"/>
                  </a:lnTo>
                  <a:lnTo>
                    <a:pt x="50588" y="426883"/>
                  </a:lnTo>
                  <a:lnTo>
                    <a:pt x="49430" y="429364"/>
                  </a:lnTo>
                  <a:lnTo>
                    <a:pt x="48657" y="431971"/>
                  </a:lnTo>
                  <a:lnTo>
                    <a:pt x="47190" y="433708"/>
                  </a:lnTo>
                  <a:lnTo>
                    <a:pt x="45259" y="434867"/>
                  </a:lnTo>
                  <a:lnTo>
                    <a:pt x="43019" y="435639"/>
                  </a:lnTo>
                  <a:lnTo>
                    <a:pt x="41527" y="437107"/>
                  </a:lnTo>
                  <a:lnTo>
                    <a:pt x="40531" y="439038"/>
                  </a:lnTo>
                  <a:lnTo>
                    <a:pt x="39425" y="443723"/>
                  </a:lnTo>
                  <a:lnTo>
                    <a:pt x="38933" y="448980"/>
                  </a:lnTo>
                  <a:lnTo>
                    <a:pt x="39755" y="450763"/>
                  </a:lnTo>
                  <a:lnTo>
                    <a:pt x="41255" y="451952"/>
                  </a:lnTo>
                  <a:lnTo>
                    <a:pt x="43207" y="452744"/>
                  </a:lnTo>
                  <a:lnTo>
                    <a:pt x="45462" y="452320"/>
                  </a:lnTo>
                  <a:lnTo>
                    <a:pt x="83645" y="434137"/>
                  </a:lnTo>
                  <a:lnTo>
                    <a:pt x="118041" y="416015"/>
                  </a:lnTo>
                  <a:lnTo>
                    <a:pt x="166181" y="394091"/>
                  </a:lnTo>
                  <a:lnTo>
                    <a:pt x="238793" y="358872"/>
                  </a:lnTo>
                  <a:lnTo>
                    <a:pt x="275496" y="342371"/>
                  </a:lnTo>
                  <a:lnTo>
                    <a:pt x="311494" y="322973"/>
                  </a:lnTo>
                  <a:lnTo>
                    <a:pt x="348448" y="302603"/>
                  </a:lnTo>
                  <a:lnTo>
                    <a:pt x="390272" y="284025"/>
                  </a:lnTo>
                  <a:lnTo>
                    <a:pt x="545471" y="217047"/>
                  </a:lnTo>
                  <a:lnTo>
                    <a:pt x="592138" y="198376"/>
                  </a:lnTo>
                  <a:lnTo>
                    <a:pt x="640818" y="180552"/>
                  </a:lnTo>
                  <a:lnTo>
                    <a:pt x="665802" y="171799"/>
                  </a:lnTo>
                  <a:lnTo>
                    <a:pt x="690077" y="162153"/>
                  </a:lnTo>
                  <a:lnTo>
                    <a:pt x="713881" y="151912"/>
                  </a:lnTo>
                  <a:lnTo>
                    <a:pt x="737370" y="141276"/>
                  </a:lnTo>
                  <a:lnTo>
                    <a:pt x="762554" y="132279"/>
                  </a:lnTo>
                  <a:lnTo>
                    <a:pt x="788869" y="124377"/>
                  </a:lnTo>
                  <a:lnTo>
                    <a:pt x="815937" y="117203"/>
                  </a:lnTo>
                  <a:lnTo>
                    <a:pt x="841602" y="109564"/>
                  </a:lnTo>
                  <a:lnTo>
                    <a:pt x="866332" y="101613"/>
                  </a:lnTo>
                  <a:lnTo>
                    <a:pt x="890439" y="93455"/>
                  </a:lnTo>
                  <a:lnTo>
                    <a:pt x="914130" y="86111"/>
                  </a:lnTo>
                  <a:lnTo>
                    <a:pt x="960774" y="72872"/>
                  </a:lnTo>
                  <a:lnTo>
                    <a:pt x="1094057" y="37261"/>
                  </a:lnTo>
                  <a:lnTo>
                    <a:pt x="1132499" y="28300"/>
                  </a:lnTo>
                  <a:lnTo>
                    <a:pt x="1213312" y="11759"/>
                  </a:lnTo>
                  <a:lnTo>
                    <a:pt x="1250432" y="3898"/>
                  </a:lnTo>
                  <a:lnTo>
                    <a:pt x="1293108" y="330"/>
                  </a:lnTo>
                  <a:lnTo>
                    <a:pt x="1305217" y="32"/>
                  </a:lnTo>
                  <a:lnTo>
                    <a:pt x="1302111" y="0"/>
                  </a:lnTo>
                  <a:lnTo>
                    <a:pt x="1300021" y="948"/>
                  </a:lnTo>
                  <a:lnTo>
                    <a:pt x="1262153" y="24689"/>
                  </a:lnTo>
                  <a:lnTo>
                    <a:pt x="1220924" y="47023"/>
                  </a:lnTo>
                  <a:lnTo>
                    <a:pt x="1143182" y="86261"/>
                  </a:lnTo>
                  <a:lnTo>
                    <a:pt x="1104485" y="103101"/>
                  </a:lnTo>
                  <a:lnTo>
                    <a:pt x="1062838" y="121063"/>
                  </a:lnTo>
                  <a:lnTo>
                    <a:pt x="1022104" y="141746"/>
                  </a:lnTo>
                  <a:lnTo>
                    <a:pt x="979234" y="161098"/>
                  </a:lnTo>
                  <a:lnTo>
                    <a:pt x="934781" y="180177"/>
                  </a:lnTo>
                  <a:lnTo>
                    <a:pt x="889624" y="201356"/>
                  </a:lnTo>
                  <a:lnTo>
                    <a:pt x="865962" y="213291"/>
                  </a:lnTo>
                  <a:lnTo>
                    <a:pt x="816811" y="239251"/>
                  </a:lnTo>
                  <a:lnTo>
                    <a:pt x="792655" y="252841"/>
                  </a:lnTo>
                  <a:lnTo>
                    <a:pt x="745495" y="280641"/>
                  </a:lnTo>
                  <a:lnTo>
                    <a:pt x="607284" y="365801"/>
                  </a:lnTo>
                  <a:lnTo>
                    <a:pt x="440343" y="473541"/>
                  </a:lnTo>
                  <a:lnTo>
                    <a:pt x="397777" y="502555"/>
                  </a:lnTo>
                  <a:lnTo>
                    <a:pt x="354093" y="533866"/>
                  </a:lnTo>
                  <a:lnTo>
                    <a:pt x="268512" y="595982"/>
                  </a:lnTo>
                  <a:lnTo>
                    <a:pt x="212090" y="635154"/>
                  </a:lnTo>
                  <a:lnTo>
                    <a:pt x="179173" y="661695"/>
                  </a:lnTo>
                  <a:lnTo>
                    <a:pt x="133867" y="700874"/>
                  </a:lnTo>
                  <a:lnTo>
                    <a:pt x="92820" y="734072"/>
                  </a:lnTo>
                  <a:lnTo>
                    <a:pt x="61608" y="762006"/>
                  </a:lnTo>
                  <a:lnTo>
                    <a:pt x="16027" y="810960"/>
                  </a:lnTo>
                  <a:lnTo>
                    <a:pt x="9484" y="820159"/>
                  </a:lnTo>
                  <a:lnTo>
                    <a:pt x="7739" y="823946"/>
                  </a:lnTo>
                  <a:lnTo>
                    <a:pt x="5624" y="826470"/>
                  </a:lnTo>
                  <a:lnTo>
                    <a:pt x="3261" y="828153"/>
                  </a:lnTo>
                  <a:lnTo>
                    <a:pt x="733" y="829275"/>
                  </a:lnTo>
                  <a:lnTo>
                    <a:pt x="0" y="830976"/>
                  </a:lnTo>
                  <a:lnTo>
                    <a:pt x="464" y="833062"/>
                  </a:lnTo>
                  <a:lnTo>
                    <a:pt x="1726" y="835405"/>
                  </a:lnTo>
                  <a:lnTo>
                    <a:pt x="2568" y="836015"/>
                  </a:lnTo>
                  <a:lnTo>
                    <a:pt x="3129" y="835468"/>
                  </a:lnTo>
                  <a:lnTo>
                    <a:pt x="3502" y="834152"/>
                  </a:lnTo>
                  <a:lnTo>
                    <a:pt x="8998" y="830149"/>
                  </a:lnTo>
                  <a:lnTo>
                    <a:pt x="49084" y="806886"/>
                  </a:lnTo>
                  <a:lnTo>
                    <a:pt x="89588" y="778605"/>
                  </a:lnTo>
                  <a:lnTo>
                    <a:pt x="129654" y="753928"/>
                  </a:lnTo>
                  <a:lnTo>
                    <a:pt x="160950" y="737027"/>
                  </a:lnTo>
                  <a:lnTo>
                    <a:pt x="193910" y="717450"/>
                  </a:lnTo>
                  <a:lnTo>
                    <a:pt x="228561" y="696049"/>
                  </a:lnTo>
                  <a:lnTo>
                    <a:pt x="266186" y="673838"/>
                  </a:lnTo>
                  <a:lnTo>
                    <a:pt x="307674" y="651266"/>
                  </a:lnTo>
                  <a:lnTo>
                    <a:pt x="396396" y="605731"/>
                  </a:lnTo>
                  <a:lnTo>
                    <a:pt x="464505" y="571473"/>
                  </a:lnTo>
                  <a:lnTo>
                    <a:pt x="512656" y="548620"/>
                  </a:lnTo>
                  <a:lnTo>
                    <a:pt x="537497" y="537192"/>
                  </a:lnTo>
                  <a:lnTo>
                    <a:pt x="561678" y="526716"/>
                  </a:lnTo>
                  <a:lnTo>
                    <a:pt x="608866" y="507456"/>
                  </a:lnTo>
                  <a:lnTo>
                    <a:pt x="747097" y="454478"/>
                  </a:lnTo>
                  <a:lnTo>
                    <a:pt x="815750" y="428656"/>
                  </a:lnTo>
                  <a:lnTo>
                    <a:pt x="861486" y="414026"/>
                  </a:lnTo>
                  <a:lnTo>
                    <a:pt x="907214" y="402127"/>
                  </a:lnTo>
                  <a:lnTo>
                    <a:pt x="952938" y="393663"/>
                  </a:lnTo>
                  <a:lnTo>
                    <a:pt x="993579" y="384186"/>
                  </a:lnTo>
                  <a:lnTo>
                    <a:pt x="1030692" y="374577"/>
                  </a:lnTo>
                  <a:lnTo>
                    <a:pt x="1066236" y="367131"/>
                  </a:lnTo>
                  <a:lnTo>
                    <a:pt x="1127826" y="354590"/>
                  </a:lnTo>
                  <a:lnTo>
                    <a:pt x="1164778" y="346778"/>
                  </a:lnTo>
                  <a:lnTo>
                    <a:pt x="1207719" y="343399"/>
                  </a:lnTo>
                  <a:lnTo>
                    <a:pt x="1226550" y="343038"/>
                  </a:lnTo>
                  <a:lnTo>
                    <a:pt x="1230597" y="343940"/>
                  </a:lnTo>
                  <a:lnTo>
                    <a:pt x="1233295" y="345494"/>
                  </a:lnTo>
                  <a:lnTo>
                    <a:pt x="1235093" y="347482"/>
                  </a:lnTo>
                  <a:lnTo>
                    <a:pt x="1236292" y="349760"/>
                  </a:lnTo>
                  <a:lnTo>
                    <a:pt x="1237624" y="354832"/>
                  </a:lnTo>
                  <a:lnTo>
                    <a:pt x="1237027" y="357517"/>
                  </a:lnTo>
                  <a:lnTo>
                    <a:pt x="1233824" y="363042"/>
                  </a:lnTo>
                  <a:lnTo>
                    <a:pt x="1222114" y="376058"/>
                  </a:lnTo>
                  <a:lnTo>
                    <a:pt x="1209416" y="383982"/>
                  </a:lnTo>
                  <a:lnTo>
                    <a:pt x="1183661" y="398878"/>
                  </a:lnTo>
                  <a:lnTo>
                    <a:pt x="1149360" y="418849"/>
                  </a:lnTo>
                  <a:lnTo>
                    <a:pt x="1109035" y="439372"/>
                  </a:lnTo>
                  <a:lnTo>
                    <a:pt x="1025789" y="486226"/>
                  </a:lnTo>
                  <a:lnTo>
                    <a:pt x="990716" y="504701"/>
                  </a:lnTo>
                  <a:lnTo>
                    <a:pt x="956077" y="524976"/>
                  </a:lnTo>
                  <a:lnTo>
                    <a:pt x="857374" y="586223"/>
                  </a:lnTo>
                  <a:lnTo>
                    <a:pt x="751431" y="650015"/>
                  </a:lnTo>
                  <a:lnTo>
                    <a:pt x="709075" y="677826"/>
                  </a:lnTo>
                  <a:lnTo>
                    <a:pt x="668026" y="707013"/>
                  </a:lnTo>
                  <a:lnTo>
                    <a:pt x="607430" y="754623"/>
                  </a:lnTo>
                  <a:lnTo>
                    <a:pt x="548201" y="799316"/>
                  </a:lnTo>
                  <a:lnTo>
                    <a:pt x="511754" y="828319"/>
                  </a:lnTo>
                  <a:lnTo>
                    <a:pt x="476505" y="854544"/>
                  </a:lnTo>
                  <a:lnTo>
                    <a:pt x="442741" y="879853"/>
                  </a:lnTo>
                  <a:lnTo>
                    <a:pt x="382260" y="932366"/>
                  </a:lnTo>
                  <a:lnTo>
                    <a:pt x="341361" y="965540"/>
                  </a:lnTo>
                  <a:lnTo>
                    <a:pt x="297958" y="1002349"/>
                  </a:lnTo>
                  <a:lnTo>
                    <a:pt x="269665" y="1030293"/>
                  </a:lnTo>
                  <a:lnTo>
                    <a:pt x="250704" y="1055404"/>
                  </a:lnTo>
                  <a:lnTo>
                    <a:pt x="249515" y="1057928"/>
                  </a:lnTo>
                  <a:lnTo>
                    <a:pt x="249675" y="1059611"/>
                  </a:lnTo>
                  <a:lnTo>
                    <a:pt x="252225" y="1062312"/>
                  </a:lnTo>
                  <a:lnTo>
                    <a:pt x="257218" y="1062780"/>
                  </a:lnTo>
                  <a:lnTo>
                    <a:pt x="264635" y="1057809"/>
                  </a:lnTo>
                  <a:lnTo>
                    <a:pt x="269280" y="1053816"/>
                  </a:lnTo>
                  <a:lnTo>
                    <a:pt x="310402" y="1032478"/>
                  </a:lnTo>
                  <a:lnTo>
                    <a:pt x="348962" y="1012665"/>
                  </a:lnTo>
                  <a:lnTo>
                    <a:pt x="390549" y="992190"/>
                  </a:lnTo>
                  <a:lnTo>
                    <a:pt x="435574" y="965485"/>
                  </a:lnTo>
                  <a:lnTo>
                    <a:pt x="470270" y="945352"/>
                  </a:lnTo>
                  <a:lnTo>
                    <a:pt x="511090" y="926879"/>
                  </a:lnTo>
                  <a:lnTo>
                    <a:pt x="632742" y="874475"/>
                  </a:lnTo>
                  <a:lnTo>
                    <a:pt x="675375" y="857278"/>
                  </a:lnTo>
                  <a:lnTo>
                    <a:pt x="719723" y="841062"/>
                  </a:lnTo>
                  <a:lnTo>
                    <a:pt x="764833" y="827506"/>
                  </a:lnTo>
                  <a:lnTo>
                    <a:pt x="807742" y="812590"/>
                  </a:lnTo>
                  <a:lnTo>
                    <a:pt x="849990" y="797389"/>
                  </a:lnTo>
                  <a:lnTo>
                    <a:pt x="894167" y="784283"/>
                  </a:lnTo>
                  <a:lnTo>
                    <a:pt x="961879" y="766194"/>
                  </a:lnTo>
                  <a:lnTo>
                    <a:pt x="1002315" y="757083"/>
                  </a:lnTo>
                  <a:lnTo>
                    <a:pt x="1040290" y="749859"/>
                  </a:lnTo>
                  <a:lnTo>
                    <a:pt x="1134341" y="734523"/>
                  </a:lnTo>
                  <a:lnTo>
                    <a:pt x="1177715" y="725839"/>
                  </a:lnTo>
                  <a:lnTo>
                    <a:pt x="1219248" y="721784"/>
                  </a:lnTo>
                  <a:lnTo>
                    <a:pt x="1261308" y="720414"/>
                  </a:lnTo>
                  <a:lnTo>
                    <a:pt x="1276048" y="720227"/>
                  </a:lnTo>
                  <a:lnTo>
                    <a:pt x="1281693" y="721129"/>
                  </a:lnTo>
                  <a:lnTo>
                    <a:pt x="1300137" y="726881"/>
                  </a:lnTo>
                  <a:lnTo>
                    <a:pt x="1305372" y="727471"/>
                  </a:lnTo>
                  <a:lnTo>
                    <a:pt x="1308862" y="728816"/>
                  </a:lnTo>
                  <a:lnTo>
                    <a:pt x="1311189" y="730665"/>
                  </a:lnTo>
                  <a:lnTo>
                    <a:pt x="1312740" y="732851"/>
                  </a:lnTo>
                  <a:lnTo>
                    <a:pt x="1312822" y="735260"/>
                  </a:lnTo>
                  <a:lnTo>
                    <a:pt x="1311923" y="737819"/>
                  </a:lnTo>
                  <a:lnTo>
                    <a:pt x="1303639" y="753320"/>
                  </a:lnTo>
                  <a:lnTo>
                    <a:pt x="1293274" y="763744"/>
                  </a:lnTo>
                  <a:lnTo>
                    <a:pt x="1254168" y="792573"/>
                  </a:lnTo>
                  <a:lnTo>
                    <a:pt x="1222110" y="814582"/>
                  </a:lnTo>
                  <a:lnTo>
                    <a:pt x="1181919" y="834544"/>
                  </a:lnTo>
                  <a:lnTo>
                    <a:pt x="1150593" y="850009"/>
                  </a:lnTo>
                  <a:lnTo>
                    <a:pt x="1105378" y="874780"/>
                  </a:lnTo>
                  <a:lnTo>
                    <a:pt x="1073713" y="894244"/>
                  </a:lnTo>
                  <a:lnTo>
                    <a:pt x="1006818" y="937783"/>
                  </a:lnTo>
                  <a:lnTo>
                    <a:pt x="904326" y="1005874"/>
                  </a:lnTo>
                  <a:lnTo>
                    <a:pt x="794109" y="1081792"/>
                  </a:lnTo>
                  <a:lnTo>
                    <a:pt x="759158" y="1110391"/>
                  </a:lnTo>
                  <a:lnTo>
                    <a:pt x="724575" y="1140247"/>
                  </a:lnTo>
                  <a:lnTo>
                    <a:pt x="655807" y="1192999"/>
                  </a:lnTo>
                  <a:lnTo>
                    <a:pt x="622443" y="1220777"/>
                  </a:lnTo>
                  <a:lnTo>
                    <a:pt x="576885" y="1262238"/>
                  </a:lnTo>
                  <a:lnTo>
                    <a:pt x="534176" y="1300029"/>
                  </a:lnTo>
                  <a:lnTo>
                    <a:pt x="452803" y="1385599"/>
                  </a:lnTo>
                  <a:lnTo>
                    <a:pt x="408477" y="1436121"/>
                  </a:lnTo>
                  <a:lnTo>
                    <a:pt x="384805" y="1464520"/>
                  </a:lnTo>
                  <a:lnTo>
                    <a:pt x="380826" y="1470690"/>
                  </a:lnTo>
                  <a:lnTo>
                    <a:pt x="371325" y="1480085"/>
                  </a:lnTo>
                  <a:lnTo>
                    <a:pt x="366124" y="1483924"/>
                  </a:lnTo>
                  <a:lnTo>
                    <a:pt x="362657" y="1487436"/>
                  </a:lnTo>
                  <a:lnTo>
                    <a:pt x="360345" y="1490729"/>
                  </a:lnTo>
                  <a:lnTo>
                    <a:pt x="358804" y="1493878"/>
                  </a:lnTo>
                  <a:lnTo>
                    <a:pt x="358729" y="1495977"/>
                  </a:lnTo>
                  <a:lnTo>
                    <a:pt x="359633" y="1497376"/>
                  </a:lnTo>
                  <a:lnTo>
                    <a:pt x="361187" y="1498309"/>
                  </a:lnTo>
                  <a:lnTo>
                    <a:pt x="363175" y="1497978"/>
                  </a:lnTo>
                  <a:lnTo>
                    <a:pt x="408229" y="1475424"/>
                  </a:lnTo>
                  <a:lnTo>
                    <a:pt x="448503" y="1447237"/>
                  </a:lnTo>
                  <a:lnTo>
                    <a:pt x="483755" y="1422576"/>
                  </a:lnTo>
                  <a:lnTo>
                    <a:pt x="529548" y="1397172"/>
                  </a:lnTo>
                  <a:lnTo>
                    <a:pt x="580264" y="1370595"/>
                  </a:lnTo>
                  <a:lnTo>
                    <a:pt x="617762" y="1349873"/>
                  </a:lnTo>
                  <a:lnTo>
                    <a:pt x="656651" y="1330504"/>
                  </a:lnTo>
                  <a:lnTo>
                    <a:pt x="696161" y="1312370"/>
                  </a:lnTo>
                  <a:lnTo>
                    <a:pt x="915797" y="1217291"/>
                  </a:lnTo>
                  <a:lnTo>
                    <a:pt x="955799" y="1202681"/>
                  </a:lnTo>
                  <a:lnTo>
                    <a:pt x="1031257" y="1177779"/>
                  </a:lnTo>
                  <a:lnTo>
                    <a:pt x="1066488" y="1168610"/>
                  </a:lnTo>
                  <a:lnTo>
                    <a:pt x="1101196" y="1161360"/>
                  </a:lnTo>
                  <a:lnTo>
                    <a:pt x="1182660" y="1146006"/>
                  </a:lnTo>
                  <a:lnTo>
                    <a:pt x="1222195" y="1137320"/>
                  </a:lnTo>
                  <a:lnTo>
                    <a:pt x="1261890" y="1132695"/>
                  </a:lnTo>
                  <a:lnTo>
                    <a:pt x="1276306" y="1132062"/>
                  </a:lnTo>
                  <a:lnTo>
                    <a:pt x="1289063" y="1134322"/>
                  </a:lnTo>
                  <a:lnTo>
                    <a:pt x="1303674" y="1138982"/>
                  </a:lnTo>
                  <a:lnTo>
                    <a:pt x="1304873" y="1140317"/>
                  </a:lnTo>
                  <a:lnTo>
                    <a:pt x="1305671" y="1142159"/>
                  </a:lnTo>
                  <a:lnTo>
                    <a:pt x="1306204" y="1144340"/>
                  </a:lnTo>
                  <a:lnTo>
                    <a:pt x="1304256" y="1151843"/>
                  </a:lnTo>
                  <a:lnTo>
                    <a:pt x="1300215" y="1160575"/>
                  </a:lnTo>
                  <a:lnTo>
                    <a:pt x="1295245" y="1167631"/>
                  </a:lnTo>
                  <a:lnTo>
                    <a:pt x="1250229" y="1202238"/>
                  </a:lnTo>
                  <a:lnTo>
                    <a:pt x="1205762" y="1234842"/>
                  </a:lnTo>
                  <a:lnTo>
                    <a:pt x="1118117" y="1291789"/>
                  </a:lnTo>
                  <a:lnTo>
                    <a:pt x="1073636" y="1320321"/>
                  </a:lnTo>
                  <a:lnTo>
                    <a:pt x="1013400" y="1363612"/>
                  </a:lnTo>
                  <a:lnTo>
                    <a:pt x="981398" y="1386140"/>
                  </a:lnTo>
                  <a:lnTo>
                    <a:pt x="936607" y="1421195"/>
                  </a:lnTo>
                  <a:lnTo>
                    <a:pt x="892220" y="1460369"/>
                  </a:lnTo>
                  <a:lnTo>
                    <a:pt x="814146" y="1519827"/>
                  </a:lnTo>
                  <a:lnTo>
                    <a:pt x="774973" y="1554363"/>
                  </a:lnTo>
                  <a:lnTo>
                    <a:pt x="739237" y="1588726"/>
                  </a:lnTo>
                  <a:lnTo>
                    <a:pt x="698919" y="1627627"/>
                  </a:lnTo>
                  <a:lnTo>
                    <a:pt x="660335" y="1662828"/>
                  </a:lnTo>
                  <a:lnTo>
                    <a:pt x="624412" y="1711927"/>
                  </a:lnTo>
                  <a:lnTo>
                    <a:pt x="599677" y="1753263"/>
                  </a:lnTo>
                  <a:lnTo>
                    <a:pt x="597497" y="1759661"/>
                  </a:lnTo>
                  <a:lnTo>
                    <a:pt x="597868" y="1761748"/>
                  </a:lnTo>
                  <a:lnTo>
                    <a:pt x="599068" y="1763139"/>
                  </a:lnTo>
                  <a:lnTo>
                    <a:pt x="600820" y="1764067"/>
                  </a:lnTo>
                  <a:lnTo>
                    <a:pt x="607837" y="1769923"/>
                  </a:lnTo>
                  <a:lnTo>
                    <a:pt x="609524" y="1770494"/>
                  </a:lnTo>
                  <a:lnTo>
                    <a:pt x="610649" y="1769923"/>
                  </a:lnTo>
                  <a:lnTo>
                    <a:pt x="611398" y="1768589"/>
                  </a:lnTo>
                  <a:lnTo>
                    <a:pt x="613803" y="1767700"/>
                  </a:lnTo>
                  <a:lnTo>
                    <a:pt x="626289" y="1765496"/>
                  </a:lnTo>
                  <a:lnTo>
                    <a:pt x="636629" y="1761605"/>
                  </a:lnTo>
                  <a:lnTo>
                    <a:pt x="679226" y="1733859"/>
                  </a:lnTo>
                  <a:lnTo>
                    <a:pt x="716275" y="1711505"/>
                  </a:lnTo>
                  <a:lnTo>
                    <a:pt x="761835" y="1686205"/>
                  </a:lnTo>
                  <a:lnTo>
                    <a:pt x="804982" y="1664832"/>
                  </a:lnTo>
                  <a:lnTo>
                    <a:pt x="836381" y="1651461"/>
                  </a:lnTo>
                  <a:lnTo>
                    <a:pt x="881786" y="1628820"/>
                  </a:lnTo>
                  <a:lnTo>
                    <a:pt x="931011" y="1608670"/>
                  </a:lnTo>
                  <a:lnTo>
                    <a:pt x="980839" y="1585978"/>
                  </a:lnTo>
                  <a:lnTo>
                    <a:pt x="1011377" y="1572917"/>
                  </a:lnTo>
                  <a:lnTo>
                    <a:pt x="1043364" y="1560762"/>
                  </a:lnTo>
                  <a:lnTo>
                    <a:pt x="1075679" y="1549009"/>
                  </a:lnTo>
                  <a:lnTo>
                    <a:pt x="1105915" y="1537436"/>
                  </a:lnTo>
                  <a:lnTo>
                    <a:pt x="1137769" y="1528483"/>
                  </a:lnTo>
                  <a:lnTo>
                    <a:pt x="1185292" y="1518087"/>
                  </a:lnTo>
                  <a:lnTo>
                    <a:pt x="1226996" y="1511514"/>
                  </a:lnTo>
                  <a:lnTo>
                    <a:pt x="1263483" y="1507027"/>
                  </a:lnTo>
                  <a:lnTo>
                    <a:pt x="1305394" y="1501528"/>
                  </a:lnTo>
                  <a:lnTo>
                    <a:pt x="1321041" y="1503316"/>
                  </a:lnTo>
                  <a:lnTo>
                    <a:pt x="1340561" y="1507138"/>
                  </a:lnTo>
                  <a:lnTo>
                    <a:pt x="1346609" y="1507674"/>
                  </a:lnTo>
                  <a:lnTo>
                    <a:pt x="1355869" y="1510810"/>
                  </a:lnTo>
                  <a:lnTo>
                    <a:pt x="1359672" y="1512979"/>
                  </a:lnTo>
                  <a:lnTo>
                    <a:pt x="1362207" y="1515378"/>
                  </a:lnTo>
                  <a:lnTo>
                    <a:pt x="1363897" y="1517930"/>
                  </a:lnTo>
                  <a:lnTo>
                    <a:pt x="1365024" y="1520584"/>
                  </a:lnTo>
                  <a:lnTo>
                    <a:pt x="1366610" y="1533421"/>
                  </a:lnTo>
                  <a:lnTo>
                    <a:pt x="1364928" y="1538531"/>
                  </a:lnTo>
                  <a:lnTo>
                    <a:pt x="1357978" y="1549289"/>
                  </a:lnTo>
                  <a:lnTo>
                    <a:pt x="1343356" y="1566056"/>
                  </a:lnTo>
                  <a:lnTo>
                    <a:pt x="1306707" y="1596584"/>
                  </a:lnTo>
                  <a:lnTo>
                    <a:pt x="1268263" y="1626424"/>
                  </a:lnTo>
                  <a:lnTo>
                    <a:pt x="1226709" y="1654739"/>
                  </a:lnTo>
                  <a:lnTo>
                    <a:pt x="1183282" y="1687788"/>
                  </a:lnTo>
                  <a:lnTo>
                    <a:pt x="1151199" y="1713733"/>
                  </a:lnTo>
                  <a:lnTo>
                    <a:pt x="1117890" y="1738599"/>
                  </a:lnTo>
                  <a:lnTo>
                    <a:pt x="1084037" y="1762351"/>
                  </a:lnTo>
                  <a:lnTo>
                    <a:pt x="1049940" y="1785607"/>
                  </a:lnTo>
                  <a:lnTo>
                    <a:pt x="1018276" y="1808643"/>
                  </a:lnTo>
                  <a:lnTo>
                    <a:pt x="987376" y="1832534"/>
                  </a:lnTo>
                  <a:lnTo>
                    <a:pt x="864753" y="1931301"/>
                  </a:lnTo>
                  <a:lnTo>
                    <a:pt x="820974" y="1970462"/>
                  </a:lnTo>
                  <a:lnTo>
                    <a:pt x="776083" y="2009815"/>
                  </a:lnTo>
                  <a:lnTo>
                    <a:pt x="748231" y="2033862"/>
                  </a:lnTo>
                  <a:lnTo>
                    <a:pt x="745982" y="2036942"/>
                  </a:lnTo>
                  <a:lnTo>
                    <a:pt x="742077" y="2047063"/>
                  </a:lnTo>
                  <a:lnTo>
                    <a:pt x="742832" y="2047646"/>
                  </a:lnTo>
                  <a:lnTo>
                    <a:pt x="746211" y="2048295"/>
                  </a:lnTo>
                  <a:lnTo>
                    <a:pt x="753428" y="2046044"/>
                  </a:lnTo>
                  <a:lnTo>
                    <a:pt x="787183" y="2028886"/>
                  </a:lnTo>
                  <a:lnTo>
                    <a:pt x="829489" y="2002727"/>
                  </a:lnTo>
                  <a:lnTo>
                    <a:pt x="865774" y="1984888"/>
                  </a:lnTo>
                  <a:lnTo>
                    <a:pt x="902031" y="1962880"/>
                  </a:lnTo>
                  <a:lnTo>
                    <a:pt x="942512" y="1942919"/>
                  </a:lnTo>
                  <a:lnTo>
                    <a:pt x="984669" y="1920283"/>
                  </a:lnTo>
                  <a:lnTo>
                    <a:pt x="1027323" y="1901088"/>
                  </a:lnTo>
                  <a:lnTo>
                    <a:pt x="1070123" y="1882382"/>
                  </a:lnTo>
                  <a:lnTo>
                    <a:pt x="1113920" y="1860119"/>
                  </a:lnTo>
                  <a:lnTo>
                    <a:pt x="1146089" y="1847157"/>
                  </a:lnTo>
                  <a:lnTo>
                    <a:pt x="1191779" y="1829150"/>
                  </a:lnTo>
                  <a:lnTo>
                    <a:pt x="1235480" y="1816300"/>
                  </a:lnTo>
                  <a:lnTo>
                    <a:pt x="1316976" y="1797512"/>
                  </a:lnTo>
                  <a:lnTo>
                    <a:pt x="1357236" y="1791847"/>
                  </a:lnTo>
                  <a:lnTo>
                    <a:pt x="1383035" y="1787044"/>
                  </a:lnTo>
                  <a:lnTo>
                    <a:pt x="1415296" y="1790846"/>
                  </a:lnTo>
                  <a:lnTo>
                    <a:pt x="1420245" y="1792063"/>
                  </a:lnTo>
                  <a:lnTo>
                    <a:pt x="1428284" y="1795955"/>
                  </a:lnTo>
                  <a:lnTo>
                    <a:pt x="1430808" y="1798326"/>
                  </a:lnTo>
                  <a:lnTo>
                    <a:pt x="1432492" y="1800860"/>
                  </a:lnTo>
                  <a:lnTo>
                    <a:pt x="1433613" y="1803501"/>
                  </a:lnTo>
                  <a:lnTo>
                    <a:pt x="1433409" y="1807167"/>
                  </a:lnTo>
                  <a:lnTo>
                    <a:pt x="1428571" y="1821428"/>
                  </a:lnTo>
                  <a:lnTo>
                    <a:pt x="1423729" y="1832184"/>
                  </a:lnTo>
                  <a:lnTo>
                    <a:pt x="1406546" y="1853500"/>
                  </a:lnTo>
                  <a:lnTo>
                    <a:pt x="1369249" y="1887255"/>
                  </a:lnTo>
                  <a:lnTo>
                    <a:pt x="1328297" y="1929624"/>
                  </a:lnTo>
                  <a:lnTo>
                    <a:pt x="1288735" y="1965874"/>
                  </a:lnTo>
                  <a:lnTo>
                    <a:pt x="1246851" y="2004237"/>
                  </a:lnTo>
                  <a:lnTo>
                    <a:pt x="1185481" y="2055884"/>
                  </a:lnTo>
                  <a:lnTo>
                    <a:pt x="1139845" y="2097793"/>
                  </a:lnTo>
                  <a:lnTo>
                    <a:pt x="1081758" y="2154621"/>
                  </a:lnTo>
                  <a:lnTo>
                    <a:pt x="922054" y="2314017"/>
                  </a:lnTo>
                  <a:lnTo>
                    <a:pt x="905054" y="2335567"/>
                  </a:lnTo>
                  <a:lnTo>
                    <a:pt x="880431" y="2372326"/>
                  </a:lnTo>
                  <a:lnTo>
                    <a:pt x="879835" y="2374026"/>
                  </a:lnTo>
                  <a:lnTo>
                    <a:pt x="879174" y="2378456"/>
                  </a:lnTo>
                  <a:lnTo>
                    <a:pt x="879951" y="2379065"/>
                  </a:lnTo>
                  <a:lnTo>
                    <a:pt x="881420" y="2378519"/>
                  </a:lnTo>
                  <a:lnTo>
                    <a:pt x="883352" y="2377203"/>
                  </a:lnTo>
                  <a:lnTo>
                    <a:pt x="890580" y="2375740"/>
                  </a:lnTo>
                  <a:lnTo>
                    <a:pt x="895174" y="2375350"/>
                  </a:lnTo>
                  <a:lnTo>
                    <a:pt x="899189" y="2374137"/>
                  </a:lnTo>
                  <a:lnTo>
                    <a:pt x="924589" y="2358155"/>
                  </a:lnTo>
                  <a:lnTo>
                    <a:pt x="965833" y="2325805"/>
                  </a:lnTo>
                  <a:lnTo>
                    <a:pt x="1005793" y="2297203"/>
                  </a:lnTo>
                  <a:lnTo>
                    <a:pt x="1050375" y="2269682"/>
                  </a:lnTo>
                  <a:lnTo>
                    <a:pt x="1095870" y="2241561"/>
                  </a:lnTo>
                  <a:lnTo>
                    <a:pt x="1141546" y="2217662"/>
                  </a:lnTo>
                  <a:lnTo>
                    <a:pt x="1198687" y="2188865"/>
                  </a:lnTo>
                  <a:lnTo>
                    <a:pt x="1255835" y="2167046"/>
                  </a:lnTo>
                  <a:lnTo>
                    <a:pt x="1297004" y="2150168"/>
                  </a:lnTo>
                  <a:lnTo>
                    <a:pt x="1349984" y="2139181"/>
                  </a:lnTo>
                  <a:lnTo>
                    <a:pt x="1375806" y="2135914"/>
                  </a:lnTo>
                  <a:lnTo>
                    <a:pt x="1390435" y="2137691"/>
                  </a:lnTo>
                  <a:lnTo>
                    <a:pt x="1409382" y="2141505"/>
                  </a:lnTo>
                  <a:lnTo>
                    <a:pt x="1421233" y="2143350"/>
                  </a:lnTo>
                  <a:lnTo>
                    <a:pt x="1432851" y="2147345"/>
                  </a:lnTo>
                  <a:lnTo>
                    <a:pt x="1441823" y="2152296"/>
                  </a:lnTo>
                  <a:lnTo>
                    <a:pt x="1461346" y="2168883"/>
                  </a:lnTo>
                  <a:lnTo>
                    <a:pt x="1464280" y="2171723"/>
                  </a:lnTo>
                  <a:lnTo>
                    <a:pt x="1466236" y="2175521"/>
                  </a:lnTo>
                  <a:lnTo>
                    <a:pt x="1468409" y="2184821"/>
                  </a:lnTo>
                  <a:lnTo>
                    <a:pt x="1468036" y="2189968"/>
                  </a:lnTo>
                  <a:lnTo>
                    <a:pt x="1465082" y="2200767"/>
                  </a:lnTo>
                  <a:lnTo>
                    <a:pt x="1421364" y="2271861"/>
                  </a:lnTo>
                  <a:lnTo>
                    <a:pt x="1383643" y="2321368"/>
                  </a:lnTo>
                  <a:lnTo>
                    <a:pt x="1335566" y="2372608"/>
                  </a:lnTo>
                  <a:lnTo>
                    <a:pt x="1290465" y="2428980"/>
                  </a:lnTo>
                  <a:lnTo>
                    <a:pt x="1231339" y="2504833"/>
                  </a:lnTo>
                  <a:lnTo>
                    <a:pt x="1189225" y="2551501"/>
                  </a:lnTo>
                  <a:lnTo>
                    <a:pt x="1149297" y="2594868"/>
                  </a:lnTo>
                  <a:lnTo>
                    <a:pt x="1103748" y="2646122"/>
                  </a:lnTo>
                  <a:lnTo>
                    <a:pt x="1079108" y="2671203"/>
                  </a:lnTo>
                  <a:lnTo>
                    <a:pt x="1073247" y="2675195"/>
                  </a:lnTo>
                  <a:lnTo>
                    <a:pt x="1052693" y="2684142"/>
                  </a:lnTo>
                  <a:lnTo>
                    <a:pt x="1041523" y="269175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92" name="SMARTPenAnnotation764"/>
            <p:cNvSpPr/>
            <p:nvPr/>
          </p:nvSpPr>
          <p:spPr>
            <a:xfrm>
              <a:off x="4657726" y="1834785"/>
              <a:ext cx="1675588" cy="3540173"/>
            </a:xfrm>
            <a:custGeom>
              <a:avLst/>
              <a:gdLst/>
              <a:ahLst/>
              <a:cxnLst/>
              <a:rect l="0" t="0" r="0" b="0"/>
              <a:pathLst>
                <a:path w="1675588" h="3540173">
                  <a:moveTo>
                    <a:pt x="1500186" y="3540172"/>
                  </a:moveTo>
                  <a:lnTo>
                    <a:pt x="1500186" y="3535622"/>
                  </a:lnTo>
                  <a:lnTo>
                    <a:pt x="1495106" y="3528307"/>
                  </a:lnTo>
                  <a:lnTo>
                    <a:pt x="1488403" y="3519659"/>
                  </a:lnTo>
                  <a:lnTo>
                    <a:pt x="1458981" y="3444717"/>
                  </a:lnTo>
                  <a:lnTo>
                    <a:pt x="1418954" y="3347545"/>
                  </a:lnTo>
                  <a:lnTo>
                    <a:pt x="1367032" y="3239313"/>
                  </a:lnTo>
                  <a:lnTo>
                    <a:pt x="1309403" y="3137192"/>
                  </a:lnTo>
                  <a:lnTo>
                    <a:pt x="1265439" y="3064119"/>
                  </a:lnTo>
                  <a:lnTo>
                    <a:pt x="1219113" y="2984527"/>
                  </a:lnTo>
                  <a:lnTo>
                    <a:pt x="1167629" y="2898955"/>
                  </a:lnTo>
                  <a:lnTo>
                    <a:pt x="1115938" y="2813014"/>
                  </a:lnTo>
                  <a:lnTo>
                    <a:pt x="1074021" y="2745386"/>
                  </a:lnTo>
                  <a:lnTo>
                    <a:pt x="1023081" y="2647424"/>
                  </a:lnTo>
                  <a:lnTo>
                    <a:pt x="983113" y="2571122"/>
                  </a:lnTo>
                  <a:lnTo>
                    <a:pt x="932452" y="2468539"/>
                  </a:lnTo>
                  <a:lnTo>
                    <a:pt x="881417" y="2365726"/>
                  </a:lnTo>
                  <a:lnTo>
                    <a:pt x="816346" y="2237150"/>
                  </a:lnTo>
                  <a:lnTo>
                    <a:pt x="756541" y="2108565"/>
                  </a:lnTo>
                  <a:lnTo>
                    <a:pt x="704782" y="2005694"/>
                  </a:lnTo>
                  <a:lnTo>
                    <a:pt x="657587" y="1902825"/>
                  </a:lnTo>
                  <a:lnTo>
                    <a:pt x="610623" y="1799955"/>
                  </a:lnTo>
                  <a:lnTo>
                    <a:pt x="559013" y="1697085"/>
                  </a:lnTo>
                  <a:lnTo>
                    <a:pt x="516398" y="1594215"/>
                  </a:lnTo>
                  <a:lnTo>
                    <a:pt x="473620" y="1491344"/>
                  </a:lnTo>
                  <a:lnTo>
                    <a:pt x="428480" y="1391015"/>
                  </a:lnTo>
                  <a:lnTo>
                    <a:pt x="387426" y="1297536"/>
                  </a:lnTo>
                  <a:lnTo>
                    <a:pt x="350847" y="1204741"/>
                  </a:lnTo>
                  <a:lnTo>
                    <a:pt x="310461" y="1107389"/>
                  </a:lnTo>
                  <a:lnTo>
                    <a:pt x="270134" y="1014499"/>
                  </a:lnTo>
                  <a:lnTo>
                    <a:pt x="227384" y="923725"/>
                  </a:lnTo>
                  <a:lnTo>
                    <a:pt x="187869" y="815792"/>
                  </a:lnTo>
                  <a:lnTo>
                    <a:pt x="145636" y="718629"/>
                  </a:lnTo>
                  <a:lnTo>
                    <a:pt x="109700" y="625542"/>
                  </a:lnTo>
                  <a:lnTo>
                    <a:pt x="62907" y="480181"/>
                  </a:lnTo>
                  <a:lnTo>
                    <a:pt x="35958" y="384335"/>
                  </a:lnTo>
                  <a:lnTo>
                    <a:pt x="11694" y="285923"/>
                  </a:lnTo>
                  <a:lnTo>
                    <a:pt x="1727" y="225683"/>
                  </a:lnTo>
                  <a:lnTo>
                    <a:pt x="0" y="117082"/>
                  </a:lnTo>
                  <a:lnTo>
                    <a:pt x="952" y="115112"/>
                  </a:lnTo>
                  <a:lnTo>
                    <a:pt x="2539" y="113799"/>
                  </a:lnTo>
                  <a:lnTo>
                    <a:pt x="4550" y="112923"/>
                  </a:lnTo>
                  <a:lnTo>
                    <a:pt x="5890" y="113292"/>
                  </a:lnTo>
                  <a:lnTo>
                    <a:pt x="6784" y="114490"/>
                  </a:lnTo>
                  <a:lnTo>
                    <a:pt x="7379" y="116242"/>
                  </a:lnTo>
                  <a:lnTo>
                    <a:pt x="12769" y="123257"/>
                  </a:lnTo>
                  <a:lnTo>
                    <a:pt x="14227" y="126849"/>
                  </a:lnTo>
                  <a:lnTo>
                    <a:pt x="15848" y="135919"/>
                  </a:lnTo>
                  <a:lnTo>
                    <a:pt x="18185" y="141005"/>
                  </a:lnTo>
                  <a:lnTo>
                    <a:pt x="29623" y="159170"/>
                  </a:lnTo>
                  <a:lnTo>
                    <a:pt x="67393" y="268780"/>
                  </a:lnTo>
                  <a:lnTo>
                    <a:pt x="118292" y="377160"/>
                  </a:lnTo>
                  <a:lnTo>
                    <a:pt x="160938" y="471991"/>
                  </a:lnTo>
                  <a:lnTo>
                    <a:pt x="203931" y="563888"/>
                  </a:lnTo>
                  <a:lnTo>
                    <a:pt x="278799" y="727276"/>
                  </a:lnTo>
                  <a:lnTo>
                    <a:pt x="338517" y="874779"/>
                  </a:lnTo>
                  <a:lnTo>
                    <a:pt x="409493" y="1060077"/>
                  </a:lnTo>
                  <a:lnTo>
                    <a:pt x="534361" y="1358352"/>
                  </a:lnTo>
                  <a:lnTo>
                    <a:pt x="660081" y="1682338"/>
                  </a:lnTo>
                  <a:lnTo>
                    <a:pt x="696911" y="1774948"/>
                  </a:lnTo>
                  <a:lnTo>
                    <a:pt x="735446" y="1868745"/>
                  </a:lnTo>
                  <a:lnTo>
                    <a:pt x="773534" y="1962895"/>
                  </a:lnTo>
                  <a:lnTo>
                    <a:pt x="843226" y="2120003"/>
                  </a:lnTo>
                  <a:lnTo>
                    <a:pt x="885902" y="2213342"/>
                  </a:lnTo>
                  <a:lnTo>
                    <a:pt x="942989" y="2330697"/>
                  </a:lnTo>
                  <a:lnTo>
                    <a:pt x="985841" y="2414412"/>
                  </a:lnTo>
                  <a:lnTo>
                    <a:pt x="1031240" y="2493508"/>
                  </a:lnTo>
                  <a:lnTo>
                    <a:pt x="1080886" y="2571237"/>
                  </a:lnTo>
                  <a:lnTo>
                    <a:pt x="1129252" y="2648560"/>
                  </a:lnTo>
                  <a:lnTo>
                    <a:pt x="1176285" y="2725764"/>
                  </a:lnTo>
                  <a:lnTo>
                    <a:pt x="1243377" y="2828650"/>
                  </a:lnTo>
                  <a:lnTo>
                    <a:pt x="1294555" y="2901255"/>
                  </a:lnTo>
                  <a:lnTo>
                    <a:pt x="1341362" y="2966476"/>
                  </a:lnTo>
                  <a:lnTo>
                    <a:pt x="1389945" y="3028029"/>
                  </a:lnTo>
                  <a:lnTo>
                    <a:pt x="1435984" y="3079393"/>
                  </a:lnTo>
                  <a:lnTo>
                    <a:pt x="1479787" y="3120223"/>
                  </a:lnTo>
                  <a:lnTo>
                    <a:pt x="1528506" y="3159404"/>
                  </a:lnTo>
                  <a:lnTo>
                    <a:pt x="1552815" y="3174516"/>
                  </a:lnTo>
                  <a:lnTo>
                    <a:pt x="1575788" y="3184074"/>
                  </a:lnTo>
                  <a:lnTo>
                    <a:pt x="1585540" y="3186644"/>
                  </a:lnTo>
                  <a:lnTo>
                    <a:pt x="1589473" y="3185424"/>
                  </a:lnTo>
                  <a:lnTo>
                    <a:pt x="1593048" y="3182706"/>
                  </a:lnTo>
                  <a:lnTo>
                    <a:pt x="1599561" y="3174606"/>
                  </a:lnTo>
                  <a:lnTo>
                    <a:pt x="1605630" y="3164656"/>
                  </a:lnTo>
                  <a:lnTo>
                    <a:pt x="1608963" y="3153884"/>
                  </a:lnTo>
                  <a:lnTo>
                    <a:pt x="1609851" y="3148344"/>
                  </a:lnTo>
                  <a:lnTo>
                    <a:pt x="1606551" y="3122344"/>
                  </a:lnTo>
                  <a:lnTo>
                    <a:pt x="1586881" y="3052397"/>
                  </a:lnTo>
                  <a:lnTo>
                    <a:pt x="1548080" y="2973371"/>
                  </a:lnTo>
                  <a:lnTo>
                    <a:pt x="1505202" y="2901056"/>
                  </a:lnTo>
                  <a:lnTo>
                    <a:pt x="1459090" y="2816674"/>
                  </a:lnTo>
                  <a:lnTo>
                    <a:pt x="1419006" y="2753138"/>
                  </a:lnTo>
                  <a:lnTo>
                    <a:pt x="1320095" y="2586431"/>
                  </a:lnTo>
                  <a:lnTo>
                    <a:pt x="1199969" y="2375955"/>
                  </a:lnTo>
                  <a:lnTo>
                    <a:pt x="1155223" y="2290132"/>
                  </a:lnTo>
                  <a:lnTo>
                    <a:pt x="1111801" y="2198769"/>
                  </a:lnTo>
                  <a:lnTo>
                    <a:pt x="1067821" y="2104388"/>
                  </a:lnTo>
                  <a:lnTo>
                    <a:pt x="1019971" y="2004457"/>
                  </a:lnTo>
                  <a:lnTo>
                    <a:pt x="975207" y="1901505"/>
                  </a:lnTo>
                  <a:lnTo>
                    <a:pt x="903074" y="1723945"/>
                  </a:lnTo>
                  <a:lnTo>
                    <a:pt x="864688" y="1620271"/>
                  </a:lnTo>
                  <a:lnTo>
                    <a:pt x="794535" y="1418772"/>
                  </a:lnTo>
                  <a:lnTo>
                    <a:pt x="744038" y="1253329"/>
                  </a:lnTo>
                  <a:lnTo>
                    <a:pt x="713532" y="1155074"/>
                  </a:lnTo>
                  <a:lnTo>
                    <a:pt x="688936" y="1053571"/>
                  </a:lnTo>
                  <a:lnTo>
                    <a:pt x="667043" y="953646"/>
                  </a:lnTo>
                  <a:lnTo>
                    <a:pt x="644999" y="860222"/>
                  </a:lnTo>
                  <a:lnTo>
                    <a:pt x="580095" y="558266"/>
                  </a:lnTo>
                  <a:lnTo>
                    <a:pt x="559756" y="463471"/>
                  </a:lnTo>
                  <a:lnTo>
                    <a:pt x="538320" y="355297"/>
                  </a:lnTo>
                  <a:lnTo>
                    <a:pt x="523291" y="258761"/>
                  </a:lnTo>
                  <a:lnTo>
                    <a:pt x="510583" y="158748"/>
                  </a:lnTo>
                  <a:lnTo>
                    <a:pt x="505859" y="52583"/>
                  </a:lnTo>
                  <a:lnTo>
                    <a:pt x="505780" y="10135"/>
                  </a:lnTo>
                  <a:lnTo>
                    <a:pt x="506731" y="6666"/>
                  </a:lnTo>
                  <a:lnTo>
                    <a:pt x="508318" y="4354"/>
                  </a:lnTo>
                  <a:lnTo>
                    <a:pt x="513157" y="643"/>
                  </a:lnTo>
                  <a:lnTo>
                    <a:pt x="516359" y="136"/>
                  </a:lnTo>
                  <a:lnTo>
                    <a:pt x="518546" y="0"/>
                  </a:lnTo>
                  <a:lnTo>
                    <a:pt x="520957" y="863"/>
                  </a:lnTo>
                  <a:lnTo>
                    <a:pt x="539019" y="11685"/>
                  </a:lnTo>
                  <a:lnTo>
                    <a:pt x="543179" y="16272"/>
                  </a:lnTo>
                  <a:lnTo>
                    <a:pt x="550339" y="28989"/>
                  </a:lnTo>
                  <a:lnTo>
                    <a:pt x="597743" y="129111"/>
                  </a:lnTo>
                  <a:lnTo>
                    <a:pt x="638417" y="234410"/>
                  </a:lnTo>
                  <a:lnTo>
                    <a:pt x="685283" y="343403"/>
                  </a:lnTo>
                  <a:lnTo>
                    <a:pt x="721149" y="435300"/>
                  </a:lnTo>
                  <a:lnTo>
                    <a:pt x="797269" y="615077"/>
                  </a:lnTo>
                  <a:lnTo>
                    <a:pt x="831537" y="703433"/>
                  </a:lnTo>
                  <a:lnTo>
                    <a:pt x="865822" y="794264"/>
                  </a:lnTo>
                  <a:lnTo>
                    <a:pt x="901064" y="893381"/>
                  </a:lnTo>
                  <a:lnTo>
                    <a:pt x="941186" y="1001154"/>
                  </a:lnTo>
                  <a:lnTo>
                    <a:pt x="1001037" y="1166205"/>
                  </a:lnTo>
                  <a:lnTo>
                    <a:pt x="1030663" y="1251497"/>
                  </a:lnTo>
                  <a:lnTo>
                    <a:pt x="1074807" y="1365651"/>
                  </a:lnTo>
                  <a:lnTo>
                    <a:pt x="1113374" y="1451350"/>
                  </a:lnTo>
                  <a:lnTo>
                    <a:pt x="1145862" y="1537068"/>
                  </a:lnTo>
                  <a:lnTo>
                    <a:pt x="1178137" y="1622790"/>
                  </a:lnTo>
                  <a:lnTo>
                    <a:pt x="1216381" y="1708515"/>
                  </a:lnTo>
                  <a:lnTo>
                    <a:pt x="1265126" y="1816923"/>
                  </a:lnTo>
                  <a:lnTo>
                    <a:pt x="1322923" y="1952919"/>
                  </a:lnTo>
                  <a:lnTo>
                    <a:pt x="1369674" y="2050021"/>
                  </a:lnTo>
                  <a:lnTo>
                    <a:pt x="1421242" y="2142579"/>
                  </a:lnTo>
                  <a:lnTo>
                    <a:pt x="1468400" y="2229689"/>
                  </a:lnTo>
                  <a:lnTo>
                    <a:pt x="1513451" y="2303306"/>
                  </a:lnTo>
                  <a:lnTo>
                    <a:pt x="1559683" y="2374781"/>
                  </a:lnTo>
                  <a:lnTo>
                    <a:pt x="1594383" y="2414621"/>
                  </a:lnTo>
                  <a:lnTo>
                    <a:pt x="1626214" y="2439283"/>
                  </a:lnTo>
                  <a:lnTo>
                    <a:pt x="1639066" y="2446051"/>
                  </a:lnTo>
                  <a:lnTo>
                    <a:pt x="1656059" y="2449861"/>
                  </a:lnTo>
                  <a:lnTo>
                    <a:pt x="1664078" y="2450752"/>
                  </a:lnTo>
                  <a:lnTo>
                    <a:pt x="1666598" y="2449084"/>
                  </a:lnTo>
                  <a:lnTo>
                    <a:pt x="1668277" y="2446068"/>
                  </a:lnTo>
                  <a:lnTo>
                    <a:pt x="1675524" y="2427538"/>
                  </a:lnTo>
                  <a:lnTo>
                    <a:pt x="1675587" y="2411621"/>
                  </a:lnTo>
                  <a:lnTo>
                    <a:pt x="1663994" y="2316769"/>
                  </a:lnTo>
                  <a:lnTo>
                    <a:pt x="1644125" y="2224541"/>
                  </a:lnTo>
                  <a:lnTo>
                    <a:pt x="1617049" y="2123014"/>
                  </a:lnTo>
                  <a:lnTo>
                    <a:pt x="1589839" y="2033737"/>
                  </a:lnTo>
                  <a:lnTo>
                    <a:pt x="1565167" y="1941772"/>
                  </a:lnTo>
                  <a:lnTo>
                    <a:pt x="1533765" y="1842044"/>
                  </a:lnTo>
                  <a:lnTo>
                    <a:pt x="1482979" y="1685904"/>
                  </a:lnTo>
                  <a:lnTo>
                    <a:pt x="1320164" y="1154128"/>
                  </a:lnTo>
                  <a:lnTo>
                    <a:pt x="1276110" y="990087"/>
                  </a:lnTo>
                  <a:lnTo>
                    <a:pt x="1255781" y="905203"/>
                  </a:lnTo>
                  <a:lnTo>
                    <a:pt x="1227650" y="746008"/>
                  </a:lnTo>
                  <a:lnTo>
                    <a:pt x="1206604" y="642760"/>
                  </a:lnTo>
                  <a:lnTo>
                    <a:pt x="1192287" y="542355"/>
                  </a:lnTo>
                  <a:lnTo>
                    <a:pt x="1171615" y="384478"/>
                  </a:lnTo>
                  <a:lnTo>
                    <a:pt x="1166617" y="285405"/>
                  </a:lnTo>
                  <a:lnTo>
                    <a:pt x="1168465" y="189322"/>
                  </a:lnTo>
                  <a:lnTo>
                    <a:pt x="1174276" y="86456"/>
                  </a:lnTo>
                  <a:lnTo>
                    <a:pt x="1175315" y="70660"/>
                  </a:lnTo>
                  <a:lnTo>
                    <a:pt x="1182898" y="43187"/>
                  </a:lnTo>
                  <a:lnTo>
                    <a:pt x="1185497" y="42856"/>
                  </a:lnTo>
                  <a:lnTo>
                    <a:pt x="1187523" y="42768"/>
                  </a:lnTo>
                  <a:lnTo>
                    <a:pt x="1189827" y="44615"/>
                  </a:lnTo>
                  <a:lnTo>
                    <a:pt x="1216173" y="80069"/>
                  </a:lnTo>
                  <a:lnTo>
                    <a:pt x="1263279" y="176350"/>
                  </a:lnTo>
                  <a:lnTo>
                    <a:pt x="1303034" y="276725"/>
                  </a:lnTo>
                  <a:lnTo>
                    <a:pt x="1350405" y="401602"/>
                  </a:lnTo>
                  <a:lnTo>
                    <a:pt x="1382554" y="497551"/>
                  </a:lnTo>
                  <a:lnTo>
                    <a:pt x="1417456" y="597981"/>
                  </a:lnTo>
                  <a:lnTo>
                    <a:pt x="1453167" y="704351"/>
                  </a:lnTo>
                  <a:lnTo>
                    <a:pt x="1488642" y="832824"/>
                  </a:lnTo>
                  <a:lnTo>
                    <a:pt x="1583022" y="1114003"/>
                  </a:lnTo>
                  <a:lnTo>
                    <a:pt x="1618189" y="1220818"/>
                  </a:lnTo>
                  <a:lnTo>
                    <a:pt x="1630718" y="1249899"/>
                  </a:lnTo>
                  <a:lnTo>
                    <a:pt x="1656961" y="1294757"/>
                  </a:lnTo>
                  <a:lnTo>
                    <a:pt x="1659948" y="1297421"/>
                  </a:lnTo>
                  <a:lnTo>
                    <a:pt x="1662891" y="1299197"/>
                  </a:lnTo>
                  <a:lnTo>
                    <a:pt x="1665806" y="1300381"/>
                  </a:lnTo>
                  <a:lnTo>
                    <a:pt x="1667749" y="1302123"/>
                  </a:lnTo>
                  <a:lnTo>
                    <a:pt x="1669045" y="1304237"/>
                  </a:lnTo>
                  <a:lnTo>
                    <a:pt x="1669909" y="1306599"/>
                  </a:lnTo>
                  <a:lnTo>
                    <a:pt x="1670485" y="1307221"/>
                  </a:lnTo>
                  <a:lnTo>
                    <a:pt x="1670869" y="1306683"/>
                  </a:lnTo>
                  <a:lnTo>
                    <a:pt x="1671408" y="1301375"/>
                  </a:lnTo>
                  <a:lnTo>
                    <a:pt x="1671636" y="12598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6563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1147763"/>
            <a:ext cx="4143375" cy="456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589"/>
          <p:cNvSpPr/>
          <p:nvPr/>
        </p:nvSpPr>
        <p:spPr>
          <a:xfrm>
            <a:off x="6252254" y="685800"/>
            <a:ext cx="290910" cy="385728"/>
          </a:xfrm>
          <a:custGeom>
            <a:avLst/>
            <a:gdLst/>
            <a:ahLst/>
            <a:cxnLst/>
            <a:rect l="0" t="0" r="0" b="0"/>
            <a:pathLst>
              <a:path w="290910" h="385728">
                <a:moveTo>
                  <a:pt x="162833" y="0"/>
                </a:moveTo>
                <a:lnTo>
                  <a:pt x="146985" y="0"/>
                </a:lnTo>
                <a:lnTo>
                  <a:pt x="141522" y="4550"/>
                </a:lnTo>
                <a:lnTo>
                  <a:pt x="140053" y="6843"/>
                </a:lnTo>
                <a:lnTo>
                  <a:pt x="138421" y="11931"/>
                </a:lnTo>
                <a:lnTo>
                  <a:pt x="137033" y="13669"/>
                </a:lnTo>
                <a:lnTo>
                  <a:pt x="135156" y="14828"/>
                </a:lnTo>
                <a:lnTo>
                  <a:pt x="132952" y="15600"/>
                </a:lnTo>
                <a:lnTo>
                  <a:pt x="127962" y="18998"/>
                </a:lnTo>
                <a:lnTo>
                  <a:pt x="119799" y="26266"/>
                </a:lnTo>
                <a:lnTo>
                  <a:pt x="111347" y="34452"/>
                </a:lnTo>
                <a:lnTo>
                  <a:pt x="104708" y="40077"/>
                </a:lnTo>
                <a:lnTo>
                  <a:pt x="100271" y="42910"/>
                </a:lnTo>
                <a:lnTo>
                  <a:pt x="91213" y="48598"/>
                </a:lnTo>
                <a:lnTo>
                  <a:pt x="84012" y="54302"/>
                </a:lnTo>
                <a:lnTo>
                  <a:pt x="81711" y="58108"/>
                </a:lnTo>
                <a:lnTo>
                  <a:pt x="79153" y="67418"/>
                </a:lnTo>
                <a:lnTo>
                  <a:pt x="76567" y="71615"/>
                </a:lnTo>
                <a:lnTo>
                  <a:pt x="68612" y="78819"/>
                </a:lnTo>
                <a:lnTo>
                  <a:pt x="61267" y="87735"/>
                </a:lnTo>
                <a:lnTo>
                  <a:pt x="54828" y="98048"/>
                </a:lnTo>
                <a:lnTo>
                  <a:pt x="48791" y="108982"/>
                </a:lnTo>
                <a:lnTo>
                  <a:pt x="40037" y="125847"/>
                </a:lnTo>
                <a:lnTo>
                  <a:pt x="5671" y="194311"/>
                </a:lnTo>
                <a:lnTo>
                  <a:pt x="2496" y="205740"/>
                </a:lnTo>
                <a:lnTo>
                  <a:pt x="1085" y="217170"/>
                </a:lnTo>
                <a:lnTo>
                  <a:pt x="457" y="228600"/>
                </a:lnTo>
                <a:lnTo>
                  <a:pt x="179" y="240030"/>
                </a:lnTo>
                <a:lnTo>
                  <a:pt x="0" y="262889"/>
                </a:lnTo>
                <a:lnTo>
                  <a:pt x="2515" y="274319"/>
                </a:lnTo>
                <a:lnTo>
                  <a:pt x="5856" y="285750"/>
                </a:lnTo>
                <a:lnTo>
                  <a:pt x="7340" y="297180"/>
                </a:lnTo>
                <a:lnTo>
                  <a:pt x="10540" y="306069"/>
                </a:lnTo>
                <a:lnTo>
                  <a:pt x="16090" y="314148"/>
                </a:lnTo>
                <a:lnTo>
                  <a:pt x="24907" y="324089"/>
                </a:lnTo>
                <a:lnTo>
                  <a:pt x="32635" y="332317"/>
                </a:lnTo>
                <a:lnTo>
                  <a:pt x="44881" y="344844"/>
                </a:lnTo>
                <a:lnTo>
                  <a:pt x="71012" y="371087"/>
                </a:lnTo>
                <a:lnTo>
                  <a:pt x="74949" y="373121"/>
                </a:lnTo>
                <a:lnTo>
                  <a:pt x="79479" y="374477"/>
                </a:lnTo>
                <a:lnTo>
                  <a:pt x="84403" y="375381"/>
                </a:lnTo>
                <a:lnTo>
                  <a:pt x="92416" y="378926"/>
                </a:lnTo>
                <a:lnTo>
                  <a:pt x="95886" y="381205"/>
                </a:lnTo>
                <a:lnTo>
                  <a:pt x="104821" y="383736"/>
                </a:lnTo>
                <a:lnTo>
                  <a:pt x="109871" y="384412"/>
                </a:lnTo>
                <a:lnTo>
                  <a:pt x="118022" y="385162"/>
                </a:lnTo>
                <a:lnTo>
                  <a:pt x="125772" y="385495"/>
                </a:lnTo>
                <a:lnTo>
                  <a:pt x="147240" y="385727"/>
                </a:lnTo>
                <a:lnTo>
                  <a:pt x="156221" y="383206"/>
                </a:lnTo>
                <a:lnTo>
                  <a:pt x="161282" y="381201"/>
                </a:lnTo>
                <a:lnTo>
                  <a:pt x="166561" y="379864"/>
                </a:lnTo>
                <a:lnTo>
                  <a:pt x="171986" y="378972"/>
                </a:lnTo>
                <a:lnTo>
                  <a:pt x="177508" y="378378"/>
                </a:lnTo>
                <a:lnTo>
                  <a:pt x="186183" y="375178"/>
                </a:lnTo>
                <a:lnTo>
                  <a:pt x="189830" y="372991"/>
                </a:lnTo>
                <a:lnTo>
                  <a:pt x="196421" y="365481"/>
                </a:lnTo>
                <a:lnTo>
                  <a:pt x="199513" y="360811"/>
                </a:lnTo>
                <a:lnTo>
                  <a:pt x="208028" y="353083"/>
                </a:lnTo>
                <a:lnTo>
                  <a:pt x="212966" y="349688"/>
                </a:lnTo>
                <a:lnTo>
                  <a:pt x="218162" y="346473"/>
                </a:lnTo>
                <a:lnTo>
                  <a:pt x="223532" y="343377"/>
                </a:lnTo>
                <a:lnTo>
                  <a:pt x="229016" y="340360"/>
                </a:lnTo>
                <a:lnTo>
                  <a:pt x="237651" y="331928"/>
                </a:lnTo>
                <a:lnTo>
                  <a:pt x="241286" y="327013"/>
                </a:lnTo>
                <a:lnTo>
                  <a:pt x="245616" y="322783"/>
                </a:lnTo>
                <a:lnTo>
                  <a:pt x="250406" y="319011"/>
                </a:lnTo>
                <a:lnTo>
                  <a:pt x="255506" y="315544"/>
                </a:lnTo>
                <a:lnTo>
                  <a:pt x="263711" y="309152"/>
                </a:lnTo>
                <a:lnTo>
                  <a:pt x="267232" y="306113"/>
                </a:lnTo>
                <a:lnTo>
                  <a:pt x="273685" y="297658"/>
                </a:lnTo>
                <a:lnTo>
                  <a:pt x="279728" y="288502"/>
                </a:lnTo>
                <a:lnTo>
                  <a:pt x="287533" y="277993"/>
                </a:lnTo>
                <a:lnTo>
                  <a:pt x="289693" y="271824"/>
                </a:lnTo>
                <a:lnTo>
                  <a:pt x="290652" y="263368"/>
                </a:lnTo>
                <a:lnTo>
                  <a:pt x="290909" y="258446"/>
                </a:lnTo>
                <a:lnTo>
                  <a:pt x="290127" y="254212"/>
                </a:lnTo>
                <a:lnTo>
                  <a:pt x="285428" y="243703"/>
                </a:lnTo>
                <a:lnTo>
                  <a:pt x="283995" y="237535"/>
                </a:lnTo>
                <a:lnTo>
                  <a:pt x="282660" y="235509"/>
                </a:lnTo>
                <a:lnTo>
                  <a:pt x="280818" y="234158"/>
                </a:lnTo>
                <a:lnTo>
                  <a:pt x="278637" y="233258"/>
                </a:lnTo>
                <a:lnTo>
                  <a:pt x="271017" y="227440"/>
                </a:lnTo>
                <a:lnTo>
                  <a:pt x="267341" y="225921"/>
                </a:lnTo>
                <a:lnTo>
                  <a:pt x="262985" y="224909"/>
                </a:lnTo>
                <a:lnTo>
                  <a:pt x="254017" y="223784"/>
                </a:lnTo>
                <a:lnTo>
                  <a:pt x="246857" y="223284"/>
                </a:lnTo>
                <a:lnTo>
                  <a:pt x="237959" y="223062"/>
                </a:lnTo>
                <a:lnTo>
                  <a:pt x="216725" y="222920"/>
                </a:lnTo>
                <a:lnTo>
                  <a:pt x="212096" y="223860"/>
                </a:lnTo>
                <a:lnTo>
                  <a:pt x="204413" y="227446"/>
                </a:lnTo>
                <a:lnTo>
                  <a:pt x="200078" y="228783"/>
                </a:lnTo>
                <a:lnTo>
                  <a:pt x="195283" y="229674"/>
                </a:lnTo>
                <a:lnTo>
                  <a:pt x="190181" y="230268"/>
                </a:lnTo>
                <a:lnTo>
                  <a:pt x="185828" y="231617"/>
                </a:lnTo>
                <a:lnTo>
                  <a:pt x="178450" y="235656"/>
                </a:lnTo>
                <a:lnTo>
                  <a:pt x="169457" y="240626"/>
                </a:lnTo>
                <a:lnTo>
                  <a:pt x="164391" y="243284"/>
                </a:lnTo>
                <a:lnTo>
                  <a:pt x="156223" y="248779"/>
                </a:lnTo>
                <a:lnTo>
                  <a:pt x="152712" y="251577"/>
                </a:lnTo>
                <a:lnTo>
                  <a:pt x="146270" y="259767"/>
                </a:lnTo>
                <a:lnTo>
                  <a:pt x="143218" y="264618"/>
                </a:lnTo>
                <a:lnTo>
                  <a:pt x="134748" y="272548"/>
                </a:lnTo>
                <a:lnTo>
                  <a:pt x="129822" y="275996"/>
                </a:lnTo>
                <a:lnTo>
                  <a:pt x="126538" y="280200"/>
                </a:lnTo>
                <a:lnTo>
                  <a:pt x="124349" y="284907"/>
                </a:lnTo>
                <a:lnTo>
                  <a:pt x="121917" y="294265"/>
                </a:lnTo>
                <a:lnTo>
                  <a:pt x="120547" y="304888"/>
                </a:lnTo>
                <a:lnTo>
                  <a:pt x="120141" y="314069"/>
                </a:lnTo>
                <a:lnTo>
                  <a:pt x="120005" y="325704"/>
                </a:lnTo>
                <a:lnTo>
                  <a:pt x="119993" y="328578"/>
                </a:lnTo>
                <a:lnTo>
                  <a:pt x="120938" y="331447"/>
                </a:lnTo>
                <a:lnTo>
                  <a:pt x="125866" y="340035"/>
                </a:lnTo>
                <a:lnTo>
                  <a:pt x="127353" y="345754"/>
                </a:lnTo>
                <a:lnTo>
                  <a:pt x="128703" y="347660"/>
                </a:lnTo>
                <a:lnTo>
                  <a:pt x="130554" y="348931"/>
                </a:lnTo>
                <a:lnTo>
                  <a:pt x="135152" y="350343"/>
                </a:lnTo>
                <a:lnTo>
                  <a:pt x="140370" y="350970"/>
                </a:lnTo>
                <a:lnTo>
                  <a:pt x="143095" y="352090"/>
                </a:lnTo>
                <a:lnTo>
                  <a:pt x="151773" y="358191"/>
                </a:lnTo>
                <a:lnTo>
                  <a:pt x="154261" y="3600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90"/>
          <p:cNvSpPr/>
          <p:nvPr/>
        </p:nvSpPr>
        <p:spPr>
          <a:xfrm>
            <a:off x="6620827" y="857250"/>
            <a:ext cx="231458" cy="197168"/>
          </a:xfrm>
          <a:custGeom>
            <a:avLst/>
            <a:gdLst/>
            <a:ahLst/>
            <a:cxnLst/>
            <a:rect l="0" t="0" r="0" b="0"/>
            <a:pathLst>
              <a:path w="231458" h="197168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39"/>
                </a:lnTo>
                <a:lnTo>
                  <a:pt x="7381" y="4550"/>
                </a:lnTo>
                <a:lnTo>
                  <a:pt x="10583" y="9325"/>
                </a:lnTo>
                <a:lnTo>
                  <a:pt x="15181" y="14622"/>
                </a:lnTo>
                <a:lnTo>
                  <a:pt x="20400" y="20151"/>
                </a:lnTo>
                <a:lnTo>
                  <a:pt x="37182" y="37160"/>
                </a:lnTo>
                <a:lnTo>
                  <a:pt x="40981" y="40013"/>
                </a:lnTo>
                <a:lnTo>
                  <a:pt x="45418" y="42868"/>
                </a:lnTo>
                <a:lnTo>
                  <a:pt x="50282" y="45723"/>
                </a:lnTo>
                <a:lnTo>
                  <a:pt x="54476" y="48580"/>
                </a:lnTo>
                <a:lnTo>
                  <a:pt x="61676" y="54293"/>
                </a:lnTo>
                <a:lnTo>
                  <a:pt x="65883" y="58103"/>
                </a:lnTo>
                <a:lnTo>
                  <a:pt x="75636" y="67416"/>
                </a:lnTo>
                <a:lnTo>
                  <a:pt x="101322" y="92780"/>
                </a:lnTo>
                <a:lnTo>
                  <a:pt x="107553" y="97096"/>
                </a:lnTo>
                <a:lnTo>
                  <a:pt x="114564" y="100925"/>
                </a:lnTo>
                <a:lnTo>
                  <a:pt x="122097" y="104431"/>
                </a:lnTo>
                <a:lnTo>
                  <a:pt x="128070" y="107720"/>
                </a:lnTo>
                <a:lnTo>
                  <a:pt x="133005" y="110866"/>
                </a:lnTo>
                <a:lnTo>
                  <a:pt x="137248" y="113916"/>
                </a:lnTo>
                <a:lnTo>
                  <a:pt x="141981" y="117853"/>
                </a:lnTo>
                <a:lnTo>
                  <a:pt x="147042" y="122384"/>
                </a:lnTo>
                <a:lnTo>
                  <a:pt x="152320" y="127309"/>
                </a:lnTo>
                <a:lnTo>
                  <a:pt x="157744" y="131545"/>
                </a:lnTo>
                <a:lnTo>
                  <a:pt x="163265" y="135322"/>
                </a:lnTo>
                <a:lnTo>
                  <a:pt x="168851" y="138792"/>
                </a:lnTo>
                <a:lnTo>
                  <a:pt x="173528" y="142058"/>
                </a:lnTo>
                <a:lnTo>
                  <a:pt x="177597" y="145187"/>
                </a:lnTo>
                <a:lnTo>
                  <a:pt x="184660" y="151205"/>
                </a:lnTo>
                <a:lnTo>
                  <a:pt x="190974" y="157054"/>
                </a:lnTo>
                <a:lnTo>
                  <a:pt x="194943" y="159948"/>
                </a:lnTo>
                <a:lnTo>
                  <a:pt x="199495" y="162829"/>
                </a:lnTo>
                <a:lnTo>
                  <a:pt x="204434" y="165703"/>
                </a:lnTo>
                <a:lnTo>
                  <a:pt x="207727" y="168571"/>
                </a:lnTo>
                <a:lnTo>
                  <a:pt x="209922" y="171435"/>
                </a:lnTo>
                <a:lnTo>
                  <a:pt x="211386" y="174298"/>
                </a:lnTo>
                <a:lnTo>
                  <a:pt x="213313" y="176206"/>
                </a:lnTo>
                <a:lnTo>
                  <a:pt x="215551" y="177478"/>
                </a:lnTo>
                <a:lnTo>
                  <a:pt x="217996" y="178326"/>
                </a:lnTo>
                <a:lnTo>
                  <a:pt x="219626" y="179844"/>
                </a:lnTo>
                <a:lnTo>
                  <a:pt x="220712" y="181808"/>
                </a:lnTo>
                <a:lnTo>
                  <a:pt x="221437" y="184070"/>
                </a:lnTo>
                <a:lnTo>
                  <a:pt x="222872" y="185578"/>
                </a:lnTo>
                <a:lnTo>
                  <a:pt x="224781" y="186584"/>
                </a:lnTo>
                <a:lnTo>
                  <a:pt x="227006" y="187254"/>
                </a:lnTo>
                <a:lnTo>
                  <a:pt x="228490" y="188653"/>
                </a:lnTo>
                <a:lnTo>
                  <a:pt x="229479" y="190539"/>
                </a:lnTo>
                <a:lnTo>
                  <a:pt x="231457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91"/>
          <p:cNvSpPr/>
          <p:nvPr/>
        </p:nvSpPr>
        <p:spPr>
          <a:xfrm>
            <a:off x="6672262" y="857250"/>
            <a:ext cx="197169" cy="188595"/>
          </a:xfrm>
          <a:custGeom>
            <a:avLst/>
            <a:gdLst/>
            <a:ahLst/>
            <a:cxnLst/>
            <a:rect l="0" t="0" r="0" b="0"/>
            <a:pathLst>
              <a:path w="197169" h="188595">
                <a:moveTo>
                  <a:pt x="197168" y="0"/>
                </a:moveTo>
                <a:lnTo>
                  <a:pt x="188948" y="0"/>
                </a:lnTo>
                <a:lnTo>
                  <a:pt x="188699" y="4550"/>
                </a:lnTo>
                <a:lnTo>
                  <a:pt x="187713" y="6843"/>
                </a:lnTo>
                <a:lnTo>
                  <a:pt x="184076" y="11931"/>
                </a:lnTo>
                <a:lnTo>
                  <a:pt x="179284" y="17368"/>
                </a:lnTo>
                <a:lnTo>
                  <a:pt x="176673" y="20151"/>
                </a:lnTo>
                <a:lnTo>
                  <a:pt x="173979" y="23911"/>
                </a:lnTo>
                <a:lnTo>
                  <a:pt x="171231" y="28323"/>
                </a:lnTo>
                <a:lnTo>
                  <a:pt x="168447" y="33169"/>
                </a:lnTo>
                <a:lnTo>
                  <a:pt x="164685" y="38305"/>
                </a:lnTo>
                <a:lnTo>
                  <a:pt x="160273" y="43634"/>
                </a:lnTo>
                <a:lnTo>
                  <a:pt x="155426" y="49092"/>
                </a:lnTo>
                <a:lnTo>
                  <a:pt x="144961" y="60236"/>
                </a:lnTo>
                <a:lnTo>
                  <a:pt x="122720" y="82912"/>
                </a:lnTo>
                <a:lnTo>
                  <a:pt x="116104" y="88612"/>
                </a:lnTo>
                <a:lnTo>
                  <a:pt x="108834" y="94317"/>
                </a:lnTo>
                <a:lnTo>
                  <a:pt x="101131" y="100025"/>
                </a:lnTo>
                <a:lnTo>
                  <a:pt x="95044" y="105736"/>
                </a:lnTo>
                <a:lnTo>
                  <a:pt x="90032" y="111448"/>
                </a:lnTo>
                <a:lnTo>
                  <a:pt x="85739" y="117161"/>
                </a:lnTo>
                <a:lnTo>
                  <a:pt x="80972" y="122875"/>
                </a:lnTo>
                <a:lnTo>
                  <a:pt x="75889" y="128589"/>
                </a:lnTo>
                <a:lnTo>
                  <a:pt x="70595" y="134303"/>
                </a:lnTo>
                <a:lnTo>
                  <a:pt x="65160" y="139065"/>
                </a:lnTo>
                <a:lnTo>
                  <a:pt x="59634" y="143193"/>
                </a:lnTo>
                <a:lnTo>
                  <a:pt x="54042" y="146897"/>
                </a:lnTo>
                <a:lnTo>
                  <a:pt x="49364" y="150318"/>
                </a:lnTo>
                <a:lnTo>
                  <a:pt x="45292" y="153552"/>
                </a:lnTo>
                <a:lnTo>
                  <a:pt x="41625" y="156660"/>
                </a:lnTo>
                <a:lnTo>
                  <a:pt x="38227" y="160638"/>
                </a:lnTo>
                <a:lnTo>
                  <a:pt x="35010" y="165194"/>
                </a:lnTo>
                <a:lnTo>
                  <a:pt x="31913" y="170137"/>
                </a:lnTo>
                <a:lnTo>
                  <a:pt x="28895" y="173432"/>
                </a:lnTo>
                <a:lnTo>
                  <a:pt x="25931" y="175629"/>
                </a:lnTo>
                <a:lnTo>
                  <a:pt x="23002" y="177093"/>
                </a:lnTo>
                <a:lnTo>
                  <a:pt x="21050" y="179022"/>
                </a:lnTo>
                <a:lnTo>
                  <a:pt x="19748" y="181260"/>
                </a:lnTo>
                <a:lnTo>
                  <a:pt x="18880" y="183705"/>
                </a:lnTo>
                <a:lnTo>
                  <a:pt x="17349" y="185335"/>
                </a:lnTo>
                <a:lnTo>
                  <a:pt x="15377" y="186421"/>
                </a:lnTo>
                <a:lnTo>
                  <a:pt x="10644" y="187629"/>
                </a:lnTo>
                <a:lnTo>
                  <a:pt x="5366" y="188165"/>
                </a:lnTo>
                <a:lnTo>
                  <a:pt x="0" y="18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92"/>
          <p:cNvSpPr/>
          <p:nvPr/>
        </p:nvSpPr>
        <p:spPr>
          <a:xfrm>
            <a:off x="7032307" y="942975"/>
            <a:ext cx="128588" cy="1"/>
          </a:xfrm>
          <a:custGeom>
            <a:avLst/>
            <a:gdLst/>
            <a:ahLst/>
            <a:cxnLst/>
            <a:rect l="0" t="0" r="0" b="0"/>
            <a:pathLst>
              <a:path w="128588" h="1">
                <a:moveTo>
                  <a:pt x="0" y="0"/>
                </a:move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93"/>
          <p:cNvSpPr/>
          <p:nvPr/>
        </p:nvSpPr>
        <p:spPr>
          <a:xfrm>
            <a:off x="7220902" y="797252"/>
            <a:ext cx="154114" cy="257166"/>
          </a:xfrm>
          <a:custGeom>
            <a:avLst/>
            <a:gdLst/>
            <a:ahLst/>
            <a:cxnLst/>
            <a:rect l="0" t="0" r="0" b="0"/>
            <a:pathLst>
              <a:path w="154114" h="257166">
                <a:moveTo>
                  <a:pt x="0" y="17135"/>
                </a:moveTo>
                <a:lnTo>
                  <a:pt x="4551" y="17135"/>
                </a:lnTo>
                <a:lnTo>
                  <a:pt x="6844" y="16183"/>
                </a:lnTo>
                <a:lnTo>
                  <a:pt x="9325" y="14595"/>
                </a:lnTo>
                <a:lnTo>
                  <a:pt x="11932" y="12584"/>
                </a:lnTo>
                <a:lnTo>
                  <a:pt x="14622" y="11244"/>
                </a:lnTo>
                <a:lnTo>
                  <a:pt x="17368" y="10350"/>
                </a:lnTo>
                <a:lnTo>
                  <a:pt x="20152" y="9754"/>
                </a:lnTo>
                <a:lnTo>
                  <a:pt x="23912" y="8404"/>
                </a:lnTo>
                <a:lnTo>
                  <a:pt x="28324" y="6552"/>
                </a:lnTo>
                <a:lnTo>
                  <a:pt x="33170" y="4365"/>
                </a:lnTo>
                <a:lnTo>
                  <a:pt x="38306" y="2907"/>
                </a:lnTo>
                <a:lnTo>
                  <a:pt x="43635" y="1934"/>
                </a:lnTo>
                <a:lnTo>
                  <a:pt x="49092" y="1286"/>
                </a:lnTo>
                <a:lnTo>
                  <a:pt x="55588" y="854"/>
                </a:lnTo>
                <a:lnTo>
                  <a:pt x="62776" y="566"/>
                </a:lnTo>
                <a:lnTo>
                  <a:pt x="84006" y="161"/>
                </a:lnTo>
                <a:lnTo>
                  <a:pt x="125630" y="0"/>
                </a:lnTo>
                <a:lnTo>
                  <a:pt x="130426" y="949"/>
                </a:lnTo>
                <a:lnTo>
                  <a:pt x="134576" y="2534"/>
                </a:lnTo>
                <a:lnTo>
                  <a:pt x="138294" y="4544"/>
                </a:lnTo>
                <a:lnTo>
                  <a:pt x="141726" y="6836"/>
                </a:lnTo>
                <a:lnTo>
                  <a:pt x="144967" y="9316"/>
                </a:lnTo>
                <a:lnTo>
                  <a:pt x="148079" y="11923"/>
                </a:lnTo>
                <a:lnTo>
                  <a:pt x="150155" y="14613"/>
                </a:lnTo>
                <a:lnTo>
                  <a:pt x="152461" y="20142"/>
                </a:lnTo>
                <a:lnTo>
                  <a:pt x="152123" y="22949"/>
                </a:lnTo>
                <a:lnTo>
                  <a:pt x="150945" y="25774"/>
                </a:lnTo>
                <a:lnTo>
                  <a:pt x="149208" y="28609"/>
                </a:lnTo>
                <a:lnTo>
                  <a:pt x="147277" y="34300"/>
                </a:lnTo>
                <a:lnTo>
                  <a:pt x="146763" y="37151"/>
                </a:lnTo>
                <a:lnTo>
                  <a:pt x="144515" y="40956"/>
                </a:lnTo>
                <a:lnTo>
                  <a:pt x="141110" y="45398"/>
                </a:lnTo>
                <a:lnTo>
                  <a:pt x="136936" y="50265"/>
                </a:lnTo>
                <a:lnTo>
                  <a:pt x="132249" y="54462"/>
                </a:lnTo>
                <a:lnTo>
                  <a:pt x="127218" y="58212"/>
                </a:lnTo>
                <a:lnTo>
                  <a:pt x="121960" y="61665"/>
                </a:lnTo>
                <a:lnTo>
                  <a:pt x="116549" y="64919"/>
                </a:lnTo>
                <a:lnTo>
                  <a:pt x="111037" y="68041"/>
                </a:lnTo>
                <a:lnTo>
                  <a:pt x="105457" y="71075"/>
                </a:lnTo>
                <a:lnTo>
                  <a:pt x="99832" y="75002"/>
                </a:lnTo>
                <a:lnTo>
                  <a:pt x="94177" y="79526"/>
                </a:lnTo>
                <a:lnTo>
                  <a:pt x="88503" y="84446"/>
                </a:lnTo>
                <a:lnTo>
                  <a:pt x="82814" y="87727"/>
                </a:lnTo>
                <a:lnTo>
                  <a:pt x="77117" y="89914"/>
                </a:lnTo>
                <a:lnTo>
                  <a:pt x="71414" y="91372"/>
                </a:lnTo>
                <a:lnTo>
                  <a:pt x="66660" y="93296"/>
                </a:lnTo>
                <a:lnTo>
                  <a:pt x="62537" y="95532"/>
                </a:lnTo>
                <a:lnTo>
                  <a:pt x="58836" y="97974"/>
                </a:lnTo>
                <a:lnTo>
                  <a:pt x="56369" y="100555"/>
                </a:lnTo>
                <a:lnTo>
                  <a:pt x="54725" y="103229"/>
                </a:lnTo>
                <a:lnTo>
                  <a:pt x="53628" y="105963"/>
                </a:lnTo>
                <a:lnTo>
                  <a:pt x="49869" y="111542"/>
                </a:lnTo>
                <a:lnTo>
                  <a:pt x="44246" y="118333"/>
                </a:lnTo>
                <a:lnTo>
                  <a:pt x="44738" y="119843"/>
                </a:lnTo>
                <a:lnTo>
                  <a:pt x="49027" y="125566"/>
                </a:lnTo>
                <a:lnTo>
                  <a:pt x="50365" y="127239"/>
                </a:lnTo>
                <a:lnTo>
                  <a:pt x="52626" y="127685"/>
                </a:lnTo>
                <a:lnTo>
                  <a:pt x="56039" y="127983"/>
                </a:lnTo>
                <a:lnTo>
                  <a:pt x="60220" y="128181"/>
                </a:lnTo>
                <a:lnTo>
                  <a:pt x="69945" y="128401"/>
                </a:lnTo>
                <a:lnTo>
                  <a:pt x="75205" y="128460"/>
                </a:lnTo>
                <a:lnTo>
                  <a:pt x="79664" y="129452"/>
                </a:lnTo>
                <a:lnTo>
                  <a:pt x="83589" y="131065"/>
                </a:lnTo>
                <a:lnTo>
                  <a:pt x="87158" y="133094"/>
                </a:lnTo>
                <a:lnTo>
                  <a:pt x="91443" y="134446"/>
                </a:lnTo>
                <a:lnTo>
                  <a:pt x="96204" y="135347"/>
                </a:lnTo>
                <a:lnTo>
                  <a:pt x="101284" y="135948"/>
                </a:lnTo>
                <a:lnTo>
                  <a:pt x="106575" y="137301"/>
                </a:lnTo>
                <a:lnTo>
                  <a:pt x="112007" y="139156"/>
                </a:lnTo>
                <a:lnTo>
                  <a:pt x="117534" y="141345"/>
                </a:lnTo>
                <a:lnTo>
                  <a:pt x="123124" y="143757"/>
                </a:lnTo>
                <a:lnTo>
                  <a:pt x="134414" y="148976"/>
                </a:lnTo>
                <a:lnTo>
                  <a:pt x="139140" y="151702"/>
                </a:lnTo>
                <a:lnTo>
                  <a:pt x="143243" y="154471"/>
                </a:lnTo>
                <a:lnTo>
                  <a:pt x="146930" y="157270"/>
                </a:lnTo>
                <a:lnTo>
                  <a:pt x="149388" y="160088"/>
                </a:lnTo>
                <a:lnTo>
                  <a:pt x="151027" y="162920"/>
                </a:lnTo>
                <a:lnTo>
                  <a:pt x="152848" y="168606"/>
                </a:lnTo>
                <a:lnTo>
                  <a:pt x="153657" y="174308"/>
                </a:lnTo>
                <a:lnTo>
                  <a:pt x="154017" y="180017"/>
                </a:lnTo>
                <a:lnTo>
                  <a:pt x="154113" y="182873"/>
                </a:lnTo>
                <a:lnTo>
                  <a:pt x="153225" y="185730"/>
                </a:lnTo>
                <a:lnTo>
                  <a:pt x="149697" y="191443"/>
                </a:lnTo>
                <a:lnTo>
                  <a:pt x="144955" y="197158"/>
                </a:lnTo>
                <a:lnTo>
                  <a:pt x="142357" y="200015"/>
                </a:lnTo>
                <a:lnTo>
                  <a:pt x="138720" y="202873"/>
                </a:lnTo>
                <a:lnTo>
                  <a:pt x="134390" y="205730"/>
                </a:lnTo>
                <a:lnTo>
                  <a:pt x="129598" y="208588"/>
                </a:lnTo>
                <a:lnTo>
                  <a:pt x="125451" y="211445"/>
                </a:lnTo>
                <a:lnTo>
                  <a:pt x="121735" y="214303"/>
                </a:lnTo>
                <a:lnTo>
                  <a:pt x="118304" y="217160"/>
                </a:lnTo>
                <a:lnTo>
                  <a:pt x="114112" y="220017"/>
                </a:lnTo>
                <a:lnTo>
                  <a:pt x="109412" y="222875"/>
                </a:lnTo>
                <a:lnTo>
                  <a:pt x="104374" y="225733"/>
                </a:lnTo>
                <a:lnTo>
                  <a:pt x="98158" y="228590"/>
                </a:lnTo>
                <a:lnTo>
                  <a:pt x="91156" y="231448"/>
                </a:lnTo>
                <a:lnTo>
                  <a:pt x="83631" y="234305"/>
                </a:lnTo>
                <a:lnTo>
                  <a:pt x="76709" y="236210"/>
                </a:lnTo>
                <a:lnTo>
                  <a:pt x="70190" y="237480"/>
                </a:lnTo>
                <a:lnTo>
                  <a:pt x="63938" y="238327"/>
                </a:lnTo>
                <a:lnTo>
                  <a:pt x="57866" y="239844"/>
                </a:lnTo>
                <a:lnTo>
                  <a:pt x="51912" y="241808"/>
                </a:lnTo>
                <a:lnTo>
                  <a:pt x="46038" y="244069"/>
                </a:lnTo>
                <a:lnTo>
                  <a:pt x="41170" y="245577"/>
                </a:lnTo>
                <a:lnTo>
                  <a:pt x="36972" y="246582"/>
                </a:lnTo>
                <a:lnTo>
                  <a:pt x="33221" y="247252"/>
                </a:lnTo>
                <a:lnTo>
                  <a:pt x="28815" y="248651"/>
                </a:lnTo>
                <a:lnTo>
                  <a:pt x="23972" y="250537"/>
                </a:lnTo>
                <a:lnTo>
                  <a:pt x="11615" y="255856"/>
                </a:lnTo>
                <a:lnTo>
                  <a:pt x="7385" y="256583"/>
                </a:lnTo>
                <a:lnTo>
                  <a:pt x="0" y="2571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94"/>
          <p:cNvSpPr/>
          <p:nvPr/>
        </p:nvSpPr>
        <p:spPr>
          <a:xfrm>
            <a:off x="7460932" y="917257"/>
            <a:ext cx="186915" cy="324050"/>
          </a:xfrm>
          <a:custGeom>
            <a:avLst/>
            <a:gdLst/>
            <a:ahLst/>
            <a:cxnLst/>
            <a:rect l="0" t="0" r="0" b="0"/>
            <a:pathLst>
              <a:path w="186915" h="324050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1932" y="12770"/>
                </a:lnTo>
                <a:lnTo>
                  <a:pt x="13669" y="15181"/>
                </a:lnTo>
                <a:lnTo>
                  <a:pt x="15600" y="20400"/>
                </a:lnTo>
                <a:lnTo>
                  <a:pt x="16687" y="28693"/>
                </a:lnTo>
                <a:lnTo>
                  <a:pt x="17792" y="31511"/>
                </a:lnTo>
                <a:lnTo>
                  <a:pt x="21560" y="37182"/>
                </a:lnTo>
                <a:lnTo>
                  <a:pt x="23870" y="45418"/>
                </a:lnTo>
                <a:lnTo>
                  <a:pt x="24897" y="54476"/>
                </a:lnTo>
                <a:lnTo>
                  <a:pt x="25353" y="61676"/>
                </a:lnTo>
                <a:lnTo>
                  <a:pt x="25610" y="71085"/>
                </a:lnTo>
                <a:lnTo>
                  <a:pt x="25686" y="79906"/>
                </a:lnTo>
                <a:lnTo>
                  <a:pt x="28244" y="88219"/>
                </a:lnTo>
                <a:lnTo>
                  <a:pt x="33095" y="99976"/>
                </a:lnTo>
                <a:lnTo>
                  <a:pt x="38486" y="106563"/>
                </a:lnTo>
                <a:lnTo>
                  <a:pt x="40898" y="108190"/>
                </a:lnTo>
                <a:lnTo>
                  <a:pt x="46117" y="109997"/>
                </a:lnTo>
                <a:lnTo>
                  <a:pt x="51611" y="110800"/>
                </a:lnTo>
                <a:lnTo>
                  <a:pt x="57229" y="111157"/>
                </a:lnTo>
                <a:lnTo>
                  <a:pt x="62900" y="111316"/>
                </a:lnTo>
                <a:lnTo>
                  <a:pt x="65746" y="110405"/>
                </a:lnTo>
                <a:lnTo>
                  <a:pt x="71448" y="106854"/>
                </a:lnTo>
                <a:lnTo>
                  <a:pt x="77157" y="104641"/>
                </a:lnTo>
                <a:lnTo>
                  <a:pt x="80013" y="104051"/>
                </a:lnTo>
                <a:lnTo>
                  <a:pt x="85726" y="100855"/>
                </a:lnTo>
                <a:lnTo>
                  <a:pt x="88584" y="98669"/>
                </a:lnTo>
                <a:lnTo>
                  <a:pt x="92393" y="97212"/>
                </a:lnTo>
                <a:lnTo>
                  <a:pt x="96838" y="96240"/>
                </a:lnTo>
                <a:lnTo>
                  <a:pt x="101707" y="95593"/>
                </a:lnTo>
                <a:lnTo>
                  <a:pt x="104951" y="94209"/>
                </a:lnTo>
                <a:lnTo>
                  <a:pt x="107116" y="92333"/>
                </a:lnTo>
                <a:lnTo>
                  <a:pt x="112701" y="85143"/>
                </a:lnTo>
                <a:lnTo>
                  <a:pt x="117717" y="79751"/>
                </a:lnTo>
                <a:lnTo>
                  <a:pt x="123122" y="74180"/>
                </a:lnTo>
                <a:lnTo>
                  <a:pt x="124943" y="71361"/>
                </a:lnTo>
                <a:lnTo>
                  <a:pt x="126968" y="65689"/>
                </a:lnTo>
                <a:lnTo>
                  <a:pt x="128107" y="57140"/>
                </a:lnTo>
                <a:lnTo>
                  <a:pt x="128446" y="48575"/>
                </a:lnTo>
                <a:lnTo>
                  <a:pt x="128569" y="34290"/>
                </a:lnTo>
                <a:lnTo>
                  <a:pt x="128587" y="13096"/>
                </a:lnTo>
                <a:lnTo>
                  <a:pt x="129540" y="11588"/>
                </a:lnTo>
                <a:lnTo>
                  <a:pt x="131127" y="10583"/>
                </a:lnTo>
                <a:lnTo>
                  <a:pt x="136808" y="8690"/>
                </a:lnTo>
                <a:lnTo>
                  <a:pt x="137129" y="15964"/>
                </a:lnTo>
                <a:lnTo>
                  <a:pt x="141702" y="21346"/>
                </a:lnTo>
                <a:lnTo>
                  <a:pt x="143045" y="23756"/>
                </a:lnTo>
                <a:lnTo>
                  <a:pt x="145889" y="31698"/>
                </a:lnTo>
                <a:lnTo>
                  <a:pt x="151388" y="40084"/>
                </a:lnTo>
                <a:lnTo>
                  <a:pt x="153008" y="45755"/>
                </a:lnTo>
                <a:lnTo>
                  <a:pt x="153729" y="53991"/>
                </a:lnTo>
                <a:lnTo>
                  <a:pt x="153921" y="58854"/>
                </a:lnTo>
                <a:lnTo>
                  <a:pt x="155001" y="63048"/>
                </a:lnTo>
                <a:lnTo>
                  <a:pt x="158742" y="70249"/>
                </a:lnTo>
                <a:lnTo>
                  <a:pt x="163580" y="79164"/>
                </a:lnTo>
                <a:lnTo>
                  <a:pt x="180084" y="111619"/>
                </a:lnTo>
                <a:lnTo>
                  <a:pt x="182921" y="117275"/>
                </a:lnTo>
                <a:lnTo>
                  <a:pt x="184812" y="122951"/>
                </a:lnTo>
                <a:lnTo>
                  <a:pt x="186073" y="128640"/>
                </a:lnTo>
                <a:lnTo>
                  <a:pt x="186914" y="134337"/>
                </a:lnTo>
                <a:lnTo>
                  <a:pt x="186522" y="140041"/>
                </a:lnTo>
                <a:lnTo>
                  <a:pt x="185308" y="145748"/>
                </a:lnTo>
                <a:lnTo>
                  <a:pt x="183546" y="151458"/>
                </a:lnTo>
                <a:lnTo>
                  <a:pt x="182372" y="158122"/>
                </a:lnTo>
                <a:lnTo>
                  <a:pt x="181589" y="165422"/>
                </a:lnTo>
                <a:lnTo>
                  <a:pt x="181067" y="173146"/>
                </a:lnTo>
                <a:lnTo>
                  <a:pt x="180486" y="186809"/>
                </a:lnTo>
                <a:lnTo>
                  <a:pt x="180160" y="205211"/>
                </a:lnTo>
                <a:lnTo>
                  <a:pt x="180114" y="211102"/>
                </a:lnTo>
                <a:lnTo>
                  <a:pt x="179131" y="216935"/>
                </a:lnTo>
                <a:lnTo>
                  <a:pt x="177524" y="222728"/>
                </a:lnTo>
                <a:lnTo>
                  <a:pt x="175499" y="228496"/>
                </a:lnTo>
                <a:lnTo>
                  <a:pt x="173197" y="234245"/>
                </a:lnTo>
                <a:lnTo>
                  <a:pt x="170709" y="239984"/>
                </a:lnTo>
                <a:lnTo>
                  <a:pt x="168099" y="245714"/>
                </a:lnTo>
                <a:lnTo>
                  <a:pt x="164453" y="251439"/>
                </a:lnTo>
                <a:lnTo>
                  <a:pt x="160118" y="257161"/>
                </a:lnTo>
                <a:lnTo>
                  <a:pt x="155324" y="262881"/>
                </a:lnTo>
                <a:lnTo>
                  <a:pt x="150222" y="268599"/>
                </a:lnTo>
                <a:lnTo>
                  <a:pt x="139473" y="280032"/>
                </a:lnTo>
                <a:lnTo>
                  <a:pt x="133939" y="284796"/>
                </a:lnTo>
                <a:lnTo>
                  <a:pt x="128345" y="288924"/>
                </a:lnTo>
                <a:lnTo>
                  <a:pt x="122712" y="292628"/>
                </a:lnTo>
                <a:lnTo>
                  <a:pt x="116098" y="296051"/>
                </a:lnTo>
                <a:lnTo>
                  <a:pt x="108831" y="299285"/>
                </a:lnTo>
                <a:lnTo>
                  <a:pt x="101128" y="302393"/>
                </a:lnTo>
                <a:lnTo>
                  <a:pt x="94089" y="305418"/>
                </a:lnTo>
                <a:lnTo>
                  <a:pt x="81188" y="311319"/>
                </a:lnTo>
                <a:lnTo>
                  <a:pt x="63214" y="319996"/>
                </a:lnTo>
                <a:lnTo>
                  <a:pt x="57383" y="321916"/>
                </a:lnTo>
                <a:lnTo>
                  <a:pt x="51590" y="323195"/>
                </a:lnTo>
                <a:lnTo>
                  <a:pt x="45823" y="324049"/>
                </a:lnTo>
                <a:lnTo>
                  <a:pt x="41027" y="323665"/>
                </a:lnTo>
                <a:lnTo>
                  <a:pt x="36877" y="322457"/>
                </a:lnTo>
                <a:lnTo>
                  <a:pt x="33157" y="320699"/>
                </a:lnTo>
                <a:lnTo>
                  <a:pt x="29724" y="319527"/>
                </a:lnTo>
                <a:lnTo>
                  <a:pt x="26484" y="318745"/>
                </a:lnTo>
                <a:lnTo>
                  <a:pt x="23371" y="318224"/>
                </a:lnTo>
                <a:lnTo>
                  <a:pt x="20343" y="316925"/>
                </a:lnTo>
                <a:lnTo>
                  <a:pt x="17372" y="315106"/>
                </a:lnTo>
                <a:lnTo>
                  <a:pt x="14439" y="312940"/>
                </a:lnTo>
                <a:lnTo>
                  <a:pt x="12483" y="310544"/>
                </a:lnTo>
                <a:lnTo>
                  <a:pt x="11180" y="307995"/>
                </a:lnTo>
                <a:lnTo>
                  <a:pt x="9732" y="302621"/>
                </a:lnTo>
                <a:lnTo>
                  <a:pt x="8916" y="294242"/>
                </a:lnTo>
                <a:lnTo>
                  <a:pt x="8726" y="288571"/>
                </a:lnTo>
                <a:lnTo>
                  <a:pt x="9627" y="285726"/>
                </a:lnTo>
                <a:lnTo>
                  <a:pt x="25718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95"/>
          <p:cNvSpPr/>
          <p:nvPr/>
        </p:nvSpPr>
        <p:spPr>
          <a:xfrm>
            <a:off x="7846694" y="942975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11932" y="8572"/>
                </a:lnTo>
                <a:lnTo>
                  <a:pt x="15574" y="7620"/>
                </a:lnTo>
                <a:lnTo>
                  <a:pt x="19908" y="6032"/>
                </a:lnTo>
                <a:lnTo>
                  <a:pt x="24702" y="4021"/>
                </a:lnTo>
                <a:lnTo>
                  <a:pt x="30756" y="2681"/>
                </a:lnTo>
                <a:lnTo>
                  <a:pt x="37650" y="1787"/>
                </a:lnTo>
                <a:lnTo>
                  <a:pt x="45102" y="1191"/>
                </a:lnTo>
                <a:lnTo>
                  <a:pt x="52929" y="794"/>
                </a:lnTo>
                <a:lnTo>
                  <a:pt x="69244" y="353"/>
                </a:lnTo>
                <a:lnTo>
                  <a:pt x="194122" y="0"/>
                </a:lnTo>
                <a:lnTo>
                  <a:pt x="196089" y="952"/>
                </a:lnTo>
                <a:lnTo>
                  <a:pt x="198354" y="2540"/>
                </a:lnTo>
                <a:lnTo>
                  <a:pt x="20574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96"/>
          <p:cNvSpPr/>
          <p:nvPr/>
        </p:nvSpPr>
        <p:spPr>
          <a:xfrm>
            <a:off x="7889557" y="1020127"/>
            <a:ext cx="188596" cy="8221"/>
          </a:xfrm>
          <a:custGeom>
            <a:avLst/>
            <a:gdLst/>
            <a:ahLst/>
            <a:cxnLst/>
            <a:rect l="0" t="0" r="0" b="0"/>
            <a:pathLst>
              <a:path w="188596" h="8221">
                <a:moveTo>
                  <a:pt x="0" y="0"/>
                </a:moveTo>
                <a:lnTo>
                  <a:pt x="9102" y="4551"/>
                </a:lnTo>
                <a:lnTo>
                  <a:pt x="12735" y="5891"/>
                </a:lnTo>
                <a:lnTo>
                  <a:pt x="16110" y="6785"/>
                </a:lnTo>
                <a:lnTo>
                  <a:pt x="19312" y="7381"/>
                </a:lnTo>
                <a:lnTo>
                  <a:pt x="24305" y="7778"/>
                </a:lnTo>
                <a:lnTo>
                  <a:pt x="30492" y="8043"/>
                </a:lnTo>
                <a:lnTo>
                  <a:pt x="37473" y="8220"/>
                </a:lnTo>
                <a:lnTo>
                  <a:pt x="44031" y="7385"/>
                </a:lnTo>
                <a:lnTo>
                  <a:pt x="50310" y="5876"/>
                </a:lnTo>
                <a:lnTo>
                  <a:pt x="56399" y="3917"/>
                </a:lnTo>
                <a:lnTo>
                  <a:pt x="63318" y="2611"/>
                </a:lnTo>
                <a:lnTo>
                  <a:pt x="70787" y="1741"/>
                </a:lnTo>
                <a:lnTo>
                  <a:pt x="78624" y="1161"/>
                </a:lnTo>
                <a:lnTo>
                  <a:pt x="85753" y="774"/>
                </a:lnTo>
                <a:lnTo>
                  <a:pt x="98756" y="344"/>
                </a:lnTo>
                <a:lnTo>
                  <a:pt x="122624" y="68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97"/>
          <p:cNvSpPr/>
          <p:nvPr/>
        </p:nvSpPr>
        <p:spPr>
          <a:xfrm>
            <a:off x="8241030" y="848680"/>
            <a:ext cx="263859" cy="274318"/>
          </a:xfrm>
          <a:custGeom>
            <a:avLst/>
            <a:gdLst/>
            <a:ahLst/>
            <a:cxnLst/>
            <a:rect l="0" t="0" r="0" b="0"/>
            <a:pathLst>
              <a:path w="263859" h="274318">
                <a:moveTo>
                  <a:pt x="0" y="8570"/>
                </a:moveTo>
                <a:lnTo>
                  <a:pt x="11931" y="8570"/>
                </a:lnTo>
                <a:lnTo>
                  <a:pt x="14621" y="7617"/>
                </a:lnTo>
                <a:lnTo>
                  <a:pt x="20151" y="4019"/>
                </a:lnTo>
                <a:lnTo>
                  <a:pt x="24864" y="2678"/>
                </a:lnTo>
                <a:lnTo>
                  <a:pt x="30864" y="1784"/>
                </a:lnTo>
                <a:lnTo>
                  <a:pt x="37721" y="1189"/>
                </a:lnTo>
                <a:lnTo>
                  <a:pt x="44197" y="791"/>
                </a:lnTo>
                <a:lnTo>
                  <a:pt x="56473" y="350"/>
                </a:lnTo>
                <a:lnTo>
                  <a:pt x="86719" y="67"/>
                </a:lnTo>
                <a:lnTo>
                  <a:pt x="142412" y="0"/>
                </a:lnTo>
                <a:lnTo>
                  <a:pt x="147329" y="951"/>
                </a:lnTo>
                <a:lnTo>
                  <a:pt x="155331" y="4549"/>
                </a:lnTo>
                <a:lnTo>
                  <a:pt x="162064" y="9322"/>
                </a:lnTo>
                <a:lnTo>
                  <a:pt x="165192" y="11929"/>
                </a:lnTo>
                <a:lnTo>
                  <a:pt x="167277" y="14619"/>
                </a:lnTo>
                <a:lnTo>
                  <a:pt x="169595" y="20148"/>
                </a:lnTo>
                <a:lnTo>
                  <a:pt x="169262" y="22956"/>
                </a:lnTo>
                <a:lnTo>
                  <a:pt x="168085" y="25781"/>
                </a:lnTo>
                <a:lnTo>
                  <a:pt x="166349" y="28616"/>
                </a:lnTo>
                <a:lnTo>
                  <a:pt x="159340" y="34307"/>
                </a:lnTo>
                <a:lnTo>
                  <a:pt x="154805" y="37158"/>
                </a:lnTo>
                <a:lnTo>
                  <a:pt x="147224" y="45405"/>
                </a:lnTo>
                <a:lnTo>
                  <a:pt x="143869" y="50272"/>
                </a:lnTo>
                <a:lnTo>
                  <a:pt x="138775" y="54468"/>
                </a:lnTo>
                <a:lnTo>
                  <a:pt x="132522" y="58219"/>
                </a:lnTo>
                <a:lnTo>
                  <a:pt x="125494" y="61672"/>
                </a:lnTo>
                <a:lnTo>
                  <a:pt x="117953" y="64926"/>
                </a:lnTo>
                <a:lnTo>
                  <a:pt x="110068" y="68048"/>
                </a:lnTo>
                <a:lnTo>
                  <a:pt x="93687" y="74057"/>
                </a:lnTo>
                <a:lnTo>
                  <a:pt x="76881" y="79903"/>
                </a:lnTo>
                <a:lnTo>
                  <a:pt x="69351" y="82795"/>
                </a:lnTo>
                <a:lnTo>
                  <a:pt x="62426" y="85676"/>
                </a:lnTo>
                <a:lnTo>
                  <a:pt x="55905" y="88549"/>
                </a:lnTo>
                <a:lnTo>
                  <a:pt x="43579" y="94281"/>
                </a:lnTo>
                <a:lnTo>
                  <a:pt x="37625" y="97143"/>
                </a:lnTo>
                <a:lnTo>
                  <a:pt x="32703" y="100003"/>
                </a:lnTo>
                <a:lnTo>
                  <a:pt x="24694" y="105722"/>
                </a:lnTo>
                <a:lnTo>
                  <a:pt x="19382" y="109745"/>
                </a:lnTo>
                <a:lnTo>
                  <a:pt x="18636" y="111263"/>
                </a:lnTo>
                <a:lnTo>
                  <a:pt x="17808" y="115488"/>
                </a:lnTo>
                <a:lnTo>
                  <a:pt x="19492" y="116996"/>
                </a:lnTo>
                <a:lnTo>
                  <a:pt x="22519" y="118001"/>
                </a:lnTo>
                <a:lnTo>
                  <a:pt x="26442" y="118672"/>
                </a:lnTo>
                <a:lnTo>
                  <a:pt x="31916" y="119118"/>
                </a:lnTo>
                <a:lnTo>
                  <a:pt x="38422" y="119416"/>
                </a:lnTo>
                <a:lnTo>
                  <a:pt x="53271" y="119747"/>
                </a:lnTo>
                <a:lnTo>
                  <a:pt x="99090" y="119977"/>
                </a:lnTo>
                <a:lnTo>
                  <a:pt x="108922" y="120941"/>
                </a:lnTo>
                <a:lnTo>
                  <a:pt x="118335" y="122537"/>
                </a:lnTo>
                <a:lnTo>
                  <a:pt x="127467" y="124553"/>
                </a:lnTo>
                <a:lnTo>
                  <a:pt x="137366" y="125897"/>
                </a:lnTo>
                <a:lnTo>
                  <a:pt x="147775" y="126793"/>
                </a:lnTo>
                <a:lnTo>
                  <a:pt x="158523" y="127390"/>
                </a:lnTo>
                <a:lnTo>
                  <a:pt x="168548" y="128741"/>
                </a:lnTo>
                <a:lnTo>
                  <a:pt x="178087" y="130594"/>
                </a:lnTo>
                <a:lnTo>
                  <a:pt x="187305" y="132781"/>
                </a:lnTo>
                <a:lnTo>
                  <a:pt x="196307" y="134240"/>
                </a:lnTo>
                <a:lnTo>
                  <a:pt x="205166" y="135212"/>
                </a:lnTo>
                <a:lnTo>
                  <a:pt x="213930" y="135861"/>
                </a:lnTo>
                <a:lnTo>
                  <a:pt x="221677" y="137245"/>
                </a:lnTo>
                <a:lnTo>
                  <a:pt x="228748" y="139121"/>
                </a:lnTo>
                <a:lnTo>
                  <a:pt x="235365" y="141324"/>
                </a:lnTo>
                <a:lnTo>
                  <a:pt x="240731" y="143745"/>
                </a:lnTo>
                <a:lnTo>
                  <a:pt x="245260" y="146311"/>
                </a:lnTo>
                <a:lnTo>
                  <a:pt x="249231" y="148975"/>
                </a:lnTo>
                <a:lnTo>
                  <a:pt x="256185" y="157015"/>
                </a:lnTo>
                <a:lnTo>
                  <a:pt x="259372" y="161825"/>
                </a:lnTo>
                <a:lnTo>
                  <a:pt x="262913" y="169711"/>
                </a:lnTo>
                <a:lnTo>
                  <a:pt x="263858" y="173147"/>
                </a:lnTo>
                <a:lnTo>
                  <a:pt x="263535" y="177343"/>
                </a:lnTo>
                <a:lnTo>
                  <a:pt x="262368" y="182045"/>
                </a:lnTo>
                <a:lnTo>
                  <a:pt x="260637" y="187085"/>
                </a:lnTo>
                <a:lnTo>
                  <a:pt x="257577" y="191397"/>
                </a:lnTo>
                <a:lnTo>
                  <a:pt x="253633" y="195225"/>
                </a:lnTo>
                <a:lnTo>
                  <a:pt x="249099" y="198729"/>
                </a:lnTo>
                <a:lnTo>
                  <a:pt x="245124" y="202970"/>
                </a:lnTo>
                <a:lnTo>
                  <a:pt x="241521" y="207702"/>
                </a:lnTo>
                <a:lnTo>
                  <a:pt x="238166" y="212762"/>
                </a:lnTo>
                <a:lnTo>
                  <a:pt x="232120" y="217088"/>
                </a:lnTo>
                <a:lnTo>
                  <a:pt x="224279" y="220924"/>
                </a:lnTo>
                <a:lnTo>
                  <a:pt x="215241" y="224434"/>
                </a:lnTo>
                <a:lnTo>
                  <a:pt x="207311" y="228680"/>
                </a:lnTo>
                <a:lnTo>
                  <a:pt x="200120" y="233414"/>
                </a:lnTo>
                <a:lnTo>
                  <a:pt x="193421" y="238476"/>
                </a:lnTo>
                <a:lnTo>
                  <a:pt x="186097" y="241851"/>
                </a:lnTo>
                <a:lnTo>
                  <a:pt x="178357" y="244100"/>
                </a:lnTo>
                <a:lnTo>
                  <a:pt x="170339" y="245600"/>
                </a:lnTo>
                <a:lnTo>
                  <a:pt x="162137" y="247552"/>
                </a:lnTo>
                <a:lnTo>
                  <a:pt x="153811" y="249806"/>
                </a:lnTo>
                <a:lnTo>
                  <a:pt x="145403" y="252262"/>
                </a:lnTo>
                <a:lnTo>
                  <a:pt x="137893" y="254851"/>
                </a:lnTo>
                <a:lnTo>
                  <a:pt x="130981" y="257530"/>
                </a:lnTo>
                <a:lnTo>
                  <a:pt x="124468" y="260268"/>
                </a:lnTo>
                <a:lnTo>
                  <a:pt x="118221" y="262093"/>
                </a:lnTo>
                <a:lnTo>
                  <a:pt x="112152" y="263310"/>
                </a:lnTo>
                <a:lnTo>
                  <a:pt x="106200" y="264122"/>
                </a:lnTo>
                <a:lnTo>
                  <a:pt x="101280" y="264663"/>
                </a:lnTo>
                <a:lnTo>
                  <a:pt x="93274" y="265264"/>
                </a:lnTo>
                <a:lnTo>
                  <a:pt x="86539" y="265531"/>
                </a:lnTo>
                <a:lnTo>
                  <a:pt x="77394" y="265681"/>
                </a:lnTo>
                <a:lnTo>
                  <a:pt x="64181" y="265743"/>
                </a:lnTo>
                <a:lnTo>
                  <a:pt x="62791" y="266696"/>
                </a:lnTo>
                <a:lnTo>
                  <a:pt x="61863" y="268284"/>
                </a:lnTo>
                <a:lnTo>
                  <a:pt x="60007" y="2743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98"/>
          <p:cNvSpPr/>
          <p:nvPr/>
        </p:nvSpPr>
        <p:spPr>
          <a:xfrm>
            <a:off x="6286500" y="1294447"/>
            <a:ext cx="137160" cy="42864"/>
          </a:xfrm>
          <a:custGeom>
            <a:avLst/>
            <a:gdLst/>
            <a:ahLst/>
            <a:cxnLst/>
            <a:rect l="0" t="0" r="0" b="0"/>
            <a:pathLst>
              <a:path w="137160" h="42864">
                <a:moveTo>
                  <a:pt x="0" y="42863"/>
                </a:moveTo>
                <a:lnTo>
                  <a:pt x="4550" y="42863"/>
                </a:lnTo>
                <a:lnTo>
                  <a:pt x="6843" y="41910"/>
                </a:lnTo>
                <a:lnTo>
                  <a:pt x="9325" y="40323"/>
                </a:lnTo>
                <a:lnTo>
                  <a:pt x="11931" y="38312"/>
                </a:lnTo>
                <a:lnTo>
                  <a:pt x="14621" y="36971"/>
                </a:lnTo>
                <a:lnTo>
                  <a:pt x="17367" y="36077"/>
                </a:lnTo>
                <a:lnTo>
                  <a:pt x="20151" y="35482"/>
                </a:lnTo>
                <a:lnTo>
                  <a:pt x="23911" y="35084"/>
                </a:lnTo>
                <a:lnTo>
                  <a:pt x="28323" y="34820"/>
                </a:lnTo>
                <a:lnTo>
                  <a:pt x="33170" y="34643"/>
                </a:lnTo>
                <a:lnTo>
                  <a:pt x="37353" y="33573"/>
                </a:lnTo>
                <a:lnTo>
                  <a:pt x="41095" y="31907"/>
                </a:lnTo>
                <a:lnTo>
                  <a:pt x="44541" y="29844"/>
                </a:lnTo>
                <a:lnTo>
                  <a:pt x="48744" y="28468"/>
                </a:lnTo>
                <a:lnTo>
                  <a:pt x="53451" y="27551"/>
                </a:lnTo>
                <a:lnTo>
                  <a:pt x="58494" y="26940"/>
                </a:lnTo>
                <a:lnTo>
                  <a:pt x="63761" y="25580"/>
                </a:lnTo>
                <a:lnTo>
                  <a:pt x="69177" y="23721"/>
                </a:lnTo>
                <a:lnTo>
                  <a:pt x="74693" y="21529"/>
                </a:lnTo>
                <a:lnTo>
                  <a:pt x="79323" y="20068"/>
                </a:lnTo>
                <a:lnTo>
                  <a:pt x="83361" y="19094"/>
                </a:lnTo>
                <a:lnTo>
                  <a:pt x="87007" y="18444"/>
                </a:lnTo>
                <a:lnTo>
                  <a:pt x="90390" y="18011"/>
                </a:lnTo>
                <a:lnTo>
                  <a:pt x="93597" y="17722"/>
                </a:lnTo>
                <a:lnTo>
                  <a:pt x="96688" y="17530"/>
                </a:lnTo>
                <a:lnTo>
                  <a:pt x="99701" y="16449"/>
                </a:lnTo>
                <a:lnTo>
                  <a:pt x="102662" y="14776"/>
                </a:lnTo>
                <a:lnTo>
                  <a:pt x="105589" y="12708"/>
                </a:lnTo>
                <a:lnTo>
                  <a:pt x="108492" y="11330"/>
                </a:lnTo>
                <a:lnTo>
                  <a:pt x="111381" y="10411"/>
                </a:lnTo>
                <a:lnTo>
                  <a:pt x="114258" y="9798"/>
                </a:lnTo>
                <a:lnTo>
                  <a:pt x="117130" y="8437"/>
                </a:lnTo>
                <a:lnTo>
                  <a:pt x="119996" y="6577"/>
                </a:lnTo>
                <a:lnTo>
                  <a:pt x="122860" y="4385"/>
                </a:lnTo>
                <a:lnTo>
                  <a:pt x="125721" y="2923"/>
                </a:lnTo>
                <a:lnTo>
                  <a:pt x="128582" y="1949"/>
                </a:lnTo>
                <a:lnTo>
                  <a:pt x="13715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99"/>
          <p:cNvSpPr/>
          <p:nvPr/>
        </p:nvSpPr>
        <p:spPr>
          <a:xfrm>
            <a:off x="6493816" y="1183005"/>
            <a:ext cx="169618" cy="222743"/>
          </a:xfrm>
          <a:custGeom>
            <a:avLst/>
            <a:gdLst/>
            <a:ahLst/>
            <a:cxnLst/>
            <a:rect l="0" t="0" r="0" b="0"/>
            <a:pathLst>
              <a:path w="169618" h="222743">
                <a:moveTo>
                  <a:pt x="24141" y="0"/>
                </a:moveTo>
                <a:lnTo>
                  <a:pt x="28692" y="0"/>
                </a:lnTo>
                <a:lnTo>
                  <a:pt x="29080" y="952"/>
                </a:lnTo>
                <a:lnTo>
                  <a:pt x="28386" y="2539"/>
                </a:lnTo>
                <a:lnTo>
                  <a:pt x="24390" y="8219"/>
                </a:lnTo>
                <a:lnTo>
                  <a:pt x="28766" y="13018"/>
                </a:lnTo>
                <a:lnTo>
                  <a:pt x="30081" y="15346"/>
                </a:lnTo>
                <a:lnTo>
                  <a:pt x="31543" y="20473"/>
                </a:lnTo>
                <a:lnTo>
                  <a:pt x="32194" y="25926"/>
                </a:lnTo>
                <a:lnTo>
                  <a:pt x="32367" y="28714"/>
                </a:lnTo>
                <a:lnTo>
                  <a:pt x="31530" y="31525"/>
                </a:lnTo>
                <a:lnTo>
                  <a:pt x="28060" y="37188"/>
                </a:lnTo>
                <a:lnTo>
                  <a:pt x="26754" y="40985"/>
                </a:lnTo>
                <a:lnTo>
                  <a:pt x="25882" y="45420"/>
                </a:lnTo>
                <a:lnTo>
                  <a:pt x="25302" y="50283"/>
                </a:lnTo>
                <a:lnTo>
                  <a:pt x="24915" y="55429"/>
                </a:lnTo>
                <a:lnTo>
                  <a:pt x="24658" y="60765"/>
                </a:lnTo>
                <a:lnTo>
                  <a:pt x="24486" y="66227"/>
                </a:lnTo>
                <a:lnTo>
                  <a:pt x="23418" y="71774"/>
                </a:lnTo>
                <a:lnTo>
                  <a:pt x="21754" y="77377"/>
                </a:lnTo>
                <a:lnTo>
                  <a:pt x="19693" y="83017"/>
                </a:lnTo>
                <a:lnTo>
                  <a:pt x="18318" y="88682"/>
                </a:lnTo>
                <a:lnTo>
                  <a:pt x="17402" y="94364"/>
                </a:lnTo>
                <a:lnTo>
                  <a:pt x="16791" y="100056"/>
                </a:lnTo>
                <a:lnTo>
                  <a:pt x="15431" y="105757"/>
                </a:lnTo>
                <a:lnTo>
                  <a:pt x="13572" y="111462"/>
                </a:lnTo>
                <a:lnTo>
                  <a:pt x="11379" y="117170"/>
                </a:lnTo>
                <a:lnTo>
                  <a:pt x="6404" y="131133"/>
                </a:lnTo>
                <a:lnTo>
                  <a:pt x="3744" y="138857"/>
                </a:lnTo>
                <a:lnTo>
                  <a:pt x="1970" y="145911"/>
                </a:lnTo>
                <a:lnTo>
                  <a:pt x="789" y="152519"/>
                </a:lnTo>
                <a:lnTo>
                  <a:pt x="0" y="158829"/>
                </a:lnTo>
                <a:lnTo>
                  <a:pt x="427" y="163988"/>
                </a:lnTo>
                <a:lnTo>
                  <a:pt x="1665" y="168380"/>
                </a:lnTo>
                <a:lnTo>
                  <a:pt x="3442" y="172261"/>
                </a:lnTo>
                <a:lnTo>
                  <a:pt x="5416" y="179113"/>
                </a:lnTo>
                <a:lnTo>
                  <a:pt x="5943" y="182273"/>
                </a:lnTo>
                <a:lnTo>
                  <a:pt x="6294" y="186285"/>
                </a:lnTo>
                <a:lnTo>
                  <a:pt x="6528" y="190865"/>
                </a:lnTo>
                <a:lnTo>
                  <a:pt x="6904" y="202801"/>
                </a:lnTo>
                <a:lnTo>
                  <a:pt x="7887" y="204733"/>
                </a:lnTo>
                <a:lnTo>
                  <a:pt x="11519" y="209420"/>
                </a:lnTo>
                <a:lnTo>
                  <a:pt x="16309" y="214678"/>
                </a:lnTo>
                <a:lnTo>
                  <a:pt x="18920" y="217413"/>
                </a:lnTo>
                <a:lnTo>
                  <a:pt x="21613" y="219237"/>
                </a:lnTo>
                <a:lnTo>
                  <a:pt x="24361" y="220453"/>
                </a:lnTo>
                <a:lnTo>
                  <a:pt x="27145" y="221263"/>
                </a:lnTo>
                <a:lnTo>
                  <a:pt x="29954" y="221804"/>
                </a:lnTo>
                <a:lnTo>
                  <a:pt x="32779" y="222164"/>
                </a:lnTo>
                <a:lnTo>
                  <a:pt x="35614" y="222404"/>
                </a:lnTo>
                <a:lnTo>
                  <a:pt x="38458" y="222564"/>
                </a:lnTo>
                <a:lnTo>
                  <a:pt x="44157" y="222742"/>
                </a:lnTo>
                <a:lnTo>
                  <a:pt x="47962" y="221837"/>
                </a:lnTo>
                <a:lnTo>
                  <a:pt x="52405" y="220281"/>
                </a:lnTo>
                <a:lnTo>
                  <a:pt x="57271" y="218292"/>
                </a:lnTo>
                <a:lnTo>
                  <a:pt x="61468" y="216012"/>
                </a:lnTo>
                <a:lnTo>
                  <a:pt x="65218" y="213541"/>
                </a:lnTo>
                <a:lnTo>
                  <a:pt x="68671" y="210940"/>
                </a:lnTo>
                <a:lnTo>
                  <a:pt x="72878" y="208254"/>
                </a:lnTo>
                <a:lnTo>
                  <a:pt x="77587" y="205511"/>
                </a:lnTo>
                <a:lnTo>
                  <a:pt x="82632" y="202730"/>
                </a:lnTo>
                <a:lnTo>
                  <a:pt x="93317" y="197099"/>
                </a:lnTo>
                <a:lnTo>
                  <a:pt x="98833" y="194264"/>
                </a:lnTo>
                <a:lnTo>
                  <a:pt x="103463" y="190469"/>
                </a:lnTo>
                <a:lnTo>
                  <a:pt x="107502" y="186034"/>
                </a:lnTo>
                <a:lnTo>
                  <a:pt x="111148" y="181173"/>
                </a:lnTo>
                <a:lnTo>
                  <a:pt x="115483" y="176979"/>
                </a:lnTo>
                <a:lnTo>
                  <a:pt x="120278" y="173231"/>
                </a:lnTo>
                <a:lnTo>
                  <a:pt x="125380" y="169780"/>
                </a:lnTo>
                <a:lnTo>
                  <a:pt x="129734" y="166526"/>
                </a:lnTo>
                <a:lnTo>
                  <a:pt x="133589" y="163405"/>
                </a:lnTo>
                <a:lnTo>
                  <a:pt x="137111" y="160371"/>
                </a:lnTo>
                <a:lnTo>
                  <a:pt x="140412" y="156444"/>
                </a:lnTo>
                <a:lnTo>
                  <a:pt x="143565" y="151921"/>
                </a:lnTo>
                <a:lnTo>
                  <a:pt x="146619" y="147000"/>
                </a:lnTo>
                <a:lnTo>
                  <a:pt x="150561" y="142768"/>
                </a:lnTo>
                <a:lnTo>
                  <a:pt x="155093" y="138993"/>
                </a:lnTo>
                <a:lnTo>
                  <a:pt x="160020" y="135525"/>
                </a:lnTo>
                <a:lnTo>
                  <a:pt x="163304" y="132260"/>
                </a:lnTo>
                <a:lnTo>
                  <a:pt x="165494" y="129130"/>
                </a:lnTo>
                <a:lnTo>
                  <a:pt x="167927" y="123114"/>
                </a:lnTo>
                <a:lnTo>
                  <a:pt x="169009" y="117264"/>
                </a:lnTo>
                <a:lnTo>
                  <a:pt x="169489" y="111490"/>
                </a:lnTo>
                <a:lnTo>
                  <a:pt x="169617" y="108616"/>
                </a:lnTo>
                <a:lnTo>
                  <a:pt x="167798" y="106701"/>
                </a:lnTo>
                <a:lnTo>
                  <a:pt x="164679" y="105424"/>
                </a:lnTo>
                <a:lnTo>
                  <a:pt x="160696" y="104572"/>
                </a:lnTo>
                <a:lnTo>
                  <a:pt x="157088" y="104005"/>
                </a:lnTo>
                <a:lnTo>
                  <a:pt x="153730" y="103626"/>
                </a:lnTo>
                <a:lnTo>
                  <a:pt x="150538" y="103374"/>
                </a:lnTo>
                <a:lnTo>
                  <a:pt x="147459" y="103206"/>
                </a:lnTo>
                <a:lnTo>
                  <a:pt x="141496" y="103019"/>
                </a:lnTo>
                <a:lnTo>
                  <a:pt x="128234" y="102914"/>
                </a:lnTo>
                <a:lnTo>
                  <a:pt x="124016" y="103852"/>
                </a:lnTo>
                <a:lnTo>
                  <a:pt x="120252" y="105429"/>
                </a:lnTo>
                <a:lnTo>
                  <a:pt x="116790" y="107433"/>
                </a:lnTo>
                <a:lnTo>
                  <a:pt x="107863" y="112200"/>
                </a:lnTo>
                <a:lnTo>
                  <a:pt x="102816" y="114805"/>
                </a:lnTo>
                <a:lnTo>
                  <a:pt x="99452" y="117494"/>
                </a:lnTo>
                <a:lnTo>
                  <a:pt x="97208" y="120239"/>
                </a:lnTo>
                <a:lnTo>
                  <a:pt x="95712" y="123022"/>
                </a:lnTo>
                <a:lnTo>
                  <a:pt x="92810" y="125829"/>
                </a:lnTo>
                <a:lnTo>
                  <a:pt x="88971" y="128654"/>
                </a:lnTo>
                <a:lnTo>
                  <a:pt x="84506" y="131489"/>
                </a:lnTo>
                <a:lnTo>
                  <a:pt x="81529" y="135284"/>
                </a:lnTo>
                <a:lnTo>
                  <a:pt x="79544" y="139719"/>
                </a:lnTo>
                <a:lnTo>
                  <a:pt x="78222" y="144581"/>
                </a:lnTo>
                <a:lnTo>
                  <a:pt x="76388" y="148775"/>
                </a:lnTo>
                <a:lnTo>
                  <a:pt x="74212" y="152523"/>
                </a:lnTo>
                <a:lnTo>
                  <a:pt x="71809" y="155974"/>
                </a:lnTo>
                <a:lnTo>
                  <a:pt x="69139" y="162349"/>
                </a:lnTo>
                <a:lnTo>
                  <a:pt x="67953" y="169310"/>
                </a:lnTo>
                <a:lnTo>
                  <a:pt x="67636" y="173833"/>
                </a:lnTo>
                <a:lnTo>
                  <a:pt x="67285" y="182986"/>
                </a:lnTo>
                <a:lnTo>
                  <a:pt x="67129" y="190230"/>
                </a:lnTo>
                <a:lnTo>
                  <a:pt x="68040" y="192542"/>
                </a:lnTo>
                <a:lnTo>
                  <a:pt x="69599" y="194084"/>
                </a:lnTo>
                <a:lnTo>
                  <a:pt x="71591" y="195112"/>
                </a:lnTo>
                <a:lnTo>
                  <a:pt x="72920" y="196749"/>
                </a:lnTo>
                <a:lnTo>
                  <a:pt x="73805" y="198793"/>
                </a:lnTo>
                <a:lnTo>
                  <a:pt x="75576" y="2057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00"/>
          <p:cNvSpPr/>
          <p:nvPr/>
        </p:nvSpPr>
        <p:spPr>
          <a:xfrm>
            <a:off x="6723697" y="1277302"/>
            <a:ext cx="137161" cy="111443"/>
          </a:xfrm>
          <a:custGeom>
            <a:avLst/>
            <a:gdLst/>
            <a:ahLst/>
            <a:cxnLst/>
            <a:rect l="0" t="0" r="0" b="0"/>
            <a:pathLst>
              <a:path w="137161" h="111443">
                <a:moveTo>
                  <a:pt x="0" y="0"/>
                </a:moveTo>
                <a:lnTo>
                  <a:pt x="9102" y="4551"/>
                </a:lnTo>
                <a:lnTo>
                  <a:pt x="12736" y="6844"/>
                </a:lnTo>
                <a:lnTo>
                  <a:pt x="16110" y="9325"/>
                </a:lnTo>
                <a:lnTo>
                  <a:pt x="19313" y="11932"/>
                </a:lnTo>
                <a:lnTo>
                  <a:pt x="22400" y="13669"/>
                </a:lnTo>
                <a:lnTo>
                  <a:pt x="25411" y="14828"/>
                </a:lnTo>
                <a:lnTo>
                  <a:pt x="28371" y="15600"/>
                </a:lnTo>
                <a:lnTo>
                  <a:pt x="31296" y="18020"/>
                </a:lnTo>
                <a:lnTo>
                  <a:pt x="34199" y="21539"/>
                </a:lnTo>
                <a:lnTo>
                  <a:pt x="37088" y="25789"/>
                </a:lnTo>
                <a:lnTo>
                  <a:pt x="40918" y="29575"/>
                </a:lnTo>
                <a:lnTo>
                  <a:pt x="45375" y="33052"/>
                </a:lnTo>
                <a:lnTo>
                  <a:pt x="50253" y="36322"/>
                </a:lnTo>
                <a:lnTo>
                  <a:pt x="54457" y="39455"/>
                </a:lnTo>
                <a:lnTo>
                  <a:pt x="58213" y="42496"/>
                </a:lnTo>
                <a:lnTo>
                  <a:pt x="61668" y="45475"/>
                </a:lnTo>
                <a:lnTo>
                  <a:pt x="64925" y="48414"/>
                </a:lnTo>
                <a:lnTo>
                  <a:pt x="71083" y="54220"/>
                </a:lnTo>
                <a:lnTo>
                  <a:pt x="75011" y="57102"/>
                </a:lnTo>
                <a:lnTo>
                  <a:pt x="79535" y="59975"/>
                </a:lnTo>
                <a:lnTo>
                  <a:pt x="84456" y="62844"/>
                </a:lnTo>
                <a:lnTo>
                  <a:pt x="88689" y="65708"/>
                </a:lnTo>
                <a:lnTo>
                  <a:pt x="92464" y="68570"/>
                </a:lnTo>
                <a:lnTo>
                  <a:pt x="95932" y="71431"/>
                </a:lnTo>
                <a:lnTo>
                  <a:pt x="99198" y="74291"/>
                </a:lnTo>
                <a:lnTo>
                  <a:pt x="102326" y="77150"/>
                </a:lnTo>
                <a:lnTo>
                  <a:pt x="108344" y="82866"/>
                </a:lnTo>
                <a:lnTo>
                  <a:pt x="114193" y="88582"/>
                </a:lnTo>
                <a:lnTo>
                  <a:pt x="116134" y="91440"/>
                </a:lnTo>
                <a:lnTo>
                  <a:pt x="117428" y="94297"/>
                </a:lnTo>
                <a:lnTo>
                  <a:pt x="118290" y="97155"/>
                </a:lnTo>
                <a:lnTo>
                  <a:pt x="119817" y="99060"/>
                </a:lnTo>
                <a:lnTo>
                  <a:pt x="121789" y="100330"/>
                </a:lnTo>
                <a:lnTo>
                  <a:pt x="124055" y="101177"/>
                </a:lnTo>
                <a:lnTo>
                  <a:pt x="126518" y="102694"/>
                </a:lnTo>
                <a:lnTo>
                  <a:pt x="129113" y="104658"/>
                </a:lnTo>
                <a:lnTo>
                  <a:pt x="137160" y="1114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01"/>
          <p:cNvSpPr/>
          <p:nvPr/>
        </p:nvSpPr>
        <p:spPr>
          <a:xfrm>
            <a:off x="6706552" y="1268730"/>
            <a:ext cx="162879" cy="162878"/>
          </a:xfrm>
          <a:custGeom>
            <a:avLst/>
            <a:gdLst/>
            <a:ahLst/>
            <a:cxnLst/>
            <a:rect l="0" t="0" r="0" b="0"/>
            <a:pathLst>
              <a:path w="162879" h="162878">
                <a:moveTo>
                  <a:pt x="162878" y="0"/>
                </a:moveTo>
                <a:lnTo>
                  <a:pt x="158327" y="0"/>
                </a:lnTo>
                <a:lnTo>
                  <a:pt x="156034" y="952"/>
                </a:lnTo>
                <a:lnTo>
                  <a:pt x="150946" y="4550"/>
                </a:lnTo>
                <a:lnTo>
                  <a:pt x="147277" y="7380"/>
                </a:lnTo>
                <a:lnTo>
                  <a:pt x="143879" y="10582"/>
                </a:lnTo>
                <a:lnTo>
                  <a:pt x="96974" y="57333"/>
                </a:lnTo>
                <a:lnTo>
                  <a:pt x="90367" y="62987"/>
                </a:lnTo>
                <a:lnTo>
                  <a:pt x="83104" y="68661"/>
                </a:lnTo>
                <a:lnTo>
                  <a:pt x="75406" y="74349"/>
                </a:lnTo>
                <a:lnTo>
                  <a:pt x="69321" y="80046"/>
                </a:lnTo>
                <a:lnTo>
                  <a:pt x="64311" y="85749"/>
                </a:lnTo>
                <a:lnTo>
                  <a:pt x="60019" y="91456"/>
                </a:lnTo>
                <a:lnTo>
                  <a:pt x="55253" y="97165"/>
                </a:lnTo>
                <a:lnTo>
                  <a:pt x="50171" y="102877"/>
                </a:lnTo>
                <a:lnTo>
                  <a:pt x="39443" y="114303"/>
                </a:lnTo>
                <a:lnTo>
                  <a:pt x="9293" y="144980"/>
                </a:lnTo>
                <a:lnTo>
                  <a:pt x="6195" y="148088"/>
                </a:lnTo>
                <a:lnTo>
                  <a:pt x="4130" y="151113"/>
                </a:lnTo>
                <a:lnTo>
                  <a:pt x="2753" y="154082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02"/>
          <p:cNvSpPr/>
          <p:nvPr/>
        </p:nvSpPr>
        <p:spPr>
          <a:xfrm>
            <a:off x="8103869" y="1277302"/>
            <a:ext cx="162879" cy="42864"/>
          </a:xfrm>
          <a:custGeom>
            <a:avLst/>
            <a:gdLst/>
            <a:ahLst/>
            <a:cxnLst/>
            <a:rect l="0" t="0" r="0" b="0"/>
            <a:pathLst>
              <a:path w="162879" h="42864">
                <a:moveTo>
                  <a:pt x="0" y="0"/>
                </a:moveTo>
                <a:lnTo>
                  <a:pt x="20401" y="0"/>
                </a:lnTo>
                <a:lnTo>
                  <a:pt x="24079" y="953"/>
                </a:lnTo>
                <a:lnTo>
                  <a:pt x="28435" y="2540"/>
                </a:lnTo>
                <a:lnTo>
                  <a:pt x="33244" y="4551"/>
                </a:lnTo>
                <a:lnTo>
                  <a:pt x="38356" y="5891"/>
                </a:lnTo>
                <a:lnTo>
                  <a:pt x="43668" y="6785"/>
                </a:lnTo>
                <a:lnTo>
                  <a:pt x="49116" y="7381"/>
                </a:lnTo>
                <a:lnTo>
                  <a:pt x="54651" y="8731"/>
                </a:lnTo>
                <a:lnTo>
                  <a:pt x="60247" y="10583"/>
                </a:lnTo>
                <a:lnTo>
                  <a:pt x="65883" y="12770"/>
                </a:lnTo>
                <a:lnTo>
                  <a:pt x="71544" y="14229"/>
                </a:lnTo>
                <a:lnTo>
                  <a:pt x="77224" y="15201"/>
                </a:lnTo>
                <a:lnTo>
                  <a:pt x="82915" y="15849"/>
                </a:lnTo>
                <a:lnTo>
                  <a:pt x="88615" y="17233"/>
                </a:lnTo>
                <a:lnTo>
                  <a:pt x="94319" y="19109"/>
                </a:lnTo>
                <a:lnTo>
                  <a:pt x="100027" y="21312"/>
                </a:lnTo>
                <a:lnTo>
                  <a:pt x="104785" y="22780"/>
                </a:lnTo>
                <a:lnTo>
                  <a:pt x="108910" y="23759"/>
                </a:lnTo>
                <a:lnTo>
                  <a:pt x="112612" y="24412"/>
                </a:lnTo>
                <a:lnTo>
                  <a:pt x="116984" y="25800"/>
                </a:lnTo>
                <a:lnTo>
                  <a:pt x="121805" y="27677"/>
                </a:lnTo>
                <a:lnTo>
                  <a:pt x="126924" y="29882"/>
                </a:lnTo>
                <a:lnTo>
                  <a:pt x="132241" y="31351"/>
                </a:lnTo>
                <a:lnTo>
                  <a:pt x="137691" y="32331"/>
                </a:lnTo>
                <a:lnTo>
                  <a:pt x="151024" y="33903"/>
                </a:lnTo>
                <a:lnTo>
                  <a:pt x="153071" y="34984"/>
                </a:lnTo>
                <a:lnTo>
                  <a:pt x="155388" y="36658"/>
                </a:lnTo>
                <a:lnTo>
                  <a:pt x="162878" y="428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03"/>
          <p:cNvSpPr/>
          <p:nvPr/>
        </p:nvSpPr>
        <p:spPr>
          <a:xfrm>
            <a:off x="8364921" y="1217294"/>
            <a:ext cx="124312" cy="205742"/>
          </a:xfrm>
          <a:custGeom>
            <a:avLst/>
            <a:gdLst/>
            <a:ahLst/>
            <a:cxnLst/>
            <a:rect l="0" t="0" r="0" b="0"/>
            <a:pathLst>
              <a:path w="124312" h="205742">
                <a:moveTo>
                  <a:pt x="21841" y="0"/>
                </a:moveTo>
                <a:lnTo>
                  <a:pt x="26392" y="4551"/>
                </a:lnTo>
                <a:lnTo>
                  <a:pt x="27733" y="6844"/>
                </a:lnTo>
                <a:lnTo>
                  <a:pt x="29223" y="11932"/>
                </a:lnTo>
                <a:lnTo>
                  <a:pt x="28667" y="15575"/>
                </a:lnTo>
                <a:lnTo>
                  <a:pt x="27345" y="19909"/>
                </a:lnTo>
                <a:lnTo>
                  <a:pt x="25510" y="24703"/>
                </a:lnTo>
                <a:lnTo>
                  <a:pt x="24287" y="28851"/>
                </a:lnTo>
                <a:lnTo>
                  <a:pt x="23471" y="32569"/>
                </a:lnTo>
                <a:lnTo>
                  <a:pt x="22929" y="36001"/>
                </a:lnTo>
                <a:lnTo>
                  <a:pt x="21613" y="40193"/>
                </a:lnTo>
                <a:lnTo>
                  <a:pt x="19785" y="44893"/>
                </a:lnTo>
                <a:lnTo>
                  <a:pt x="17613" y="49931"/>
                </a:lnTo>
                <a:lnTo>
                  <a:pt x="16164" y="55195"/>
                </a:lnTo>
                <a:lnTo>
                  <a:pt x="15200" y="60609"/>
                </a:lnTo>
                <a:lnTo>
                  <a:pt x="14555" y="66124"/>
                </a:lnTo>
                <a:lnTo>
                  <a:pt x="14127" y="71705"/>
                </a:lnTo>
                <a:lnTo>
                  <a:pt x="13841" y="77331"/>
                </a:lnTo>
                <a:lnTo>
                  <a:pt x="13651" y="82987"/>
                </a:lnTo>
                <a:lnTo>
                  <a:pt x="12570" y="88662"/>
                </a:lnTo>
                <a:lnTo>
                  <a:pt x="10898" y="94351"/>
                </a:lnTo>
                <a:lnTo>
                  <a:pt x="8831" y="100048"/>
                </a:lnTo>
                <a:lnTo>
                  <a:pt x="7453" y="105751"/>
                </a:lnTo>
                <a:lnTo>
                  <a:pt x="6533" y="111459"/>
                </a:lnTo>
                <a:lnTo>
                  <a:pt x="5922" y="117169"/>
                </a:lnTo>
                <a:lnTo>
                  <a:pt x="4560" y="122880"/>
                </a:lnTo>
                <a:lnTo>
                  <a:pt x="2700" y="128593"/>
                </a:lnTo>
                <a:lnTo>
                  <a:pt x="508" y="134306"/>
                </a:lnTo>
                <a:lnTo>
                  <a:pt x="0" y="140020"/>
                </a:lnTo>
                <a:lnTo>
                  <a:pt x="613" y="145734"/>
                </a:lnTo>
                <a:lnTo>
                  <a:pt x="1974" y="151449"/>
                </a:lnTo>
                <a:lnTo>
                  <a:pt x="3834" y="156211"/>
                </a:lnTo>
                <a:lnTo>
                  <a:pt x="6026" y="160338"/>
                </a:lnTo>
                <a:lnTo>
                  <a:pt x="8440" y="164043"/>
                </a:lnTo>
                <a:lnTo>
                  <a:pt x="10049" y="168417"/>
                </a:lnTo>
                <a:lnTo>
                  <a:pt x="11122" y="173238"/>
                </a:lnTo>
                <a:lnTo>
                  <a:pt x="11838" y="178357"/>
                </a:lnTo>
                <a:lnTo>
                  <a:pt x="12315" y="182722"/>
                </a:lnTo>
                <a:lnTo>
                  <a:pt x="12633" y="186585"/>
                </a:lnTo>
                <a:lnTo>
                  <a:pt x="12845" y="190113"/>
                </a:lnTo>
                <a:lnTo>
                  <a:pt x="13938" y="193417"/>
                </a:lnTo>
                <a:lnTo>
                  <a:pt x="17694" y="199629"/>
                </a:lnTo>
                <a:lnTo>
                  <a:pt x="20612" y="203930"/>
                </a:lnTo>
                <a:lnTo>
                  <a:pt x="21974" y="204533"/>
                </a:lnTo>
                <a:lnTo>
                  <a:pt x="23835" y="204936"/>
                </a:lnTo>
                <a:lnTo>
                  <a:pt x="26028" y="205204"/>
                </a:lnTo>
                <a:lnTo>
                  <a:pt x="28442" y="205383"/>
                </a:lnTo>
                <a:lnTo>
                  <a:pt x="31005" y="205502"/>
                </a:lnTo>
                <a:lnTo>
                  <a:pt x="36390" y="205635"/>
                </a:lnTo>
                <a:lnTo>
                  <a:pt x="50451" y="205726"/>
                </a:lnTo>
                <a:lnTo>
                  <a:pt x="54250" y="204779"/>
                </a:lnTo>
                <a:lnTo>
                  <a:pt x="58687" y="203194"/>
                </a:lnTo>
                <a:lnTo>
                  <a:pt x="63549" y="201186"/>
                </a:lnTo>
                <a:lnTo>
                  <a:pt x="67744" y="199846"/>
                </a:lnTo>
                <a:lnTo>
                  <a:pt x="71493" y="198954"/>
                </a:lnTo>
                <a:lnTo>
                  <a:pt x="74946" y="198359"/>
                </a:lnTo>
                <a:lnTo>
                  <a:pt x="79151" y="197009"/>
                </a:lnTo>
                <a:lnTo>
                  <a:pt x="83861" y="195157"/>
                </a:lnTo>
                <a:lnTo>
                  <a:pt x="88905" y="192970"/>
                </a:lnTo>
                <a:lnTo>
                  <a:pt x="93220" y="190559"/>
                </a:lnTo>
                <a:lnTo>
                  <a:pt x="97050" y="188000"/>
                </a:lnTo>
                <a:lnTo>
                  <a:pt x="100555" y="185341"/>
                </a:lnTo>
                <a:lnTo>
                  <a:pt x="103845" y="182616"/>
                </a:lnTo>
                <a:lnTo>
                  <a:pt x="106991" y="179847"/>
                </a:lnTo>
                <a:lnTo>
                  <a:pt x="110039" y="177048"/>
                </a:lnTo>
                <a:lnTo>
                  <a:pt x="112073" y="174230"/>
                </a:lnTo>
                <a:lnTo>
                  <a:pt x="114331" y="168558"/>
                </a:lnTo>
                <a:lnTo>
                  <a:pt x="117875" y="162863"/>
                </a:lnTo>
                <a:lnTo>
                  <a:pt x="123361" y="155996"/>
                </a:lnTo>
                <a:lnTo>
                  <a:pt x="124112" y="152517"/>
                </a:lnTo>
                <a:lnTo>
                  <a:pt x="124311" y="150256"/>
                </a:lnTo>
                <a:lnTo>
                  <a:pt x="123492" y="148748"/>
                </a:lnTo>
                <a:lnTo>
                  <a:pt x="121994" y="147743"/>
                </a:lnTo>
                <a:lnTo>
                  <a:pt x="117295" y="146130"/>
                </a:lnTo>
                <a:lnTo>
                  <a:pt x="114113" y="145910"/>
                </a:lnTo>
                <a:lnTo>
                  <a:pt x="108860" y="145768"/>
                </a:lnTo>
                <a:lnTo>
                  <a:pt x="105601" y="148289"/>
                </a:lnTo>
                <a:lnTo>
                  <a:pt x="103398" y="150294"/>
                </a:lnTo>
                <a:lnTo>
                  <a:pt x="98412" y="155063"/>
                </a:lnTo>
                <a:lnTo>
                  <a:pt x="78957" y="174352"/>
                </a:lnTo>
                <a:lnTo>
                  <a:pt x="76111" y="176243"/>
                </a:lnTo>
                <a:lnTo>
                  <a:pt x="73261" y="177503"/>
                </a:lnTo>
                <a:lnTo>
                  <a:pt x="70409" y="178343"/>
                </a:lnTo>
                <a:lnTo>
                  <a:pt x="67554" y="179855"/>
                </a:lnTo>
                <a:lnTo>
                  <a:pt x="64700" y="181816"/>
                </a:lnTo>
                <a:lnTo>
                  <a:pt x="61842" y="184076"/>
                </a:lnTo>
                <a:lnTo>
                  <a:pt x="59939" y="186535"/>
                </a:lnTo>
                <a:lnTo>
                  <a:pt x="58670" y="189127"/>
                </a:lnTo>
                <a:lnTo>
                  <a:pt x="56633" y="195580"/>
                </a:lnTo>
                <a:lnTo>
                  <a:pt x="56280" y="201248"/>
                </a:lnTo>
                <a:lnTo>
                  <a:pt x="57183" y="202746"/>
                </a:lnTo>
                <a:lnTo>
                  <a:pt x="58738" y="203744"/>
                </a:lnTo>
                <a:lnTo>
                  <a:pt x="64704" y="2057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04"/>
          <p:cNvSpPr/>
          <p:nvPr/>
        </p:nvSpPr>
        <p:spPr>
          <a:xfrm>
            <a:off x="8584283" y="1303019"/>
            <a:ext cx="102518" cy="128589"/>
          </a:xfrm>
          <a:custGeom>
            <a:avLst/>
            <a:gdLst/>
            <a:ahLst/>
            <a:cxnLst/>
            <a:rect l="0" t="0" r="0" b="0"/>
            <a:pathLst>
              <a:path w="102518" h="128589">
                <a:moveTo>
                  <a:pt x="8219" y="0"/>
                </a:moveTo>
                <a:lnTo>
                  <a:pt x="0" y="0"/>
                </a:lnTo>
                <a:lnTo>
                  <a:pt x="2344" y="2541"/>
                </a:lnTo>
                <a:lnTo>
                  <a:pt x="7059" y="7381"/>
                </a:lnTo>
                <a:lnTo>
                  <a:pt x="7703" y="10583"/>
                </a:lnTo>
                <a:lnTo>
                  <a:pt x="7876" y="12771"/>
                </a:lnTo>
                <a:lnTo>
                  <a:pt x="7990" y="15181"/>
                </a:lnTo>
                <a:lnTo>
                  <a:pt x="8118" y="20400"/>
                </a:lnTo>
                <a:lnTo>
                  <a:pt x="9104" y="23125"/>
                </a:lnTo>
                <a:lnTo>
                  <a:pt x="10714" y="25894"/>
                </a:lnTo>
                <a:lnTo>
                  <a:pt x="12740" y="28693"/>
                </a:lnTo>
                <a:lnTo>
                  <a:pt x="15043" y="31511"/>
                </a:lnTo>
                <a:lnTo>
                  <a:pt x="17532" y="34343"/>
                </a:lnTo>
                <a:lnTo>
                  <a:pt x="20142" y="37183"/>
                </a:lnTo>
                <a:lnTo>
                  <a:pt x="21883" y="40029"/>
                </a:lnTo>
                <a:lnTo>
                  <a:pt x="23043" y="42879"/>
                </a:lnTo>
                <a:lnTo>
                  <a:pt x="23817" y="45731"/>
                </a:lnTo>
                <a:lnTo>
                  <a:pt x="26238" y="48585"/>
                </a:lnTo>
                <a:lnTo>
                  <a:pt x="29757" y="51440"/>
                </a:lnTo>
                <a:lnTo>
                  <a:pt x="34008" y="54296"/>
                </a:lnTo>
                <a:lnTo>
                  <a:pt x="37794" y="57153"/>
                </a:lnTo>
                <a:lnTo>
                  <a:pt x="41271" y="60009"/>
                </a:lnTo>
                <a:lnTo>
                  <a:pt x="44541" y="62867"/>
                </a:lnTo>
                <a:lnTo>
                  <a:pt x="47674" y="66676"/>
                </a:lnTo>
                <a:lnTo>
                  <a:pt x="50715" y="71121"/>
                </a:lnTo>
                <a:lnTo>
                  <a:pt x="53695" y="75989"/>
                </a:lnTo>
                <a:lnTo>
                  <a:pt x="55681" y="80187"/>
                </a:lnTo>
                <a:lnTo>
                  <a:pt x="57005" y="83938"/>
                </a:lnTo>
                <a:lnTo>
                  <a:pt x="57889" y="87392"/>
                </a:lnTo>
                <a:lnTo>
                  <a:pt x="59430" y="90646"/>
                </a:lnTo>
                <a:lnTo>
                  <a:pt x="61410" y="93768"/>
                </a:lnTo>
                <a:lnTo>
                  <a:pt x="63682" y="96803"/>
                </a:lnTo>
                <a:lnTo>
                  <a:pt x="66150" y="99778"/>
                </a:lnTo>
                <a:lnTo>
                  <a:pt x="68746" y="102714"/>
                </a:lnTo>
                <a:lnTo>
                  <a:pt x="74172" y="108516"/>
                </a:lnTo>
                <a:lnTo>
                  <a:pt x="79760" y="114269"/>
                </a:lnTo>
                <a:lnTo>
                  <a:pt x="81630" y="117137"/>
                </a:lnTo>
                <a:lnTo>
                  <a:pt x="82878" y="120002"/>
                </a:lnTo>
                <a:lnTo>
                  <a:pt x="83709" y="122864"/>
                </a:lnTo>
                <a:lnTo>
                  <a:pt x="85216" y="124772"/>
                </a:lnTo>
                <a:lnTo>
                  <a:pt x="87172" y="126044"/>
                </a:lnTo>
                <a:lnTo>
                  <a:pt x="89430" y="126892"/>
                </a:lnTo>
                <a:lnTo>
                  <a:pt x="91887" y="127457"/>
                </a:lnTo>
                <a:lnTo>
                  <a:pt x="94477" y="127834"/>
                </a:lnTo>
                <a:lnTo>
                  <a:pt x="102517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05"/>
          <p:cNvSpPr/>
          <p:nvPr/>
        </p:nvSpPr>
        <p:spPr>
          <a:xfrm>
            <a:off x="8523922" y="1328737"/>
            <a:ext cx="162879" cy="128589"/>
          </a:xfrm>
          <a:custGeom>
            <a:avLst/>
            <a:gdLst/>
            <a:ahLst/>
            <a:cxnLst/>
            <a:rect l="0" t="0" r="0" b="0"/>
            <a:pathLst>
              <a:path w="162879" h="128589">
                <a:moveTo>
                  <a:pt x="162878" y="0"/>
                </a:moveTo>
                <a:lnTo>
                  <a:pt x="162878" y="4551"/>
                </a:lnTo>
                <a:lnTo>
                  <a:pt x="160973" y="6844"/>
                </a:lnTo>
                <a:lnTo>
                  <a:pt x="157798" y="9325"/>
                </a:lnTo>
                <a:lnTo>
                  <a:pt x="153777" y="11932"/>
                </a:lnTo>
                <a:lnTo>
                  <a:pt x="150143" y="14622"/>
                </a:lnTo>
                <a:lnTo>
                  <a:pt x="146768" y="17368"/>
                </a:lnTo>
                <a:lnTo>
                  <a:pt x="143566" y="20151"/>
                </a:lnTo>
                <a:lnTo>
                  <a:pt x="139525" y="23912"/>
                </a:lnTo>
                <a:lnTo>
                  <a:pt x="124738" y="38306"/>
                </a:lnTo>
                <a:lnTo>
                  <a:pt x="113859" y="49092"/>
                </a:lnTo>
                <a:lnTo>
                  <a:pt x="107338" y="54636"/>
                </a:lnTo>
                <a:lnTo>
                  <a:pt x="100135" y="60236"/>
                </a:lnTo>
                <a:lnTo>
                  <a:pt x="92473" y="65875"/>
                </a:lnTo>
                <a:lnTo>
                  <a:pt x="85461" y="71539"/>
                </a:lnTo>
                <a:lnTo>
                  <a:pt x="78883" y="77220"/>
                </a:lnTo>
                <a:lnTo>
                  <a:pt x="72590" y="82913"/>
                </a:lnTo>
                <a:lnTo>
                  <a:pt x="65539" y="87660"/>
                </a:lnTo>
                <a:lnTo>
                  <a:pt x="57979" y="91778"/>
                </a:lnTo>
                <a:lnTo>
                  <a:pt x="50083" y="95475"/>
                </a:lnTo>
                <a:lnTo>
                  <a:pt x="42914" y="99845"/>
                </a:lnTo>
                <a:lnTo>
                  <a:pt x="36229" y="104663"/>
                </a:lnTo>
                <a:lnTo>
                  <a:pt x="29868" y="109781"/>
                </a:lnTo>
                <a:lnTo>
                  <a:pt x="24674" y="114145"/>
                </a:lnTo>
                <a:lnTo>
                  <a:pt x="20261" y="118006"/>
                </a:lnTo>
                <a:lnTo>
                  <a:pt x="16365" y="121533"/>
                </a:lnTo>
                <a:lnTo>
                  <a:pt x="12815" y="123885"/>
                </a:lnTo>
                <a:lnTo>
                  <a:pt x="9495" y="125452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06"/>
          <p:cNvSpPr/>
          <p:nvPr/>
        </p:nvSpPr>
        <p:spPr>
          <a:xfrm>
            <a:off x="6697980" y="1748789"/>
            <a:ext cx="180023" cy="17137"/>
          </a:xfrm>
          <a:custGeom>
            <a:avLst/>
            <a:gdLst/>
            <a:ahLst/>
            <a:cxnLst/>
            <a:rect l="0" t="0" r="0" b="0"/>
            <a:pathLst>
              <a:path w="180023" h="17137">
                <a:moveTo>
                  <a:pt x="0" y="8573"/>
                </a:moveTo>
                <a:lnTo>
                  <a:pt x="28693" y="8573"/>
                </a:lnTo>
                <a:lnTo>
                  <a:pt x="31510" y="9526"/>
                </a:lnTo>
                <a:lnTo>
                  <a:pt x="34342" y="11113"/>
                </a:lnTo>
                <a:lnTo>
                  <a:pt x="37182" y="13124"/>
                </a:lnTo>
                <a:lnTo>
                  <a:pt x="40980" y="14464"/>
                </a:lnTo>
                <a:lnTo>
                  <a:pt x="45417" y="15358"/>
                </a:lnTo>
                <a:lnTo>
                  <a:pt x="50280" y="15954"/>
                </a:lnTo>
                <a:lnTo>
                  <a:pt x="54476" y="16351"/>
                </a:lnTo>
                <a:lnTo>
                  <a:pt x="58224" y="16616"/>
                </a:lnTo>
                <a:lnTo>
                  <a:pt x="61676" y="16792"/>
                </a:lnTo>
                <a:lnTo>
                  <a:pt x="70592" y="16989"/>
                </a:lnTo>
                <a:lnTo>
                  <a:pt x="96771" y="17136"/>
                </a:lnTo>
                <a:lnTo>
                  <a:pt x="100708" y="16187"/>
                </a:lnTo>
                <a:lnTo>
                  <a:pt x="105239" y="14602"/>
                </a:lnTo>
                <a:lnTo>
                  <a:pt x="110164" y="12592"/>
                </a:lnTo>
                <a:lnTo>
                  <a:pt x="114401" y="11252"/>
                </a:lnTo>
                <a:lnTo>
                  <a:pt x="118177" y="10359"/>
                </a:lnTo>
                <a:lnTo>
                  <a:pt x="121647" y="9764"/>
                </a:lnTo>
                <a:lnTo>
                  <a:pt x="125865" y="9367"/>
                </a:lnTo>
                <a:lnTo>
                  <a:pt x="130583" y="9102"/>
                </a:lnTo>
                <a:lnTo>
                  <a:pt x="139952" y="8808"/>
                </a:lnTo>
                <a:lnTo>
                  <a:pt x="147290" y="8678"/>
                </a:lnTo>
                <a:lnTo>
                  <a:pt x="150581" y="7690"/>
                </a:lnTo>
                <a:lnTo>
                  <a:pt x="153728" y="6080"/>
                </a:lnTo>
                <a:lnTo>
                  <a:pt x="156777" y="4053"/>
                </a:lnTo>
                <a:lnTo>
                  <a:pt x="160716" y="2702"/>
                </a:lnTo>
                <a:lnTo>
                  <a:pt x="165246" y="1802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07"/>
          <p:cNvSpPr/>
          <p:nvPr/>
        </p:nvSpPr>
        <p:spPr>
          <a:xfrm>
            <a:off x="7015162" y="1620233"/>
            <a:ext cx="170904" cy="197138"/>
          </a:xfrm>
          <a:custGeom>
            <a:avLst/>
            <a:gdLst/>
            <a:ahLst/>
            <a:cxnLst/>
            <a:rect l="0" t="0" r="0" b="0"/>
            <a:pathLst>
              <a:path w="170904" h="197138">
                <a:moveTo>
                  <a:pt x="0" y="8542"/>
                </a:moveTo>
                <a:lnTo>
                  <a:pt x="9102" y="3991"/>
                </a:lnTo>
                <a:lnTo>
                  <a:pt x="12736" y="2650"/>
                </a:lnTo>
                <a:lnTo>
                  <a:pt x="16110" y="1756"/>
                </a:lnTo>
                <a:lnTo>
                  <a:pt x="19312" y="1161"/>
                </a:lnTo>
                <a:lnTo>
                  <a:pt x="23353" y="763"/>
                </a:lnTo>
                <a:lnTo>
                  <a:pt x="27951" y="499"/>
                </a:lnTo>
                <a:lnTo>
                  <a:pt x="38140" y="205"/>
                </a:lnTo>
                <a:lnTo>
                  <a:pt x="65853" y="0"/>
                </a:lnTo>
                <a:lnTo>
                  <a:pt x="71525" y="942"/>
                </a:lnTo>
                <a:lnTo>
                  <a:pt x="77211" y="2523"/>
                </a:lnTo>
                <a:lnTo>
                  <a:pt x="82907" y="4529"/>
                </a:lnTo>
                <a:lnTo>
                  <a:pt x="87656" y="5866"/>
                </a:lnTo>
                <a:lnTo>
                  <a:pt x="91775" y="6758"/>
                </a:lnTo>
                <a:lnTo>
                  <a:pt x="95473" y="7353"/>
                </a:lnTo>
                <a:lnTo>
                  <a:pt x="98892" y="8702"/>
                </a:lnTo>
                <a:lnTo>
                  <a:pt x="102123" y="10553"/>
                </a:lnTo>
                <a:lnTo>
                  <a:pt x="105230" y="12740"/>
                </a:lnTo>
                <a:lnTo>
                  <a:pt x="108253" y="15151"/>
                </a:lnTo>
                <a:lnTo>
                  <a:pt x="111221" y="17710"/>
                </a:lnTo>
                <a:lnTo>
                  <a:pt x="114152" y="20369"/>
                </a:lnTo>
                <a:lnTo>
                  <a:pt x="115154" y="23094"/>
                </a:lnTo>
                <a:lnTo>
                  <a:pt x="114870" y="25863"/>
                </a:lnTo>
                <a:lnTo>
                  <a:pt x="113727" y="28662"/>
                </a:lnTo>
                <a:lnTo>
                  <a:pt x="109918" y="34311"/>
                </a:lnTo>
                <a:lnTo>
                  <a:pt x="107569" y="37151"/>
                </a:lnTo>
                <a:lnTo>
                  <a:pt x="104098" y="39997"/>
                </a:lnTo>
                <a:lnTo>
                  <a:pt x="99878" y="42847"/>
                </a:lnTo>
                <a:lnTo>
                  <a:pt x="95161" y="45699"/>
                </a:lnTo>
                <a:lnTo>
                  <a:pt x="91063" y="48553"/>
                </a:lnTo>
                <a:lnTo>
                  <a:pt x="87379" y="51409"/>
                </a:lnTo>
                <a:lnTo>
                  <a:pt x="83970" y="54265"/>
                </a:lnTo>
                <a:lnTo>
                  <a:pt x="80745" y="58074"/>
                </a:lnTo>
                <a:lnTo>
                  <a:pt x="77643" y="62518"/>
                </a:lnTo>
                <a:lnTo>
                  <a:pt x="74622" y="67386"/>
                </a:lnTo>
                <a:lnTo>
                  <a:pt x="71655" y="70631"/>
                </a:lnTo>
                <a:lnTo>
                  <a:pt x="68725" y="72795"/>
                </a:lnTo>
                <a:lnTo>
                  <a:pt x="43720" y="85266"/>
                </a:lnTo>
                <a:lnTo>
                  <a:pt x="43244" y="88044"/>
                </a:lnTo>
                <a:lnTo>
                  <a:pt x="42885" y="93902"/>
                </a:lnTo>
                <a:lnTo>
                  <a:pt x="47420" y="94159"/>
                </a:lnTo>
                <a:lnTo>
                  <a:pt x="50664" y="93242"/>
                </a:lnTo>
                <a:lnTo>
                  <a:pt x="54731" y="91679"/>
                </a:lnTo>
                <a:lnTo>
                  <a:pt x="59348" y="89684"/>
                </a:lnTo>
                <a:lnTo>
                  <a:pt x="64330" y="88354"/>
                </a:lnTo>
                <a:lnTo>
                  <a:pt x="69556" y="87467"/>
                </a:lnTo>
                <a:lnTo>
                  <a:pt x="74946" y="86876"/>
                </a:lnTo>
                <a:lnTo>
                  <a:pt x="79492" y="86482"/>
                </a:lnTo>
                <a:lnTo>
                  <a:pt x="83475" y="86220"/>
                </a:lnTo>
                <a:lnTo>
                  <a:pt x="87082" y="86044"/>
                </a:lnTo>
                <a:lnTo>
                  <a:pt x="98711" y="85850"/>
                </a:lnTo>
                <a:lnTo>
                  <a:pt x="142632" y="85703"/>
                </a:lnTo>
                <a:lnTo>
                  <a:pt x="147475" y="86653"/>
                </a:lnTo>
                <a:lnTo>
                  <a:pt x="151657" y="88238"/>
                </a:lnTo>
                <a:lnTo>
                  <a:pt x="155397" y="90248"/>
                </a:lnTo>
                <a:lnTo>
                  <a:pt x="158843" y="91587"/>
                </a:lnTo>
                <a:lnTo>
                  <a:pt x="162093" y="92480"/>
                </a:lnTo>
                <a:lnTo>
                  <a:pt x="165212" y="93076"/>
                </a:lnTo>
                <a:lnTo>
                  <a:pt x="167291" y="94425"/>
                </a:lnTo>
                <a:lnTo>
                  <a:pt x="168678" y="96277"/>
                </a:lnTo>
                <a:lnTo>
                  <a:pt x="169602" y="98465"/>
                </a:lnTo>
                <a:lnTo>
                  <a:pt x="170629" y="103435"/>
                </a:lnTo>
                <a:lnTo>
                  <a:pt x="170903" y="106094"/>
                </a:lnTo>
                <a:lnTo>
                  <a:pt x="170132" y="109771"/>
                </a:lnTo>
                <a:lnTo>
                  <a:pt x="168667" y="114128"/>
                </a:lnTo>
                <a:lnTo>
                  <a:pt x="166737" y="118938"/>
                </a:lnTo>
                <a:lnTo>
                  <a:pt x="164498" y="123097"/>
                </a:lnTo>
                <a:lnTo>
                  <a:pt x="162053" y="126821"/>
                </a:lnTo>
                <a:lnTo>
                  <a:pt x="159471" y="130257"/>
                </a:lnTo>
                <a:lnTo>
                  <a:pt x="156796" y="133500"/>
                </a:lnTo>
                <a:lnTo>
                  <a:pt x="154061" y="136615"/>
                </a:lnTo>
                <a:lnTo>
                  <a:pt x="151285" y="139644"/>
                </a:lnTo>
                <a:lnTo>
                  <a:pt x="147529" y="142615"/>
                </a:lnTo>
                <a:lnTo>
                  <a:pt x="143121" y="145549"/>
                </a:lnTo>
                <a:lnTo>
                  <a:pt x="138276" y="148458"/>
                </a:lnTo>
                <a:lnTo>
                  <a:pt x="133141" y="151349"/>
                </a:lnTo>
                <a:lnTo>
                  <a:pt x="122356" y="157102"/>
                </a:lnTo>
                <a:lnTo>
                  <a:pt x="105575" y="165695"/>
                </a:lnTo>
                <a:lnTo>
                  <a:pt x="100864" y="168556"/>
                </a:lnTo>
                <a:lnTo>
                  <a:pt x="96770" y="171415"/>
                </a:lnTo>
                <a:lnTo>
                  <a:pt x="93088" y="174274"/>
                </a:lnTo>
                <a:lnTo>
                  <a:pt x="88729" y="177132"/>
                </a:lnTo>
                <a:lnTo>
                  <a:pt x="83918" y="179990"/>
                </a:lnTo>
                <a:lnTo>
                  <a:pt x="78805" y="182848"/>
                </a:lnTo>
                <a:lnTo>
                  <a:pt x="73492" y="184754"/>
                </a:lnTo>
                <a:lnTo>
                  <a:pt x="68045" y="186024"/>
                </a:lnTo>
                <a:lnTo>
                  <a:pt x="62508" y="186871"/>
                </a:lnTo>
                <a:lnTo>
                  <a:pt x="57865" y="188387"/>
                </a:lnTo>
                <a:lnTo>
                  <a:pt x="53816" y="190351"/>
                </a:lnTo>
                <a:lnTo>
                  <a:pt x="50165" y="192613"/>
                </a:lnTo>
                <a:lnTo>
                  <a:pt x="46779" y="194121"/>
                </a:lnTo>
                <a:lnTo>
                  <a:pt x="43569" y="195126"/>
                </a:lnTo>
                <a:lnTo>
                  <a:pt x="40476" y="195796"/>
                </a:lnTo>
                <a:lnTo>
                  <a:pt x="37461" y="196243"/>
                </a:lnTo>
                <a:lnTo>
                  <a:pt x="34499" y="196541"/>
                </a:lnTo>
                <a:lnTo>
                  <a:pt x="25718" y="1971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08"/>
          <p:cNvSpPr/>
          <p:nvPr/>
        </p:nvSpPr>
        <p:spPr>
          <a:xfrm>
            <a:off x="7229475" y="1697355"/>
            <a:ext cx="128585" cy="239986"/>
          </a:xfrm>
          <a:custGeom>
            <a:avLst/>
            <a:gdLst/>
            <a:ahLst/>
            <a:cxnLst/>
            <a:rect l="0" t="0" r="0" b="0"/>
            <a:pathLst>
              <a:path w="128585" h="239986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0"/>
                </a:lnTo>
                <a:lnTo>
                  <a:pt x="5891" y="8730"/>
                </a:lnTo>
                <a:lnTo>
                  <a:pt x="6784" y="10582"/>
                </a:lnTo>
                <a:lnTo>
                  <a:pt x="8219" y="15848"/>
                </a:lnTo>
                <a:lnTo>
                  <a:pt x="8415" y="21648"/>
                </a:lnTo>
                <a:lnTo>
                  <a:pt x="8570" y="54222"/>
                </a:lnTo>
                <a:lnTo>
                  <a:pt x="9523" y="57103"/>
                </a:lnTo>
                <a:lnTo>
                  <a:pt x="13123" y="62844"/>
                </a:lnTo>
                <a:lnTo>
                  <a:pt x="15953" y="66880"/>
                </a:lnTo>
                <a:lnTo>
                  <a:pt x="19155" y="70364"/>
                </a:lnTo>
                <a:lnTo>
                  <a:pt x="21342" y="72627"/>
                </a:lnTo>
                <a:lnTo>
                  <a:pt x="23753" y="74135"/>
                </a:lnTo>
                <a:lnTo>
                  <a:pt x="26313" y="75141"/>
                </a:lnTo>
                <a:lnTo>
                  <a:pt x="28971" y="75811"/>
                </a:lnTo>
                <a:lnTo>
                  <a:pt x="31697" y="76258"/>
                </a:lnTo>
                <a:lnTo>
                  <a:pt x="34466" y="76556"/>
                </a:lnTo>
                <a:lnTo>
                  <a:pt x="37265" y="76755"/>
                </a:lnTo>
                <a:lnTo>
                  <a:pt x="40083" y="76887"/>
                </a:lnTo>
                <a:lnTo>
                  <a:pt x="45754" y="77034"/>
                </a:lnTo>
                <a:lnTo>
                  <a:pt x="58852" y="77117"/>
                </a:lnTo>
                <a:lnTo>
                  <a:pt x="63048" y="76176"/>
                </a:lnTo>
                <a:lnTo>
                  <a:pt x="66797" y="74597"/>
                </a:lnTo>
                <a:lnTo>
                  <a:pt x="70248" y="72591"/>
                </a:lnTo>
                <a:lnTo>
                  <a:pt x="73502" y="70301"/>
                </a:lnTo>
                <a:lnTo>
                  <a:pt x="76624" y="67822"/>
                </a:lnTo>
                <a:lnTo>
                  <a:pt x="79657" y="65217"/>
                </a:lnTo>
                <a:lnTo>
                  <a:pt x="82632" y="62528"/>
                </a:lnTo>
                <a:lnTo>
                  <a:pt x="88478" y="57000"/>
                </a:lnTo>
                <a:lnTo>
                  <a:pt x="105718" y="39992"/>
                </a:lnTo>
                <a:lnTo>
                  <a:pt x="107625" y="37138"/>
                </a:lnTo>
                <a:lnTo>
                  <a:pt x="109746" y="31428"/>
                </a:lnTo>
                <a:lnTo>
                  <a:pt x="110940" y="27409"/>
                </a:lnTo>
                <a:lnTo>
                  <a:pt x="111293" y="21667"/>
                </a:lnTo>
                <a:lnTo>
                  <a:pt x="111429" y="10161"/>
                </a:lnTo>
                <a:lnTo>
                  <a:pt x="111438" y="4492"/>
                </a:lnTo>
                <a:lnTo>
                  <a:pt x="110487" y="2994"/>
                </a:lnTo>
                <a:lnTo>
                  <a:pt x="108901" y="1996"/>
                </a:lnTo>
                <a:lnTo>
                  <a:pt x="102974" y="34"/>
                </a:lnTo>
                <a:lnTo>
                  <a:pt x="102900" y="4561"/>
                </a:lnTo>
                <a:lnTo>
                  <a:pt x="103843" y="5898"/>
                </a:lnTo>
                <a:lnTo>
                  <a:pt x="105423" y="6789"/>
                </a:lnTo>
                <a:lnTo>
                  <a:pt x="107430" y="7383"/>
                </a:lnTo>
                <a:lnTo>
                  <a:pt x="108767" y="8732"/>
                </a:lnTo>
                <a:lnTo>
                  <a:pt x="109659" y="10584"/>
                </a:lnTo>
                <a:lnTo>
                  <a:pt x="110649" y="15181"/>
                </a:lnTo>
                <a:lnTo>
                  <a:pt x="111090" y="20400"/>
                </a:lnTo>
                <a:lnTo>
                  <a:pt x="112160" y="23124"/>
                </a:lnTo>
                <a:lnTo>
                  <a:pt x="115889" y="28692"/>
                </a:lnTo>
                <a:lnTo>
                  <a:pt x="118181" y="34342"/>
                </a:lnTo>
                <a:lnTo>
                  <a:pt x="120152" y="40980"/>
                </a:lnTo>
                <a:lnTo>
                  <a:pt x="122011" y="45418"/>
                </a:lnTo>
                <a:lnTo>
                  <a:pt x="124204" y="50281"/>
                </a:lnTo>
                <a:lnTo>
                  <a:pt x="125665" y="54475"/>
                </a:lnTo>
                <a:lnTo>
                  <a:pt x="127289" y="61676"/>
                </a:lnTo>
                <a:lnTo>
                  <a:pt x="127722" y="65882"/>
                </a:lnTo>
                <a:lnTo>
                  <a:pt x="128010" y="70591"/>
                </a:lnTo>
                <a:lnTo>
                  <a:pt x="128330" y="80904"/>
                </a:lnTo>
                <a:lnTo>
                  <a:pt x="128565" y="114378"/>
                </a:lnTo>
                <a:lnTo>
                  <a:pt x="128584" y="142885"/>
                </a:lnTo>
                <a:lnTo>
                  <a:pt x="127633" y="148596"/>
                </a:lnTo>
                <a:lnTo>
                  <a:pt x="126046" y="154309"/>
                </a:lnTo>
                <a:lnTo>
                  <a:pt x="124035" y="160023"/>
                </a:lnTo>
                <a:lnTo>
                  <a:pt x="121742" y="165737"/>
                </a:lnTo>
                <a:lnTo>
                  <a:pt x="119262" y="171451"/>
                </a:lnTo>
                <a:lnTo>
                  <a:pt x="116655" y="177166"/>
                </a:lnTo>
                <a:lnTo>
                  <a:pt x="113965" y="181928"/>
                </a:lnTo>
                <a:lnTo>
                  <a:pt x="111219" y="186055"/>
                </a:lnTo>
                <a:lnTo>
                  <a:pt x="108436" y="189759"/>
                </a:lnTo>
                <a:lnTo>
                  <a:pt x="104675" y="194133"/>
                </a:lnTo>
                <a:lnTo>
                  <a:pt x="100263" y="198955"/>
                </a:lnTo>
                <a:lnTo>
                  <a:pt x="87493" y="212302"/>
                </a:lnTo>
                <a:lnTo>
                  <a:pt x="84046" y="215829"/>
                </a:lnTo>
                <a:lnTo>
                  <a:pt x="79843" y="219134"/>
                </a:lnTo>
                <a:lnTo>
                  <a:pt x="75136" y="222289"/>
                </a:lnTo>
                <a:lnTo>
                  <a:pt x="70093" y="225345"/>
                </a:lnTo>
                <a:lnTo>
                  <a:pt x="64827" y="228335"/>
                </a:lnTo>
                <a:lnTo>
                  <a:pt x="53894" y="234197"/>
                </a:lnTo>
                <a:lnTo>
                  <a:pt x="49264" y="236141"/>
                </a:lnTo>
                <a:lnTo>
                  <a:pt x="45225" y="237437"/>
                </a:lnTo>
                <a:lnTo>
                  <a:pt x="41580" y="238301"/>
                </a:lnTo>
                <a:lnTo>
                  <a:pt x="38197" y="238877"/>
                </a:lnTo>
                <a:lnTo>
                  <a:pt x="34990" y="239261"/>
                </a:lnTo>
                <a:lnTo>
                  <a:pt x="31899" y="239517"/>
                </a:lnTo>
                <a:lnTo>
                  <a:pt x="28885" y="239688"/>
                </a:lnTo>
                <a:lnTo>
                  <a:pt x="22998" y="239878"/>
                </a:lnTo>
                <a:lnTo>
                  <a:pt x="14328" y="239985"/>
                </a:lnTo>
                <a:lnTo>
                  <a:pt x="12410" y="239047"/>
                </a:lnTo>
                <a:lnTo>
                  <a:pt x="11131" y="237470"/>
                </a:lnTo>
                <a:lnTo>
                  <a:pt x="10277" y="235465"/>
                </a:lnTo>
                <a:lnTo>
                  <a:pt x="8756" y="234129"/>
                </a:lnTo>
                <a:lnTo>
                  <a:pt x="6790" y="233239"/>
                </a:lnTo>
                <a:lnTo>
                  <a:pt x="4526" y="232645"/>
                </a:lnTo>
                <a:lnTo>
                  <a:pt x="3017" y="231296"/>
                </a:lnTo>
                <a:lnTo>
                  <a:pt x="2011" y="229445"/>
                </a:lnTo>
                <a:lnTo>
                  <a:pt x="397" y="224181"/>
                </a:lnTo>
                <a:lnTo>
                  <a:pt x="117" y="218718"/>
                </a:lnTo>
                <a:lnTo>
                  <a:pt x="15" y="205567"/>
                </a:lnTo>
                <a:lnTo>
                  <a:pt x="10" y="202767"/>
                </a:lnTo>
                <a:lnTo>
                  <a:pt x="959" y="199948"/>
                </a:lnTo>
                <a:lnTo>
                  <a:pt x="2544" y="197116"/>
                </a:lnTo>
                <a:lnTo>
                  <a:pt x="8572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09"/>
          <p:cNvSpPr/>
          <p:nvPr/>
        </p:nvSpPr>
        <p:spPr>
          <a:xfrm>
            <a:off x="7426996" y="1714500"/>
            <a:ext cx="119662" cy="8573"/>
          </a:xfrm>
          <a:custGeom>
            <a:avLst/>
            <a:gdLst/>
            <a:ahLst/>
            <a:cxnLst/>
            <a:rect l="0" t="0" r="0" b="0"/>
            <a:pathLst>
              <a:path w="119662" h="8573">
                <a:moveTo>
                  <a:pt x="8219" y="8572"/>
                </a:moveTo>
                <a:lnTo>
                  <a:pt x="0" y="8572"/>
                </a:lnTo>
                <a:lnTo>
                  <a:pt x="69540" y="8572"/>
                </a:lnTo>
                <a:lnTo>
                  <a:pt x="73865" y="7620"/>
                </a:lnTo>
                <a:lnTo>
                  <a:pt x="78653" y="6032"/>
                </a:lnTo>
                <a:lnTo>
                  <a:pt x="83750" y="4021"/>
                </a:lnTo>
                <a:lnTo>
                  <a:pt x="88100" y="2681"/>
                </a:lnTo>
                <a:lnTo>
                  <a:pt x="91953" y="1787"/>
                </a:lnTo>
                <a:lnTo>
                  <a:pt x="100429" y="353"/>
                </a:lnTo>
                <a:lnTo>
                  <a:pt x="104128" y="156"/>
                </a:lnTo>
                <a:lnTo>
                  <a:pt x="109714" y="31"/>
                </a:lnTo>
                <a:lnTo>
                  <a:pt x="1196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10"/>
          <p:cNvSpPr/>
          <p:nvPr/>
        </p:nvSpPr>
        <p:spPr>
          <a:xfrm>
            <a:off x="7452359" y="1783080"/>
            <a:ext cx="94299" cy="8573"/>
          </a:xfrm>
          <a:custGeom>
            <a:avLst/>
            <a:gdLst/>
            <a:ahLst/>
            <a:cxnLst/>
            <a:rect l="0" t="0" r="0" b="0"/>
            <a:pathLst>
              <a:path w="94299" h="8573">
                <a:moveTo>
                  <a:pt x="0" y="8572"/>
                </a:moveTo>
                <a:lnTo>
                  <a:pt x="69895" y="8572"/>
                </a:lnTo>
                <a:lnTo>
                  <a:pt x="73266" y="7620"/>
                </a:lnTo>
                <a:lnTo>
                  <a:pt x="76467" y="6032"/>
                </a:lnTo>
                <a:lnTo>
                  <a:pt x="79554" y="4021"/>
                </a:lnTo>
                <a:lnTo>
                  <a:pt x="82564" y="2681"/>
                </a:lnTo>
                <a:lnTo>
                  <a:pt x="85522" y="1787"/>
                </a:lnTo>
                <a:lnTo>
                  <a:pt x="942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11"/>
          <p:cNvSpPr/>
          <p:nvPr/>
        </p:nvSpPr>
        <p:spPr>
          <a:xfrm>
            <a:off x="7700962" y="1740217"/>
            <a:ext cx="85726" cy="1"/>
          </a:xfrm>
          <a:custGeom>
            <a:avLst/>
            <a:gdLst/>
            <a:ahLst/>
            <a:cxnLst/>
            <a:rect l="0" t="0" r="0" b="0"/>
            <a:pathLst>
              <a:path w="85726" h="1">
                <a:moveTo>
                  <a:pt x="0" y="0"/>
                </a:move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12"/>
          <p:cNvSpPr/>
          <p:nvPr/>
        </p:nvSpPr>
        <p:spPr>
          <a:xfrm>
            <a:off x="7884697" y="1611630"/>
            <a:ext cx="158768" cy="205741"/>
          </a:xfrm>
          <a:custGeom>
            <a:avLst/>
            <a:gdLst/>
            <a:ahLst/>
            <a:cxnLst/>
            <a:rect l="0" t="0" r="0" b="0"/>
            <a:pathLst>
              <a:path w="158768" h="205741">
                <a:moveTo>
                  <a:pt x="47722" y="0"/>
                </a:moveTo>
                <a:lnTo>
                  <a:pt x="39504" y="0"/>
                </a:lnTo>
                <a:lnTo>
                  <a:pt x="39254" y="4550"/>
                </a:lnTo>
                <a:lnTo>
                  <a:pt x="38268" y="6843"/>
                </a:lnTo>
                <a:lnTo>
                  <a:pt x="34631" y="11931"/>
                </a:lnTo>
                <a:lnTo>
                  <a:pt x="33280" y="14622"/>
                </a:lnTo>
                <a:lnTo>
                  <a:pt x="31777" y="20151"/>
                </a:lnTo>
                <a:lnTo>
                  <a:pt x="28571" y="25783"/>
                </a:lnTo>
                <a:lnTo>
                  <a:pt x="26382" y="28619"/>
                </a:lnTo>
                <a:lnTo>
                  <a:pt x="23971" y="32414"/>
                </a:lnTo>
                <a:lnTo>
                  <a:pt x="21411" y="36849"/>
                </a:lnTo>
                <a:lnTo>
                  <a:pt x="18752" y="41711"/>
                </a:lnTo>
                <a:lnTo>
                  <a:pt x="16979" y="45905"/>
                </a:lnTo>
                <a:lnTo>
                  <a:pt x="15796" y="49653"/>
                </a:lnTo>
                <a:lnTo>
                  <a:pt x="15009" y="53104"/>
                </a:lnTo>
                <a:lnTo>
                  <a:pt x="13531" y="57310"/>
                </a:lnTo>
                <a:lnTo>
                  <a:pt x="11593" y="62019"/>
                </a:lnTo>
                <a:lnTo>
                  <a:pt x="9349" y="67064"/>
                </a:lnTo>
                <a:lnTo>
                  <a:pt x="7853" y="72331"/>
                </a:lnTo>
                <a:lnTo>
                  <a:pt x="6855" y="77748"/>
                </a:lnTo>
                <a:lnTo>
                  <a:pt x="6190" y="83265"/>
                </a:lnTo>
                <a:lnTo>
                  <a:pt x="5746" y="88847"/>
                </a:lnTo>
                <a:lnTo>
                  <a:pt x="5451" y="94474"/>
                </a:lnTo>
                <a:lnTo>
                  <a:pt x="5254" y="100130"/>
                </a:lnTo>
                <a:lnTo>
                  <a:pt x="4171" y="105806"/>
                </a:lnTo>
                <a:lnTo>
                  <a:pt x="2495" y="111495"/>
                </a:lnTo>
                <a:lnTo>
                  <a:pt x="426" y="117192"/>
                </a:lnTo>
                <a:lnTo>
                  <a:pt x="0" y="121943"/>
                </a:lnTo>
                <a:lnTo>
                  <a:pt x="667" y="126063"/>
                </a:lnTo>
                <a:lnTo>
                  <a:pt x="2065" y="129761"/>
                </a:lnTo>
                <a:lnTo>
                  <a:pt x="2996" y="134133"/>
                </a:lnTo>
                <a:lnTo>
                  <a:pt x="3618" y="138952"/>
                </a:lnTo>
                <a:lnTo>
                  <a:pt x="4031" y="144069"/>
                </a:lnTo>
                <a:lnTo>
                  <a:pt x="5260" y="148433"/>
                </a:lnTo>
                <a:lnTo>
                  <a:pt x="7032" y="152296"/>
                </a:lnTo>
                <a:lnTo>
                  <a:pt x="9165" y="155823"/>
                </a:lnTo>
                <a:lnTo>
                  <a:pt x="11541" y="159127"/>
                </a:lnTo>
                <a:lnTo>
                  <a:pt x="14076" y="162282"/>
                </a:lnTo>
                <a:lnTo>
                  <a:pt x="16719" y="165338"/>
                </a:lnTo>
                <a:lnTo>
                  <a:pt x="19434" y="168328"/>
                </a:lnTo>
                <a:lnTo>
                  <a:pt x="24989" y="174189"/>
                </a:lnTo>
                <a:lnTo>
                  <a:pt x="27805" y="176134"/>
                </a:lnTo>
                <a:lnTo>
                  <a:pt x="30634" y="177430"/>
                </a:lnTo>
                <a:lnTo>
                  <a:pt x="33473" y="178294"/>
                </a:lnTo>
                <a:lnTo>
                  <a:pt x="36317" y="179822"/>
                </a:lnTo>
                <a:lnTo>
                  <a:pt x="39167" y="181794"/>
                </a:lnTo>
                <a:lnTo>
                  <a:pt x="42019" y="184061"/>
                </a:lnTo>
                <a:lnTo>
                  <a:pt x="45825" y="185572"/>
                </a:lnTo>
                <a:lnTo>
                  <a:pt x="50268" y="186580"/>
                </a:lnTo>
                <a:lnTo>
                  <a:pt x="55134" y="187251"/>
                </a:lnTo>
                <a:lnTo>
                  <a:pt x="59331" y="187699"/>
                </a:lnTo>
                <a:lnTo>
                  <a:pt x="63081" y="187997"/>
                </a:lnTo>
                <a:lnTo>
                  <a:pt x="66534" y="188196"/>
                </a:lnTo>
                <a:lnTo>
                  <a:pt x="75452" y="188418"/>
                </a:lnTo>
                <a:lnTo>
                  <a:pt x="92147" y="188560"/>
                </a:lnTo>
                <a:lnTo>
                  <a:pt x="96389" y="187619"/>
                </a:lnTo>
                <a:lnTo>
                  <a:pt x="101122" y="186039"/>
                </a:lnTo>
                <a:lnTo>
                  <a:pt x="106181" y="184033"/>
                </a:lnTo>
                <a:lnTo>
                  <a:pt x="110508" y="181744"/>
                </a:lnTo>
                <a:lnTo>
                  <a:pt x="114344" y="179265"/>
                </a:lnTo>
                <a:lnTo>
                  <a:pt x="117854" y="176660"/>
                </a:lnTo>
                <a:lnTo>
                  <a:pt x="121148" y="174923"/>
                </a:lnTo>
                <a:lnTo>
                  <a:pt x="124295" y="173765"/>
                </a:lnTo>
                <a:lnTo>
                  <a:pt x="127346" y="172993"/>
                </a:lnTo>
                <a:lnTo>
                  <a:pt x="130332" y="171526"/>
                </a:lnTo>
                <a:lnTo>
                  <a:pt x="133276" y="169596"/>
                </a:lnTo>
                <a:lnTo>
                  <a:pt x="136190" y="167356"/>
                </a:lnTo>
                <a:lnTo>
                  <a:pt x="139086" y="164911"/>
                </a:lnTo>
                <a:lnTo>
                  <a:pt x="141968" y="162328"/>
                </a:lnTo>
                <a:lnTo>
                  <a:pt x="144843" y="159653"/>
                </a:lnTo>
                <a:lnTo>
                  <a:pt x="146760" y="156918"/>
                </a:lnTo>
                <a:lnTo>
                  <a:pt x="148889" y="151338"/>
                </a:lnTo>
                <a:lnTo>
                  <a:pt x="152375" y="145684"/>
                </a:lnTo>
                <a:lnTo>
                  <a:pt x="154639" y="142842"/>
                </a:lnTo>
                <a:lnTo>
                  <a:pt x="156148" y="139996"/>
                </a:lnTo>
                <a:lnTo>
                  <a:pt x="157823" y="134293"/>
                </a:lnTo>
                <a:lnTo>
                  <a:pt x="158767" y="130278"/>
                </a:lnTo>
                <a:lnTo>
                  <a:pt x="157948" y="128762"/>
                </a:lnTo>
                <a:lnTo>
                  <a:pt x="153195" y="123030"/>
                </a:lnTo>
                <a:lnTo>
                  <a:pt x="151749" y="121355"/>
                </a:lnTo>
                <a:lnTo>
                  <a:pt x="149458" y="120908"/>
                </a:lnTo>
                <a:lnTo>
                  <a:pt x="146027" y="120610"/>
                </a:lnTo>
                <a:lnTo>
                  <a:pt x="138086" y="120279"/>
                </a:lnTo>
                <a:lnTo>
                  <a:pt x="131382" y="120132"/>
                </a:lnTo>
                <a:lnTo>
                  <a:pt x="128260" y="121046"/>
                </a:lnTo>
                <a:lnTo>
                  <a:pt x="125227" y="122607"/>
                </a:lnTo>
                <a:lnTo>
                  <a:pt x="122252" y="124600"/>
                </a:lnTo>
                <a:lnTo>
                  <a:pt x="118364" y="126882"/>
                </a:lnTo>
                <a:lnTo>
                  <a:pt x="113866" y="129355"/>
                </a:lnTo>
                <a:lnTo>
                  <a:pt x="108963" y="131957"/>
                </a:lnTo>
                <a:lnTo>
                  <a:pt x="104743" y="134644"/>
                </a:lnTo>
                <a:lnTo>
                  <a:pt x="100976" y="137387"/>
                </a:lnTo>
                <a:lnTo>
                  <a:pt x="97512" y="140169"/>
                </a:lnTo>
                <a:lnTo>
                  <a:pt x="93298" y="142976"/>
                </a:lnTo>
                <a:lnTo>
                  <a:pt x="88584" y="145799"/>
                </a:lnTo>
                <a:lnTo>
                  <a:pt x="83536" y="148635"/>
                </a:lnTo>
                <a:lnTo>
                  <a:pt x="79219" y="151477"/>
                </a:lnTo>
                <a:lnTo>
                  <a:pt x="75387" y="154324"/>
                </a:lnTo>
                <a:lnTo>
                  <a:pt x="71881" y="157175"/>
                </a:lnTo>
                <a:lnTo>
                  <a:pt x="69543" y="160028"/>
                </a:lnTo>
                <a:lnTo>
                  <a:pt x="67985" y="162883"/>
                </a:lnTo>
                <a:lnTo>
                  <a:pt x="66946" y="165739"/>
                </a:lnTo>
                <a:lnTo>
                  <a:pt x="63251" y="171451"/>
                </a:lnTo>
                <a:lnTo>
                  <a:pt x="57669" y="178329"/>
                </a:lnTo>
                <a:lnTo>
                  <a:pt x="56906" y="181810"/>
                </a:lnTo>
                <a:lnTo>
                  <a:pt x="56702" y="184071"/>
                </a:lnTo>
                <a:lnTo>
                  <a:pt x="55614" y="186531"/>
                </a:lnTo>
                <a:lnTo>
                  <a:pt x="51865" y="191805"/>
                </a:lnTo>
                <a:lnTo>
                  <a:pt x="48950" y="195578"/>
                </a:lnTo>
                <a:lnTo>
                  <a:pt x="48268" y="199001"/>
                </a:lnTo>
                <a:lnTo>
                  <a:pt x="47722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13"/>
          <p:cNvSpPr/>
          <p:nvPr/>
        </p:nvSpPr>
        <p:spPr>
          <a:xfrm>
            <a:off x="8129587" y="1680210"/>
            <a:ext cx="137161" cy="145733"/>
          </a:xfrm>
          <a:custGeom>
            <a:avLst/>
            <a:gdLst/>
            <a:ahLst/>
            <a:cxnLst/>
            <a:rect l="0" t="0" r="0" b="0"/>
            <a:pathLst>
              <a:path w="137161" h="145733">
                <a:moveTo>
                  <a:pt x="0" y="0"/>
                </a:moveTo>
                <a:lnTo>
                  <a:pt x="0" y="7380"/>
                </a:lnTo>
                <a:lnTo>
                  <a:pt x="2539" y="10582"/>
                </a:lnTo>
                <a:lnTo>
                  <a:pt x="7382" y="15848"/>
                </a:lnTo>
                <a:lnTo>
                  <a:pt x="12771" y="21311"/>
                </a:lnTo>
                <a:lnTo>
                  <a:pt x="14229" y="23732"/>
                </a:lnTo>
                <a:lnTo>
                  <a:pt x="15201" y="26299"/>
                </a:lnTo>
                <a:lnTo>
                  <a:pt x="15849" y="28962"/>
                </a:lnTo>
                <a:lnTo>
                  <a:pt x="17234" y="31691"/>
                </a:lnTo>
                <a:lnTo>
                  <a:pt x="19109" y="34462"/>
                </a:lnTo>
                <a:lnTo>
                  <a:pt x="21312" y="37262"/>
                </a:lnTo>
                <a:lnTo>
                  <a:pt x="23733" y="40081"/>
                </a:lnTo>
                <a:lnTo>
                  <a:pt x="26299" y="42913"/>
                </a:lnTo>
                <a:lnTo>
                  <a:pt x="28963" y="45754"/>
                </a:lnTo>
                <a:lnTo>
                  <a:pt x="31692" y="49552"/>
                </a:lnTo>
                <a:lnTo>
                  <a:pt x="34463" y="53990"/>
                </a:lnTo>
                <a:lnTo>
                  <a:pt x="37263" y="58853"/>
                </a:lnTo>
                <a:lnTo>
                  <a:pt x="41035" y="63048"/>
                </a:lnTo>
                <a:lnTo>
                  <a:pt x="45454" y="66797"/>
                </a:lnTo>
                <a:lnTo>
                  <a:pt x="50305" y="70249"/>
                </a:lnTo>
                <a:lnTo>
                  <a:pt x="54492" y="73502"/>
                </a:lnTo>
                <a:lnTo>
                  <a:pt x="58236" y="76624"/>
                </a:lnTo>
                <a:lnTo>
                  <a:pt x="61684" y="79657"/>
                </a:lnTo>
                <a:lnTo>
                  <a:pt x="70596" y="88108"/>
                </a:lnTo>
                <a:lnTo>
                  <a:pt x="96772" y="113937"/>
                </a:lnTo>
                <a:lnTo>
                  <a:pt x="100709" y="115963"/>
                </a:lnTo>
                <a:lnTo>
                  <a:pt x="105239" y="117314"/>
                </a:lnTo>
                <a:lnTo>
                  <a:pt x="110165" y="118214"/>
                </a:lnTo>
                <a:lnTo>
                  <a:pt x="113449" y="119767"/>
                </a:lnTo>
                <a:lnTo>
                  <a:pt x="115636" y="121754"/>
                </a:lnTo>
                <a:lnTo>
                  <a:pt x="117097" y="124032"/>
                </a:lnTo>
                <a:lnTo>
                  <a:pt x="119022" y="126503"/>
                </a:lnTo>
                <a:lnTo>
                  <a:pt x="121258" y="129103"/>
                </a:lnTo>
                <a:lnTo>
                  <a:pt x="127140" y="135568"/>
                </a:lnTo>
                <a:lnTo>
                  <a:pt x="127622" y="137051"/>
                </a:lnTo>
                <a:lnTo>
                  <a:pt x="128159" y="141239"/>
                </a:lnTo>
                <a:lnTo>
                  <a:pt x="128550" y="145338"/>
                </a:lnTo>
                <a:lnTo>
                  <a:pt x="131111" y="145557"/>
                </a:lnTo>
                <a:lnTo>
                  <a:pt x="137160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14"/>
          <p:cNvSpPr/>
          <p:nvPr/>
        </p:nvSpPr>
        <p:spPr>
          <a:xfrm>
            <a:off x="8129587" y="1688782"/>
            <a:ext cx="154306" cy="137161"/>
          </a:xfrm>
          <a:custGeom>
            <a:avLst/>
            <a:gdLst/>
            <a:ahLst/>
            <a:cxnLst/>
            <a:rect l="0" t="0" r="0" b="0"/>
            <a:pathLst>
              <a:path w="154306" h="137161">
                <a:moveTo>
                  <a:pt x="154305" y="0"/>
                </a:moveTo>
                <a:lnTo>
                  <a:pt x="154305" y="4551"/>
                </a:lnTo>
                <a:lnTo>
                  <a:pt x="153353" y="5891"/>
                </a:lnTo>
                <a:lnTo>
                  <a:pt x="151765" y="6785"/>
                </a:lnTo>
                <a:lnTo>
                  <a:pt x="149754" y="7381"/>
                </a:lnTo>
                <a:lnTo>
                  <a:pt x="144980" y="10583"/>
                </a:lnTo>
                <a:lnTo>
                  <a:pt x="142373" y="12770"/>
                </a:lnTo>
                <a:lnTo>
                  <a:pt x="139683" y="15181"/>
                </a:lnTo>
                <a:lnTo>
                  <a:pt x="134154" y="20400"/>
                </a:lnTo>
                <a:lnTo>
                  <a:pt x="125685" y="28693"/>
                </a:lnTo>
                <a:lnTo>
                  <a:pt x="120938" y="32463"/>
                </a:lnTo>
                <a:lnTo>
                  <a:pt x="114915" y="36882"/>
                </a:lnTo>
                <a:lnTo>
                  <a:pt x="108042" y="41733"/>
                </a:lnTo>
                <a:lnTo>
                  <a:pt x="102509" y="46872"/>
                </a:lnTo>
                <a:lnTo>
                  <a:pt x="97867" y="52203"/>
                </a:lnTo>
                <a:lnTo>
                  <a:pt x="93819" y="57662"/>
                </a:lnTo>
                <a:lnTo>
                  <a:pt x="89216" y="63206"/>
                </a:lnTo>
                <a:lnTo>
                  <a:pt x="84242" y="68808"/>
                </a:lnTo>
                <a:lnTo>
                  <a:pt x="79022" y="74447"/>
                </a:lnTo>
                <a:lnTo>
                  <a:pt x="73637" y="79159"/>
                </a:lnTo>
                <a:lnTo>
                  <a:pt x="68141" y="83253"/>
                </a:lnTo>
                <a:lnTo>
                  <a:pt x="62572" y="86934"/>
                </a:lnTo>
                <a:lnTo>
                  <a:pt x="56955" y="90341"/>
                </a:lnTo>
                <a:lnTo>
                  <a:pt x="51305" y="93565"/>
                </a:lnTo>
                <a:lnTo>
                  <a:pt x="45634" y="96667"/>
                </a:lnTo>
                <a:lnTo>
                  <a:pt x="40899" y="99687"/>
                </a:lnTo>
                <a:lnTo>
                  <a:pt x="36792" y="102653"/>
                </a:lnTo>
                <a:lnTo>
                  <a:pt x="33100" y="105583"/>
                </a:lnTo>
                <a:lnTo>
                  <a:pt x="28735" y="108489"/>
                </a:lnTo>
                <a:lnTo>
                  <a:pt x="23919" y="111378"/>
                </a:lnTo>
                <a:lnTo>
                  <a:pt x="18804" y="114257"/>
                </a:lnTo>
                <a:lnTo>
                  <a:pt x="15394" y="117129"/>
                </a:lnTo>
                <a:lnTo>
                  <a:pt x="13119" y="119996"/>
                </a:lnTo>
                <a:lnTo>
                  <a:pt x="9471" y="126890"/>
                </a:lnTo>
                <a:lnTo>
                  <a:pt x="8219" y="127456"/>
                </a:lnTo>
                <a:lnTo>
                  <a:pt x="4287" y="128085"/>
                </a:lnTo>
                <a:lnTo>
                  <a:pt x="1270" y="128439"/>
                </a:lnTo>
                <a:lnTo>
                  <a:pt x="848" y="129441"/>
                </a:lnTo>
                <a:lnTo>
                  <a:pt x="565" y="131061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15"/>
          <p:cNvSpPr/>
          <p:nvPr/>
        </p:nvSpPr>
        <p:spPr>
          <a:xfrm>
            <a:off x="8532494" y="1654492"/>
            <a:ext cx="34291" cy="180023"/>
          </a:xfrm>
          <a:custGeom>
            <a:avLst/>
            <a:gdLst/>
            <a:ahLst/>
            <a:cxnLst/>
            <a:rect l="0" t="0" r="0" b="0"/>
            <a:pathLst>
              <a:path w="34291" h="180023">
                <a:moveTo>
                  <a:pt x="0" y="0"/>
                </a:moveTo>
                <a:lnTo>
                  <a:pt x="0" y="41733"/>
                </a:lnTo>
                <a:lnTo>
                  <a:pt x="953" y="45920"/>
                </a:lnTo>
                <a:lnTo>
                  <a:pt x="2540" y="49663"/>
                </a:lnTo>
                <a:lnTo>
                  <a:pt x="4552" y="53111"/>
                </a:lnTo>
                <a:lnTo>
                  <a:pt x="5892" y="57315"/>
                </a:lnTo>
                <a:lnTo>
                  <a:pt x="6786" y="62023"/>
                </a:lnTo>
                <a:lnTo>
                  <a:pt x="7382" y="67066"/>
                </a:lnTo>
                <a:lnTo>
                  <a:pt x="7779" y="71381"/>
                </a:lnTo>
                <a:lnTo>
                  <a:pt x="8044" y="75209"/>
                </a:lnTo>
                <a:lnTo>
                  <a:pt x="8221" y="78715"/>
                </a:lnTo>
                <a:lnTo>
                  <a:pt x="8416" y="87689"/>
                </a:lnTo>
                <a:lnTo>
                  <a:pt x="8542" y="104422"/>
                </a:lnTo>
                <a:lnTo>
                  <a:pt x="9506" y="108667"/>
                </a:lnTo>
                <a:lnTo>
                  <a:pt x="11100" y="113402"/>
                </a:lnTo>
                <a:lnTo>
                  <a:pt x="13115" y="118464"/>
                </a:lnTo>
                <a:lnTo>
                  <a:pt x="14458" y="122791"/>
                </a:lnTo>
                <a:lnTo>
                  <a:pt x="15354" y="126628"/>
                </a:lnTo>
                <a:lnTo>
                  <a:pt x="15952" y="130139"/>
                </a:lnTo>
                <a:lnTo>
                  <a:pt x="16350" y="133432"/>
                </a:lnTo>
                <a:lnTo>
                  <a:pt x="16615" y="136580"/>
                </a:lnTo>
                <a:lnTo>
                  <a:pt x="16792" y="139631"/>
                </a:lnTo>
                <a:lnTo>
                  <a:pt x="17863" y="142617"/>
                </a:lnTo>
                <a:lnTo>
                  <a:pt x="19528" y="145561"/>
                </a:lnTo>
                <a:lnTo>
                  <a:pt x="21592" y="148475"/>
                </a:lnTo>
                <a:lnTo>
                  <a:pt x="22967" y="151371"/>
                </a:lnTo>
                <a:lnTo>
                  <a:pt x="23885" y="154254"/>
                </a:lnTo>
                <a:lnTo>
                  <a:pt x="24496" y="157129"/>
                </a:lnTo>
                <a:lnTo>
                  <a:pt x="24903" y="159998"/>
                </a:lnTo>
                <a:lnTo>
                  <a:pt x="25175" y="162862"/>
                </a:lnTo>
                <a:lnTo>
                  <a:pt x="25356" y="165725"/>
                </a:lnTo>
                <a:lnTo>
                  <a:pt x="26430" y="167633"/>
                </a:lnTo>
                <a:lnTo>
                  <a:pt x="28098" y="168906"/>
                </a:lnTo>
                <a:lnTo>
                  <a:pt x="30163" y="169754"/>
                </a:lnTo>
                <a:lnTo>
                  <a:pt x="31539" y="171272"/>
                </a:lnTo>
                <a:lnTo>
                  <a:pt x="32456" y="173236"/>
                </a:lnTo>
                <a:lnTo>
                  <a:pt x="34290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16"/>
          <p:cNvSpPr/>
          <p:nvPr/>
        </p:nvSpPr>
        <p:spPr>
          <a:xfrm>
            <a:off x="8463915" y="1740217"/>
            <a:ext cx="180023" cy="42864"/>
          </a:xfrm>
          <a:custGeom>
            <a:avLst/>
            <a:gdLst/>
            <a:ahLst/>
            <a:cxnLst/>
            <a:rect l="0" t="0" r="0" b="0"/>
            <a:pathLst>
              <a:path w="180023" h="42864">
                <a:moveTo>
                  <a:pt x="0" y="42863"/>
                </a:moveTo>
                <a:lnTo>
                  <a:pt x="0" y="38312"/>
                </a:lnTo>
                <a:lnTo>
                  <a:pt x="952" y="36971"/>
                </a:lnTo>
                <a:lnTo>
                  <a:pt x="2539" y="36078"/>
                </a:lnTo>
                <a:lnTo>
                  <a:pt x="7381" y="34643"/>
                </a:lnTo>
                <a:lnTo>
                  <a:pt x="8730" y="33573"/>
                </a:lnTo>
                <a:lnTo>
                  <a:pt x="10582" y="31907"/>
                </a:lnTo>
                <a:lnTo>
                  <a:pt x="12770" y="29844"/>
                </a:lnTo>
                <a:lnTo>
                  <a:pt x="16134" y="28468"/>
                </a:lnTo>
                <a:lnTo>
                  <a:pt x="20281" y="27551"/>
                </a:lnTo>
                <a:lnTo>
                  <a:pt x="24950" y="26940"/>
                </a:lnTo>
                <a:lnTo>
                  <a:pt x="29968" y="26533"/>
                </a:lnTo>
                <a:lnTo>
                  <a:pt x="35218" y="26261"/>
                </a:lnTo>
                <a:lnTo>
                  <a:pt x="40624" y="26080"/>
                </a:lnTo>
                <a:lnTo>
                  <a:pt x="46132" y="25007"/>
                </a:lnTo>
                <a:lnTo>
                  <a:pt x="51710" y="23339"/>
                </a:lnTo>
                <a:lnTo>
                  <a:pt x="57333" y="21274"/>
                </a:lnTo>
                <a:lnTo>
                  <a:pt x="62987" y="19898"/>
                </a:lnTo>
                <a:lnTo>
                  <a:pt x="68661" y="18980"/>
                </a:lnTo>
                <a:lnTo>
                  <a:pt x="74349" y="18368"/>
                </a:lnTo>
                <a:lnTo>
                  <a:pt x="80045" y="17961"/>
                </a:lnTo>
                <a:lnTo>
                  <a:pt x="85749" y="17689"/>
                </a:lnTo>
                <a:lnTo>
                  <a:pt x="97165" y="17387"/>
                </a:lnTo>
                <a:lnTo>
                  <a:pt x="108589" y="17252"/>
                </a:lnTo>
                <a:lnTo>
                  <a:pt x="114303" y="16264"/>
                </a:lnTo>
                <a:lnTo>
                  <a:pt x="120016" y="14653"/>
                </a:lnTo>
                <a:lnTo>
                  <a:pt x="125732" y="12626"/>
                </a:lnTo>
                <a:lnTo>
                  <a:pt x="130492" y="11275"/>
                </a:lnTo>
                <a:lnTo>
                  <a:pt x="134620" y="10374"/>
                </a:lnTo>
                <a:lnTo>
                  <a:pt x="138325" y="9774"/>
                </a:lnTo>
                <a:lnTo>
                  <a:pt x="142699" y="9373"/>
                </a:lnTo>
                <a:lnTo>
                  <a:pt x="147519" y="9106"/>
                </a:lnTo>
                <a:lnTo>
                  <a:pt x="152638" y="8928"/>
                </a:lnTo>
                <a:lnTo>
                  <a:pt x="157957" y="7857"/>
                </a:lnTo>
                <a:lnTo>
                  <a:pt x="163407" y="6191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17"/>
          <p:cNvSpPr/>
          <p:nvPr/>
        </p:nvSpPr>
        <p:spPr>
          <a:xfrm>
            <a:off x="8703944" y="1637378"/>
            <a:ext cx="188393" cy="188530"/>
          </a:xfrm>
          <a:custGeom>
            <a:avLst/>
            <a:gdLst/>
            <a:ahLst/>
            <a:cxnLst/>
            <a:rect l="0" t="0" r="0" b="0"/>
            <a:pathLst>
              <a:path w="188393" h="188530">
                <a:moveTo>
                  <a:pt x="0" y="8542"/>
                </a:moveTo>
                <a:lnTo>
                  <a:pt x="7382" y="8542"/>
                </a:lnTo>
                <a:lnTo>
                  <a:pt x="13124" y="6002"/>
                </a:lnTo>
                <a:lnTo>
                  <a:pt x="17322" y="3991"/>
                </a:lnTo>
                <a:lnTo>
                  <a:pt x="21073" y="2650"/>
                </a:lnTo>
                <a:lnTo>
                  <a:pt x="24526" y="1757"/>
                </a:lnTo>
                <a:lnTo>
                  <a:pt x="27781" y="1161"/>
                </a:lnTo>
                <a:lnTo>
                  <a:pt x="31856" y="763"/>
                </a:lnTo>
                <a:lnTo>
                  <a:pt x="36478" y="499"/>
                </a:lnTo>
                <a:lnTo>
                  <a:pt x="45740" y="204"/>
                </a:lnTo>
                <a:lnTo>
                  <a:pt x="57262" y="39"/>
                </a:lnTo>
                <a:lnTo>
                  <a:pt x="67043" y="0"/>
                </a:lnTo>
                <a:lnTo>
                  <a:pt x="72317" y="942"/>
                </a:lnTo>
                <a:lnTo>
                  <a:pt x="77740" y="2523"/>
                </a:lnTo>
                <a:lnTo>
                  <a:pt x="83259" y="4529"/>
                </a:lnTo>
                <a:lnTo>
                  <a:pt x="87892" y="5867"/>
                </a:lnTo>
                <a:lnTo>
                  <a:pt x="91932" y="6758"/>
                </a:lnTo>
                <a:lnTo>
                  <a:pt x="95578" y="7353"/>
                </a:lnTo>
                <a:lnTo>
                  <a:pt x="98961" y="8701"/>
                </a:lnTo>
                <a:lnTo>
                  <a:pt x="102169" y="10553"/>
                </a:lnTo>
                <a:lnTo>
                  <a:pt x="105260" y="12740"/>
                </a:lnTo>
                <a:lnTo>
                  <a:pt x="107321" y="15151"/>
                </a:lnTo>
                <a:lnTo>
                  <a:pt x="108695" y="17710"/>
                </a:lnTo>
                <a:lnTo>
                  <a:pt x="109612" y="20369"/>
                </a:lnTo>
                <a:lnTo>
                  <a:pt x="109269" y="23094"/>
                </a:lnTo>
                <a:lnTo>
                  <a:pt x="108089" y="25863"/>
                </a:lnTo>
                <a:lnTo>
                  <a:pt x="106350" y="28662"/>
                </a:lnTo>
                <a:lnTo>
                  <a:pt x="104417" y="34311"/>
                </a:lnTo>
                <a:lnTo>
                  <a:pt x="103902" y="37151"/>
                </a:lnTo>
                <a:lnTo>
                  <a:pt x="102605" y="40950"/>
                </a:lnTo>
                <a:lnTo>
                  <a:pt x="100789" y="45387"/>
                </a:lnTo>
                <a:lnTo>
                  <a:pt x="98625" y="50250"/>
                </a:lnTo>
                <a:lnTo>
                  <a:pt x="95277" y="54445"/>
                </a:lnTo>
                <a:lnTo>
                  <a:pt x="91141" y="58194"/>
                </a:lnTo>
                <a:lnTo>
                  <a:pt x="86478" y="61646"/>
                </a:lnTo>
                <a:lnTo>
                  <a:pt x="81466" y="64899"/>
                </a:lnTo>
                <a:lnTo>
                  <a:pt x="76217" y="68021"/>
                </a:lnTo>
                <a:lnTo>
                  <a:pt x="70814" y="71054"/>
                </a:lnTo>
                <a:lnTo>
                  <a:pt x="66260" y="74029"/>
                </a:lnTo>
                <a:lnTo>
                  <a:pt x="62271" y="76965"/>
                </a:lnTo>
                <a:lnTo>
                  <a:pt x="58659" y="79875"/>
                </a:lnTo>
                <a:lnTo>
                  <a:pt x="55299" y="81814"/>
                </a:lnTo>
                <a:lnTo>
                  <a:pt x="52106" y="83108"/>
                </a:lnTo>
                <a:lnTo>
                  <a:pt x="49026" y="83970"/>
                </a:lnTo>
                <a:lnTo>
                  <a:pt x="46019" y="85497"/>
                </a:lnTo>
                <a:lnTo>
                  <a:pt x="40138" y="89734"/>
                </a:lnTo>
                <a:lnTo>
                  <a:pt x="34349" y="92252"/>
                </a:lnTo>
                <a:lnTo>
                  <a:pt x="27423" y="93869"/>
                </a:lnTo>
                <a:lnTo>
                  <a:pt x="26854" y="94954"/>
                </a:lnTo>
                <a:lnTo>
                  <a:pt x="26223" y="98700"/>
                </a:lnTo>
                <a:lnTo>
                  <a:pt x="27007" y="100079"/>
                </a:lnTo>
                <a:lnTo>
                  <a:pt x="28483" y="100999"/>
                </a:lnTo>
                <a:lnTo>
                  <a:pt x="30418" y="101613"/>
                </a:lnTo>
                <a:lnTo>
                  <a:pt x="33614" y="102021"/>
                </a:lnTo>
                <a:lnTo>
                  <a:pt x="37650" y="102294"/>
                </a:lnTo>
                <a:lnTo>
                  <a:pt x="42245" y="102476"/>
                </a:lnTo>
                <a:lnTo>
                  <a:pt x="52431" y="102677"/>
                </a:lnTo>
                <a:lnTo>
                  <a:pt x="98880" y="102830"/>
                </a:lnTo>
                <a:lnTo>
                  <a:pt x="105926" y="103785"/>
                </a:lnTo>
                <a:lnTo>
                  <a:pt x="113479" y="105375"/>
                </a:lnTo>
                <a:lnTo>
                  <a:pt x="121373" y="107387"/>
                </a:lnTo>
                <a:lnTo>
                  <a:pt x="129493" y="108728"/>
                </a:lnTo>
                <a:lnTo>
                  <a:pt x="137765" y="109623"/>
                </a:lnTo>
                <a:lnTo>
                  <a:pt x="146136" y="110219"/>
                </a:lnTo>
                <a:lnTo>
                  <a:pt x="153621" y="111569"/>
                </a:lnTo>
                <a:lnTo>
                  <a:pt x="160518" y="113422"/>
                </a:lnTo>
                <a:lnTo>
                  <a:pt x="167019" y="115609"/>
                </a:lnTo>
                <a:lnTo>
                  <a:pt x="172307" y="118020"/>
                </a:lnTo>
                <a:lnTo>
                  <a:pt x="176783" y="120580"/>
                </a:lnTo>
                <a:lnTo>
                  <a:pt x="180721" y="123239"/>
                </a:lnTo>
                <a:lnTo>
                  <a:pt x="183346" y="125964"/>
                </a:lnTo>
                <a:lnTo>
                  <a:pt x="185096" y="128733"/>
                </a:lnTo>
                <a:lnTo>
                  <a:pt x="187039" y="134350"/>
                </a:lnTo>
                <a:lnTo>
                  <a:pt x="187904" y="140021"/>
                </a:lnTo>
                <a:lnTo>
                  <a:pt x="188392" y="144019"/>
                </a:lnTo>
                <a:lnTo>
                  <a:pt x="185965" y="147494"/>
                </a:lnTo>
                <a:lnTo>
                  <a:pt x="181712" y="152213"/>
                </a:lnTo>
                <a:lnTo>
                  <a:pt x="176646" y="157486"/>
                </a:lnTo>
                <a:lnTo>
                  <a:pt x="168439" y="165809"/>
                </a:lnTo>
                <a:lnTo>
                  <a:pt x="164681" y="168631"/>
                </a:lnTo>
                <a:lnTo>
                  <a:pt x="160270" y="171466"/>
                </a:lnTo>
                <a:lnTo>
                  <a:pt x="155424" y="174308"/>
                </a:lnTo>
                <a:lnTo>
                  <a:pt x="149336" y="176202"/>
                </a:lnTo>
                <a:lnTo>
                  <a:pt x="142420" y="177465"/>
                </a:lnTo>
                <a:lnTo>
                  <a:pt x="134952" y="178307"/>
                </a:lnTo>
                <a:lnTo>
                  <a:pt x="128068" y="179821"/>
                </a:lnTo>
                <a:lnTo>
                  <a:pt x="121575" y="181783"/>
                </a:lnTo>
                <a:lnTo>
                  <a:pt x="115340" y="184043"/>
                </a:lnTo>
                <a:lnTo>
                  <a:pt x="109279" y="185550"/>
                </a:lnTo>
                <a:lnTo>
                  <a:pt x="103333" y="186555"/>
                </a:lnTo>
                <a:lnTo>
                  <a:pt x="97463" y="187225"/>
                </a:lnTo>
                <a:lnTo>
                  <a:pt x="91647" y="187671"/>
                </a:lnTo>
                <a:lnTo>
                  <a:pt x="85862" y="187969"/>
                </a:lnTo>
                <a:lnTo>
                  <a:pt x="74356" y="188299"/>
                </a:lnTo>
                <a:lnTo>
                  <a:pt x="50279" y="188529"/>
                </a:lnTo>
                <a:lnTo>
                  <a:pt x="46855" y="187588"/>
                </a:lnTo>
                <a:lnTo>
                  <a:pt x="43620" y="186009"/>
                </a:lnTo>
                <a:lnTo>
                  <a:pt x="36134" y="181180"/>
                </a:lnTo>
                <a:lnTo>
                  <a:pt x="32570" y="180520"/>
                </a:lnTo>
                <a:lnTo>
                  <a:pt x="25718" y="1799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18"/>
          <p:cNvSpPr/>
          <p:nvPr/>
        </p:nvSpPr>
        <p:spPr>
          <a:xfrm>
            <a:off x="6852284" y="1975308"/>
            <a:ext cx="581574" cy="22085"/>
          </a:xfrm>
          <a:custGeom>
            <a:avLst/>
            <a:gdLst/>
            <a:ahLst/>
            <a:cxnLst/>
            <a:rect l="0" t="0" r="0" b="0"/>
            <a:pathLst>
              <a:path w="581574" h="22085">
                <a:moveTo>
                  <a:pt x="0" y="22084"/>
                </a:moveTo>
                <a:lnTo>
                  <a:pt x="0" y="13521"/>
                </a:lnTo>
                <a:lnTo>
                  <a:pt x="12771" y="13512"/>
                </a:lnTo>
                <a:lnTo>
                  <a:pt x="15182" y="12559"/>
                </a:lnTo>
                <a:lnTo>
                  <a:pt x="17741" y="10972"/>
                </a:lnTo>
                <a:lnTo>
                  <a:pt x="20401" y="8961"/>
                </a:lnTo>
                <a:lnTo>
                  <a:pt x="23125" y="7620"/>
                </a:lnTo>
                <a:lnTo>
                  <a:pt x="25895" y="6727"/>
                </a:lnTo>
                <a:lnTo>
                  <a:pt x="28694" y="6131"/>
                </a:lnTo>
                <a:lnTo>
                  <a:pt x="36883" y="5469"/>
                </a:lnTo>
                <a:lnTo>
                  <a:pt x="52203" y="5096"/>
                </a:lnTo>
                <a:lnTo>
                  <a:pt x="184515" y="4939"/>
                </a:lnTo>
                <a:lnTo>
                  <a:pt x="195400" y="3987"/>
                </a:lnTo>
                <a:lnTo>
                  <a:pt x="206467" y="2399"/>
                </a:lnTo>
                <a:lnTo>
                  <a:pt x="217655" y="388"/>
                </a:lnTo>
                <a:lnTo>
                  <a:pt x="228924" y="0"/>
                </a:lnTo>
                <a:lnTo>
                  <a:pt x="240246" y="694"/>
                </a:lnTo>
                <a:lnTo>
                  <a:pt x="251604" y="2109"/>
                </a:lnTo>
                <a:lnTo>
                  <a:pt x="262986" y="3052"/>
                </a:lnTo>
                <a:lnTo>
                  <a:pt x="274384" y="3681"/>
                </a:lnTo>
                <a:lnTo>
                  <a:pt x="298162" y="4380"/>
                </a:lnTo>
                <a:lnTo>
                  <a:pt x="442844" y="4935"/>
                </a:lnTo>
                <a:lnTo>
                  <a:pt x="572469" y="4939"/>
                </a:lnTo>
                <a:lnTo>
                  <a:pt x="574051" y="5892"/>
                </a:lnTo>
                <a:lnTo>
                  <a:pt x="576058" y="7479"/>
                </a:lnTo>
                <a:lnTo>
                  <a:pt x="581573" y="12320"/>
                </a:lnTo>
                <a:lnTo>
                  <a:pt x="581073" y="12717"/>
                </a:lnTo>
                <a:lnTo>
                  <a:pt x="575430" y="13407"/>
                </a:lnTo>
                <a:lnTo>
                  <a:pt x="565785" y="135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0" name="SMARTPenAnnotation619"/>
          <p:cNvSpPr/>
          <p:nvPr/>
        </p:nvSpPr>
        <p:spPr>
          <a:xfrm>
            <a:off x="6895147" y="2143125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41734" y="8572"/>
                </a:lnTo>
                <a:lnTo>
                  <a:pt x="45920" y="7620"/>
                </a:lnTo>
                <a:lnTo>
                  <a:pt x="49663" y="6032"/>
                </a:lnTo>
                <a:lnTo>
                  <a:pt x="53111" y="4021"/>
                </a:lnTo>
                <a:lnTo>
                  <a:pt x="57315" y="2681"/>
                </a:lnTo>
                <a:lnTo>
                  <a:pt x="62022" y="1787"/>
                </a:lnTo>
                <a:lnTo>
                  <a:pt x="67066" y="1191"/>
                </a:lnTo>
                <a:lnTo>
                  <a:pt x="72333" y="794"/>
                </a:lnTo>
                <a:lnTo>
                  <a:pt x="77749" y="529"/>
                </a:lnTo>
                <a:lnTo>
                  <a:pt x="88848" y="235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1" name="SMARTPenAnnotation620"/>
          <p:cNvSpPr/>
          <p:nvPr/>
        </p:nvSpPr>
        <p:spPr>
          <a:xfrm>
            <a:off x="7143750" y="2083118"/>
            <a:ext cx="171394" cy="162843"/>
          </a:xfrm>
          <a:custGeom>
            <a:avLst/>
            <a:gdLst/>
            <a:ahLst/>
            <a:cxnLst/>
            <a:rect l="0" t="0" r="0" b="0"/>
            <a:pathLst>
              <a:path w="171394" h="162843">
                <a:moveTo>
                  <a:pt x="0" y="8571"/>
                </a:moveTo>
                <a:lnTo>
                  <a:pt x="0" y="4021"/>
                </a:lnTo>
                <a:lnTo>
                  <a:pt x="952" y="2680"/>
                </a:lnTo>
                <a:lnTo>
                  <a:pt x="2540" y="1786"/>
                </a:lnTo>
                <a:lnTo>
                  <a:pt x="6844" y="793"/>
                </a:lnTo>
                <a:lnTo>
                  <a:pt x="11931" y="352"/>
                </a:lnTo>
                <a:lnTo>
                  <a:pt x="14622" y="234"/>
                </a:lnTo>
                <a:lnTo>
                  <a:pt x="20151" y="104"/>
                </a:lnTo>
                <a:lnTo>
                  <a:pt x="78361" y="0"/>
                </a:lnTo>
                <a:lnTo>
                  <a:pt x="81768" y="952"/>
                </a:lnTo>
                <a:lnTo>
                  <a:pt x="84992" y="2539"/>
                </a:lnTo>
                <a:lnTo>
                  <a:pt x="92459" y="7380"/>
                </a:lnTo>
                <a:lnTo>
                  <a:pt x="96020" y="10582"/>
                </a:lnTo>
                <a:lnTo>
                  <a:pt x="101517" y="15848"/>
                </a:lnTo>
                <a:lnTo>
                  <a:pt x="101968" y="17232"/>
                </a:lnTo>
                <a:lnTo>
                  <a:pt x="102468" y="21311"/>
                </a:lnTo>
                <a:lnTo>
                  <a:pt x="101650" y="23732"/>
                </a:lnTo>
                <a:lnTo>
                  <a:pt x="100152" y="26298"/>
                </a:lnTo>
                <a:lnTo>
                  <a:pt x="98200" y="28962"/>
                </a:lnTo>
                <a:lnTo>
                  <a:pt x="95946" y="31690"/>
                </a:lnTo>
                <a:lnTo>
                  <a:pt x="93491" y="34461"/>
                </a:lnTo>
                <a:lnTo>
                  <a:pt x="88224" y="40081"/>
                </a:lnTo>
                <a:lnTo>
                  <a:pt x="82708" y="45753"/>
                </a:lnTo>
                <a:lnTo>
                  <a:pt x="79903" y="47647"/>
                </a:lnTo>
                <a:lnTo>
                  <a:pt x="77082" y="48909"/>
                </a:lnTo>
                <a:lnTo>
                  <a:pt x="74248" y="49751"/>
                </a:lnTo>
                <a:lnTo>
                  <a:pt x="71405" y="51265"/>
                </a:lnTo>
                <a:lnTo>
                  <a:pt x="68559" y="53226"/>
                </a:lnTo>
                <a:lnTo>
                  <a:pt x="65709" y="55486"/>
                </a:lnTo>
                <a:lnTo>
                  <a:pt x="62855" y="56993"/>
                </a:lnTo>
                <a:lnTo>
                  <a:pt x="60001" y="57998"/>
                </a:lnTo>
                <a:lnTo>
                  <a:pt x="53126" y="59610"/>
                </a:lnTo>
                <a:lnTo>
                  <a:pt x="49647" y="62370"/>
                </a:lnTo>
                <a:lnTo>
                  <a:pt x="47385" y="64440"/>
                </a:lnTo>
                <a:lnTo>
                  <a:pt x="46830" y="65820"/>
                </a:lnTo>
                <a:lnTo>
                  <a:pt x="47412" y="66739"/>
                </a:lnTo>
                <a:lnTo>
                  <a:pt x="50641" y="68216"/>
                </a:lnTo>
                <a:lnTo>
                  <a:pt x="55750" y="68471"/>
                </a:lnTo>
                <a:lnTo>
                  <a:pt x="121300" y="68579"/>
                </a:lnTo>
                <a:lnTo>
                  <a:pt x="125634" y="69532"/>
                </a:lnTo>
                <a:lnTo>
                  <a:pt x="130428" y="71119"/>
                </a:lnTo>
                <a:lnTo>
                  <a:pt x="135530" y="73130"/>
                </a:lnTo>
                <a:lnTo>
                  <a:pt x="140836" y="75423"/>
                </a:lnTo>
                <a:lnTo>
                  <a:pt x="151811" y="80511"/>
                </a:lnTo>
                <a:lnTo>
                  <a:pt x="156453" y="82249"/>
                </a:lnTo>
                <a:lnTo>
                  <a:pt x="160499" y="83407"/>
                </a:lnTo>
                <a:lnTo>
                  <a:pt x="164149" y="84179"/>
                </a:lnTo>
                <a:lnTo>
                  <a:pt x="166582" y="85647"/>
                </a:lnTo>
                <a:lnTo>
                  <a:pt x="168205" y="87577"/>
                </a:lnTo>
                <a:lnTo>
                  <a:pt x="169287" y="89817"/>
                </a:lnTo>
                <a:lnTo>
                  <a:pt x="170488" y="94846"/>
                </a:lnTo>
                <a:lnTo>
                  <a:pt x="170809" y="97520"/>
                </a:lnTo>
                <a:lnTo>
                  <a:pt x="171022" y="100256"/>
                </a:lnTo>
                <a:lnTo>
                  <a:pt x="171165" y="103032"/>
                </a:lnTo>
                <a:lnTo>
                  <a:pt x="171323" y="108656"/>
                </a:lnTo>
                <a:lnTo>
                  <a:pt x="171393" y="114331"/>
                </a:lnTo>
                <a:lnTo>
                  <a:pt x="170460" y="117178"/>
                </a:lnTo>
                <a:lnTo>
                  <a:pt x="168885" y="120028"/>
                </a:lnTo>
                <a:lnTo>
                  <a:pt x="166882" y="122881"/>
                </a:lnTo>
                <a:lnTo>
                  <a:pt x="163642" y="125735"/>
                </a:lnTo>
                <a:lnTo>
                  <a:pt x="159577" y="128591"/>
                </a:lnTo>
                <a:lnTo>
                  <a:pt x="154961" y="131447"/>
                </a:lnTo>
                <a:lnTo>
                  <a:pt x="150933" y="134304"/>
                </a:lnTo>
                <a:lnTo>
                  <a:pt x="147294" y="137160"/>
                </a:lnTo>
                <a:lnTo>
                  <a:pt x="143916" y="140018"/>
                </a:lnTo>
                <a:lnTo>
                  <a:pt x="139759" y="141922"/>
                </a:lnTo>
                <a:lnTo>
                  <a:pt x="135082" y="143192"/>
                </a:lnTo>
                <a:lnTo>
                  <a:pt x="130060" y="144038"/>
                </a:lnTo>
                <a:lnTo>
                  <a:pt x="123854" y="145555"/>
                </a:lnTo>
                <a:lnTo>
                  <a:pt x="116859" y="147519"/>
                </a:lnTo>
                <a:lnTo>
                  <a:pt x="109339" y="149781"/>
                </a:lnTo>
                <a:lnTo>
                  <a:pt x="103372" y="151289"/>
                </a:lnTo>
                <a:lnTo>
                  <a:pt x="98442" y="152294"/>
                </a:lnTo>
                <a:lnTo>
                  <a:pt x="94203" y="152964"/>
                </a:lnTo>
                <a:lnTo>
                  <a:pt x="89472" y="154363"/>
                </a:lnTo>
                <a:lnTo>
                  <a:pt x="84413" y="156248"/>
                </a:lnTo>
                <a:lnTo>
                  <a:pt x="79135" y="158458"/>
                </a:lnTo>
                <a:lnTo>
                  <a:pt x="73712" y="159931"/>
                </a:lnTo>
                <a:lnTo>
                  <a:pt x="68191" y="160913"/>
                </a:lnTo>
                <a:lnTo>
                  <a:pt x="62605" y="161567"/>
                </a:lnTo>
                <a:lnTo>
                  <a:pt x="57929" y="162004"/>
                </a:lnTo>
                <a:lnTo>
                  <a:pt x="53860" y="162295"/>
                </a:lnTo>
                <a:lnTo>
                  <a:pt x="50194" y="162489"/>
                </a:lnTo>
                <a:lnTo>
                  <a:pt x="41040" y="162704"/>
                </a:lnTo>
                <a:lnTo>
                  <a:pt x="24193" y="162842"/>
                </a:lnTo>
                <a:lnTo>
                  <a:pt x="21844" y="161901"/>
                </a:lnTo>
                <a:lnTo>
                  <a:pt x="20277" y="160321"/>
                </a:lnTo>
                <a:lnTo>
                  <a:pt x="19233" y="158316"/>
                </a:lnTo>
                <a:lnTo>
                  <a:pt x="17584" y="156978"/>
                </a:lnTo>
                <a:lnTo>
                  <a:pt x="15533" y="156087"/>
                </a:lnTo>
                <a:lnTo>
                  <a:pt x="8980" y="154408"/>
                </a:lnTo>
                <a:lnTo>
                  <a:pt x="6213" y="154350"/>
                </a:lnTo>
                <a:lnTo>
                  <a:pt x="0" y="1543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3" name="SMARTPenAnnotation621"/>
          <p:cNvSpPr/>
          <p:nvPr/>
        </p:nvSpPr>
        <p:spPr>
          <a:xfrm>
            <a:off x="7786687" y="1894554"/>
            <a:ext cx="402542" cy="17114"/>
          </a:xfrm>
          <a:custGeom>
            <a:avLst/>
            <a:gdLst/>
            <a:ahLst/>
            <a:cxnLst/>
            <a:rect l="0" t="0" r="0" b="0"/>
            <a:pathLst>
              <a:path w="402542" h="17114">
                <a:moveTo>
                  <a:pt x="0" y="17113"/>
                </a:moveTo>
                <a:lnTo>
                  <a:pt x="19312" y="17113"/>
                </a:lnTo>
                <a:lnTo>
                  <a:pt x="23353" y="16160"/>
                </a:lnTo>
                <a:lnTo>
                  <a:pt x="27951" y="14573"/>
                </a:lnTo>
                <a:lnTo>
                  <a:pt x="32921" y="12562"/>
                </a:lnTo>
                <a:lnTo>
                  <a:pt x="40045" y="11222"/>
                </a:lnTo>
                <a:lnTo>
                  <a:pt x="48604" y="10328"/>
                </a:lnTo>
                <a:lnTo>
                  <a:pt x="58120" y="9732"/>
                </a:lnTo>
                <a:lnTo>
                  <a:pt x="76314" y="9070"/>
                </a:lnTo>
                <a:lnTo>
                  <a:pt x="85166" y="8894"/>
                </a:lnTo>
                <a:lnTo>
                  <a:pt x="94877" y="7823"/>
                </a:lnTo>
                <a:lnTo>
                  <a:pt x="105162" y="6158"/>
                </a:lnTo>
                <a:lnTo>
                  <a:pt x="115827" y="4094"/>
                </a:lnTo>
                <a:lnTo>
                  <a:pt x="127702" y="2719"/>
                </a:lnTo>
                <a:lnTo>
                  <a:pt x="140379" y="1802"/>
                </a:lnTo>
                <a:lnTo>
                  <a:pt x="166214" y="783"/>
                </a:lnTo>
                <a:lnTo>
                  <a:pt x="203130" y="210"/>
                </a:lnTo>
                <a:lnTo>
                  <a:pt x="262769" y="0"/>
                </a:lnTo>
                <a:lnTo>
                  <a:pt x="272335" y="942"/>
                </a:lnTo>
                <a:lnTo>
                  <a:pt x="281569" y="2522"/>
                </a:lnTo>
                <a:lnTo>
                  <a:pt x="290583" y="4528"/>
                </a:lnTo>
                <a:lnTo>
                  <a:pt x="299449" y="5866"/>
                </a:lnTo>
                <a:lnTo>
                  <a:pt x="308218" y="6757"/>
                </a:lnTo>
                <a:lnTo>
                  <a:pt x="316921" y="7352"/>
                </a:lnTo>
                <a:lnTo>
                  <a:pt x="331672" y="8012"/>
                </a:lnTo>
                <a:lnTo>
                  <a:pt x="350686" y="8384"/>
                </a:lnTo>
                <a:lnTo>
                  <a:pt x="392594" y="8540"/>
                </a:lnTo>
                <a:lnTo>
                  <a:pt x="393174" y="9492"/>
                </a:lnTo>
                <a:lnTo>
                  <a:pt x="393562" y="11080"/>
                </a:lnTo>
                <a:lnTo>
                  <a:pt x="393819" y="13091"/>
                </a:lnTo>
                <a:lnTo>
                  <a:pt x="394944" y="14432"/>
                </a:lnTo>
                <a:lnTo>
                  <a:pt x="396646" y="15326"/>
                </a:lnTo>
                <a:lnTo>
                  <a:pt x="398733" y="15921"/>
                </a:lnTo>
                <a:lnTo>
                  <a:pt x="400125" y="15366"/>
                </a:lnTo>
                <a:lnTo>
                  <a:pt x="401052" y="14043"/>
                </a:lnTo>
                <a:lnTo>
                  <a:pt x="402541" y="9628"/>
                </a:lnTo>
                <a:lnTo>
                  <a:pt x="401710" y="9265"/>
                </a:lnTo>
                <a:lnTo>
                  <a:pt x="396944" y="8755"/>
                </a:lnTo>
                <a:lnTo>
                  <a:pt x="385763" y="85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4" name="SMARTPenAnnotation622"/>
          <p:cNvSpPr/>
          <p:nvPr/>
        </p:nvSpPr>
        <p:spPr>
          <a:xfrm>
            <a:off x="7821082" y="2014537"/>
            <a:ext cx="162774" cy="17146"/>
          </a:xfrm>
          <a:custGeom>
            <a:avLst/>
            <a:gdLst/>
            <a:ahLst/>
            <a:cxnLst/>
            <a:rect l="0" t="0" r="0" b="0"/>
            <a:pathLst>
              <a:path w="162774" h="17146">
                <a:moveTo>
                  <a:pt x="8468" y="8573"/>
                </a:moveTo>
                <a:lnTo>
                  <a:pt x="0" y="17040"/>
                </a:lnTo>
                <a:lnTo>
                  <a:pt x="4477" y="17114"/>
                </a:lnTo>
                <a:lnTo>
                  <a:pt x="74238" y="17145"/>
                </a:lnTo>
                <a:lnTo>
                  <a:pt x="78984" y="16192"/>
                </a:lnTo>
                <a:lnTo>
                  <a:pt x="83101" y="14605"/>
                </a:lnTo>
                <a:lnTo>
                  <a:pt x="86798" y="12594"/>
                </a:lnTo>
                <a:lnTo>
                  <a:pt x="91169" y="11254"/>
                </a:lnTo>
                <a:lnTo>
                  <a:pt x="95986" y="10360"/>
                </a:lnTo>
                <a:lnTo>
                  <a:pt x="101103" y="9764"/>
                </a:lnTo>
                <a:lnTo>
                  <a:pt x="106419" y="9367"/>
                </a:lnTo>
                <a:lnTo>
                  <a:pt x="111869" y="9102"/>
                </a:lnTo>
                <a:lnTo>
                  <a:pt x="117407" y="8926"/>
                </a:lnTo>
                <a:lnTo>
                  <a:pt x="123003" y="7855"/>
                </a:lnTo>
                <a:lnTo>
                  <a:pt x="128641" y="6190"/>
                </a:lnTo>
                <a:lnTo>
                  <a:pt x="134303" y="4126"/>
                </a:lnTo>
                <a:lnTo>
                  <a:pt x="139029" y="2751"/>
                </a:lnTo>
                <a:lnTo>
                  <a:pt x="143134" y="1834"/>
                </a:lnTo>
                <a:lnTo>
                  <a:pt x="146823" y="1223"/>
                </a:lnTo>
                <a:lnTo>
                  <a:pt x="150234" y="815"/>
                </a:lnTo>
                <a:lnTo>
                  <a:pt x="153461" y="543"/>
                </a:lnTo>
                <a:lnTo>
                  <a:pt x="16277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5" name="SMARTPenAnnotation623"/>
          <p:cNvSpPr/>
          <p:nvPr/>
        </p:nvSpPr>
        <p:spPr>
          <a:xfrm>
            <a:off x="7992427" y="1963105"/>
            <a:ext cx="179945" cy="145718"/>
          </a:xfrm>
          <a:custGeom>
            <a:avLst/>
            <a:gdLst/>
            <a:ahLst/>
            <a:cxnLst/>
            <a:rect l="0" t="0" r="0" b="0"/>
            <a:pathLst>
              <a:path w="179945" h="145718">
                <a:moveTo>
                  <a:pt x="0" y="17142"/>
                </a:moveTo>
                <a:lnTo>
                  <a:pt x="4551" y="12591"/>
                </a:lnTo>
                <a:lnTo>
                  <a:pt x="6844" y="11251"/>
                </a:lnTo>
                <a:lnTo>
                  <a:pt x="11932" y="9761"/>
                </a:lnTo>
                <a:lnTo>
                  <a:pt x="17368" y="9099"/>
                </a:lnTo>
                <a:lnTo>
                  <a:pt x="20152" y="8923"/>
                </a:lnTo>
                <a:lnTo>
                  <a:pt x="23911" y="7852"/>
                </a:lnTo>
                <a:lnTo>
                  <a:pt x="28324" y="6187"/>
                </a:lnTo>
                <a:lnTo>
                  <a:pt x="33170" y="4123"/>
                </a:lnTo>
                <a:lnTo>
                  <a:pt x="39258" y="2748"/>
                </a:lnTo>
                <a:lnTo>
                  <a:pt x="46175" y="1831"/>
                </a:lnTo>
                <a:lnTo>
                  <a:pt x="53643" y="1220"/>
                </a:lnTo>
                <a:lnTo>
                  <a:pt x="60527" y="812"/>
                </a:lnTo>
                <a:lnTo>
                  <a:pt x="73257" y="359"/>
                </a:lnTo>
                <a:lnTo>
                  <a:pt x="96950" y="69"/>
                </a:lnTo>
                <a:lnTo>
                  <a:pt x="138317" y="0"/>
                </a:lnTo>
                <a:lnTo>
                  <a:pt x="140789" y="951"/>
                </a:lnTo>
                <a:lnTo>
                  <a:pt x="142436" y="2538"/>
                </a:lnTo>
                <a:lnTo>
                  <a:pt x="143536" y="4549"/>
                </a:lnTo>
                <a:lnTo>
                  <a:pt x="144267" y="6842"/>
                </a:lnTo>
                <a:lnTo>
                  <a:pt x="144756" y="9323"/>
                </a:lnTo>
                <a:lnTo>
                  <a:pt x="145082" y="11929"/>
                </a:lnTo>
                <a:lnTo>
                  <a:pt x="145298" y="14619"/>
                </a:lnTo>
                <a:lnTo>
                  <a:pt x="145444" y="17365"/>
                </a:lnTo>
                <a:lnTo>
                  <a:pt x="145540" y="20148"/>
                </a:lnTo>
                <a:lnTo>
                  <a:pt x="144652" y="22956"/>
                </a:lnTo>
                <a:lnTo>
                  <a:pt x="143107" y="25781"/>
                </a:lnTo>
                <a:lnTo>
                  <a:pt x="141125" y="28616"/>
                </a:lnTo>
                <a:lnTo>
                  <a:pt x="138850" y="30506"/>
                </a:lnTo>
                <a:lnTo>
                  <a:pt x="136383" y="31767"/>
                </a:lnTo>
                <a:lnTo>
                  <a:pt x="133784" y="32607"/>
                </a:lnTo>
                <a:lnTo>
                  <a:pt x="130146" y="34119"/>
                </a:lnTo>
                <a:lnTo>
                  <a:pt x="125817" y="36080"/>
                </a:lnTo>
                <a:lnTo>
                  <a:pt x="121026" y="38340"/>
                </a:lnTo>
                <a:lnTo>
                  <a:pt x="116879" y="40799"/>
                </a:lnTo>
                <a:lnTo>
                  <a:pt x="113161" y="43391"/>
                </a:lnTo>
                <a:lnTo>
                  <a:pt x="109731" y="46071"/>
                </a:lnTo>
                <a:lnTo>
                  <a:pt x="107444" y="48811"/>
                </a:lnTo>
                <a:lnTo>
                  <a:pt x="105919" y="51590"/>
                </a:lnTo>
                <a:lnTo>
                  <a:pt x="104903" y="54395"/>
                </a:lnTo>
                <a:lnTo>
                  <a:pt x="103273" y="56264"/>
                </a:lnTo>
                <a:lnTo>
                  <a:pt x="101234" y="57511"/>
                </a:lnTo>
                <a:lnTo>
                  <a:pt x="95669" y="59512"/>
                </a:lnTo>
                <a:lnTo>
                  <a:pt x="96163" y="60629"/>
                </a:lnTo>
                <a:lnTo>
                  <a:pt x="99255" y="64410"/>
                </a:lnTo>
                <a:lnTo>
                  <a:pt x="103109" y="68706"/>
                </a:lnTo>
                <a:lnTo>
                  <a:pt x="107104" y="72762"/>
                </a:lnTo>
                <a:lnTo>
                  <a:pt x="110455" y="74225"/>
                </a:lnTo>
                <a:lnTo>
                  <a:pt x="114595" y="75200"/>
                </a:lnTo>
                <a:lnTo>
                  <a:pt x="119259" y="75850"/>
                </a:lnTo>
                <a:lnTo>
                  <a:pt x="123321" y="76283"/>
                </a:lnTo>
                <a:lnTo>
                  <a:pt x="126982" y="76572"/>
                </a:lnTo>
                <a:lnTo>
                  <a:pt x="130374" y="76764"/>
                </a:lnTo>
                <a:lnTo>
                  <a:pt x="139225" y="76979"/>
                </a:lnTo>
                <a:lnTo>
                  <a:pt x="144251" y="77035"/>
                </a:lnTo>
                <a:lnTo>
                  <a:pt x="148555" y="78026"/>
                </a:lnTo>
                <a:lnTo>
                  <a:pt x="152376" y="79639"/>
                </a:lnTo>
                <a:lnTo>
                  <a:pt x="155877" y="81667"/>
                </a:lnTo>
                <a:lnTo>
                  <a:pt x="164846" y="86460"/>
                </a:lnTo>
                <a:lnTo>
                  <a:pt x="177024" y="92747"/>
                </a:lnTo>
                <a:lnTo>
                  <a:pt x="178024" y="94215"/>
                </a:lnTo>
                <a:lnTo>
                  <a:pt x="179134" y="98387"/>
                </a:lnTo>
                <a:lnTo>
                  <a:pt x="179430" y="100833"/>
                </a:lnTo>
                <a:lnTo>
                  <a:pt x="179628" y="103416"/>
                </a:lnTo>
                <a:lnTo>
                  <a:pt x="179760" y="106090"/>
                </a:lnTo>
                <a:lnTo>
                  <a:pt x="179905" y="111602"/>
                </a:lnTo>
                <a:lnTo>
                  <a:pt x="179944" y="114405"/>
                </a:lnTo>
                <a:lnTo>
                  <a:pt x="179018" y="117227"/>
                </a:lnTo>
                <a:lnTo>
                  <a:pt x="177448" y="120060"/>
                </a:lnTo>
                <a:lnTo>
                  <a:pt x="175448" y="122902"/>
                </a:lnTo>
                <a:lnTo>
                  <a:pt x="172211" y="124796"/>
                </a:lnTo>
                <a:lnTo>
                  <a:pt x="168147" y="126059"/>
                </a:lnTo>
                <a:lnTo>
                  <a:pt x="163533" y="126901"/>
                </a:lnTo>
                <a:lnTo>
                  <a:pt x="158552" y="128415"/>
                </a:lnTo>
                <a:lnTo>
                  <a:pt x="153326" y="130376"/>
                </a:lnTo>
                <a:lnTo>
                  <a:pt x="147938" y="132637"/>
                </a:lnTo>
                <a:lnTo>
                  <a:pt x="142440" y="135096"/>
                </a:lnTo>
                <a:lnTo>
                  <a:pt x="131252" y="140368"/>
                </a:lnTo>
                <a:lnTo>
                  <a:pt x="126553" y="142156"/>
                </a:lnTo>
                <a:lnTo>
                  <a:pt x="122469" y="143347"/>
                </a:lnTo>
                <a:lnTo>
                  <a:pt x="118794" y="144141"/>
                </a:lnTo>
                <a:lnTo>
                  <a:pt x="114438" y="144671"/>
                </a:lnTo>
                <a:lnTo>
                  <a:pt x="109630" y="145024"/>
                </a:lnTo>
                <a:lnTo>
                  <a:pt x="97326" y="145590"/>
                </a:lnTo>
                <a:lnTo>
                  <a:pt x="93104" y="145668"/>
                </a:lnTo>
                <a:lnTo>
                  <a:pt x="87182" y="145717"/>
                </a:lnTo>
                <a:lnTo>
                  <a:pt x="86697" y="144769"/>
                </a:lnTo>
                <a:lnTo>
                  <a:pt x="86157" y="141175"/>
                </a:lnTo>
                <a:lnTo>
                  <a:pt x="85854" y="138347"/>
                </a:lnTo>
                <a:lnTo>
                  <a:pt x="88323" y="135146"/>
                </a:lnTo>
                <a:lnTo>
                  <a:pt x="94298" y="1285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6" name="SMARTPenAnnotation624"/>
          <p:cNvSpPr/>
          <p:nvPr/>
        </p:nvSpPr>
        <p:spPr>
          <a:xfrm>
            <a:off x="8558212" y="1886057"/>
            <a:ext cx="390594" cy="51329"/>
          </a:xfrm>
          <a:custGeom>
            <a:avLst/>
            <a:gdLst/>
            <a:ahLst/>
            <a:cxnLst/>
            <a:rect l="0" t="0" r="0" b="0"/>
            <a:pathLst>
              <a:path w="390594" h="51329">
                <a:moveTo>
                  <a:pt x="0" y="51328"/>
                </a:moveTo>
                <a:lnTo>
                  <a:pt x="24702" y="51328"/>
                </a:lnTo>
                <a:lnTo>
                  <a:pt x="29803" y="50375"/>
                </a:lnTo>
                <a:lnTo>
                  <a:pt x="35109" y="48788"/>
                </a:lnTo>
                <a:lnTo>
                  <a:pt x="40551" y="46777"/>
                </a:lnTo>
                <a:lnTo>
                  <a:pt x="47037" y="45436"/>
                </a:lnTo>
                <a:lnTo>
                  <a:pt x="54218" y="44542"/>
                </a:lnTo>
                <a:lnTo>
                  <a:pt x="61863" y="43947"/>
                </a:lnTo>
                <a:lnTo>
                  <a:pt x="69817" y="43549"/>
                </a:lnTo>
                <a:lnTo>
                  <a:pt x="86275" y="43108"/>
                </a:lnTo>
                <a:lnTo>
                  <a:pt x="116156" y="42860"/>
                </a:lnTo>
                <a:lnTo>
                  <a:pt x="126016" y="41872"/>
                </a:lnTo>
                <a:lnTo>
                  <a:pt x="135445" y="40262"/>
                </a:lnTo>
                <a:lnTo>
                  <a:pt x="144589" y="38235"/>
                </a:lnTo>
                <a:lnTo>
                  <a:pt x="153543" y="36884"/>
                </a:lnTo>
                <a:lnTo>
                  <a:pt x="162369" y="35984"/>
                </a:lnTo>
                <a:lnTo>
                  <a:pt x="171112" y="35383"/>
                </a:lnTo>
                <a:lnTo>
                  <a:pt x="179797" y="34983"/>
                </a:lnTo>
                <a:lnTo>
                  <a:pt x="197067" y="34538"/>
                </a:lnTo>
                <a:lnTo>
                  <a:pt x="205673" y="33467"/>
                </a:lnTo>
                <a:lnTo>
                  <a:pt x="214268" y="31801"/>
                </a:lnTo>
                <a:lnTo>
                  <a:pt x="222855" y="29737"/>
                </a:lnTo>
                <a:lnTo>
                  <a:pt x="231438" y="28361"/>
                </a:lnTo>
                <a:lnTo>
                  <a:pt x="240016" y="27444"/>
                </a:lnTo>
                <a:lnTo>
                  <a:pt x="248594" y="26833"/>
                </a:lnTo>
                <a:lnTo>
                  <a:pt x="257170" y="25473"/>
                </a:lnTo>
                <a:lnTo>
                  <a:pt x="265743" y="23614"/>
                </a:lnTo>
                <a:lnTo>
                  <a:pt x="274318" y="21421"/>
                </a:lnTo>
                <a:lnTo>
                  <a:pt x="281938" y="19960"/>
                </a:lnTo>
                <a:lnTo>
                  <a:pt x="288924" y="18986"/>
                </a:lnTo>
                <a:lnTo>
                  <a:pt x="295486" y="18337"/>
                </a:lnTo>
                <a:lnTo>
                  <a:pt x="302719" y="17904"/>
                </a:lnTo>
                <a:lnTo>
                  <a:pt x="318374" y="17422"/>
                </a:lnTo>
                <a:lnTo>
                  <a:pt x="325597" y="16342"/>
                </a:lnTo>
                <a:lnTo>
                  <a:pt x="332318" y="14669"/>
                </a:lnTo>
                <a:lnTo>
                  <a:pt x="338703" y="12601"/>
                </a:lnTo>
                <a:lnTo>
                  <a:pt x="344864" y="11222"/>
                </a:lnTo>
                <a:lnTo>
                  <a:pt x="356791" y="9690"/>
                </a:lnTo>
                <a:lnTo>
                  <a:pt x="365901" y="9010"/>
                </a:lnTo>
                <a:lnTo>
                  <a:pt x="369664" y="8828"/>
                </a:lnTo>
                <a:lnTo>
                  <a:pt x="373125" y="7755"/>
                </a:lnTo>
                <a:lnTo>
                  <a:pt x="376386" y="6087"/>
                </a:lnTo>
                <a:lnTo>
                  <a:pt x="385214" y="255"/>
                </a:lnTo>
                <a:lnTo>
                  <a:pt x="390151" y="0"/>
                </a:lnTo>
                <a:lnTo>
                  <a:pt x="390593" y="917"/>
                </a:lnTo>
                <a:lnTo>
                  <a:pt x="389936" y="2480"/>
                </a:lnTo>
                <a:lnTo>
                  <a:pt x="388544" y="4475"/>
                </a:lnTo>
                <a:lnTo>
                  <a:pt x="386665" y="5805"/>
                </a:lnTo>
                <a:lnTo>
                  <a:pt x="382036" y="7283"/>
                </a:lnTo>
                <a:lnTo>
                  <a:pt x="377564" y="8629"/>
                </a:lnTo>
                <a:lnTo>
                  <a:pt x="364974" y="12666"/>
                </a:lnTo>
                <a:lnTo>
                  <a:pt x="358569" y="15075"/>
                </a:lnTo>
                <a:lnTo>
                  <a:pt x="352393" y="17634"/>
                </a:lnTo>
                <a:lnTo>
                  <a:pt x="346371" y="20293"/>
                </a:lnTo>
                <a:lnTo>
                  <a:pt x="340452" y="22065"/>
                </a:lnTo>
                <a:lnTo>
                  <a:pt x="334601" y="23247"/>
                </a:lnTo>
                <a:lnTo>
                  <a:pt x="328794" y="24035"/>
                </a:lnTo>
                <a:lnTo>
                  <a:pt x="323018" y="25512"/>
                </a:lnTo>
                <a:lnTo>
                  <a:pt x="317263" y="27450"/>
                </a:lnTo>
                <a:lnTo>
                  <a:pt x="300038" y="34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7" name="SMARTPenAnnotation625"/>
          <p:cNvSpPr/>
          <p:nvPr/>
        </p:nvSpPr>
        <p:spPr>
          <a:xfrm>
            <a:off x="8601075" y="2040255"/>
            <a:ext cx="145733" cy="25709"/>
          </a:xfrm>
          <a:custGeom>
            <a:avLst/>
            <a:gdLst/>
            <a:ahLst/>
            <a:cxnLst/>
            <a:rect l="0" t="0" r="0" b="0"/>
            <a:pathLst>
              <a:path w="145733" h="25709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0" y="8219"/>
                </a:lnTo>
                <a:lnTo>
                  <a:pt x="8219" y="8541"/>
                </a:lnTo>
                <a:lnTo>
                  <a:pt x="20473" y="8569"/>
                </a:lnTo>
                <a:lnTo>
                  <a:pt x="23173" y="9523"/>
                </a:lnTo>
                <a:lnTo>
                  <a:pt x="25927" y="11111"/>
                </a:lnTo>
                <a:lnTo>
                  <a:pt x="28714" y="13122"/>
                </a:lnTo>
                <a:lnTo>
                  <a:pt x="32478" y="14463"/>
                </a:lnTo>
                <a:lnTo>
                  <a:pt x="36892" y="15357"/>
                </a:lnTo>
                <a:lnTo>
                  <a:pt x="41740" y="15953"/>
                </a:lnTo>
                <a:lnTo>
                  <a:pt x="45924" y="16350"/>
                </a:lnTo>
                <a:lnTo>
                  <a:pt x="49666" y="16615"/>
                </a:lnTo>
                <a:lnTo>
                  <a:pt x="53113" y="16791"/>
                </a:lnTo>
                <a:lnTo>
                  <a:pt x="62023" y="16988"/>
                </a:lnTo>
                <a:lnTo>
                  <a:pt x="92750" y="17135"/>
                </a:lnTo>
                <a:lnTo>
                  <a:pt x="97076" y="18091"/>
                </a:lnTo>
                <a:lnTo>
                  <a:pt x="100912" y="19680"/>
                </a:lnTo>
                <a:lnTo>
                  <a:pt x="104422" y="21693"/>
                </a:lnTo>
                <a:lnTo>
                  <a:pt x="108667" y="23034"/>
                </a:lnTo>
                <a:lnTo>
                  <a:pt x="113402" y="23928"/>
                </a:lnTo>
                <a:lnTo>
                  <a:pt x="125588" y="25364"/>
                </a:lnTo>
                <a:lnTo>
                  <a:pt x="129794" y="25560"/>
                </a:lnTo>
                <a:lnTo>
                  <a:pt x="137142" y="25696"/>
                </a:lnTo>
                <a:lnTo>
                  <a:pt x="141279" y="25708"/>
                </a:lnTo>
                <a:lnTo>
                  <a:pt x="142764" y="24759"/>
                </a:lnTo>
                <a:lnTo>
                  <a:pt x="143754" y="23173"/>
                </a:lnTo>
                <a:lnTo>
                  <a:pt x="145732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8" name="SMARTPenAnnotation626"/>
          <p:cNvSpPr/>
          <p:nvPr/>
        </p:nvSpPr>
        <p:spPr>
          <a:xfrm>
            <a:off x="8763952" y="1971684"/>
            <a:ext cx="184371" cy="145724"/>
          </a:xfrm>
          <a:custGeom>
            <a:avLst/>
            <a:gdLst/>
            <a:ahLst/>
            <a:cxnLst/>
            <a:rect l="0" t="0" r="0" b="0"/>
            <a:pathLst>
              <a:path w="184371" h="145724">
                <a:moveTo>
                  <a:pt x="0" y="17136"/>
                </a:moveTo>
                <a:lnTo>
                  <a:pt x="7382" y="9755"/>
                </a:lnTo>
                <a:lnTo>
                  <a:pt x="10582" y="9093"/>
                </a:lnTo>
                <a:lnTo>
                  <a:pt x="12771" y="8916"/>
                </a:lnTo>
                <a:lnTo>
                  <a:pt x="16134" y="7846"/>
                </a:lnTo>
                <a:lnTo>
                  <a:pt x="20281" y="6180"/>
                </a:lnTo>
                <a:lnTo>
                  <a:pt x="24951" y="4117"/>
                </a:lnTo>
                <a:lnTo>
                  <a:pt x="29968" y="2741"/>
                </a:lnTo>
                <a:lnTo>
                  <a:pt x="35219" y="1824"/>
                </a:lnTo>
                <a:lnTo>
                  <a:pt x="40624" y="1213"/>
                </a:lnTo>
                <a:lnTo>
                  <a:pt x="45180" y="806"/>
                </a:lnTo>
                <a:lnTo>
                  <a:pt x="49171" y="534"/>
                </a:lnTo>
                <a:lnTo>
                  <a:pt x="52783" y="353"/>
                </a:lnTo>
                <a:lnTo>
                  <a:pt x="61876" y="152"/>
                </a:lnTo>
                <a:lnTo>
                  <a:pt x="100122" y="0"/>
                </a:lnTo>
                <a:lnTo>
                  <a:pt x="105800" y="949"/>
                </a:lnTo>
                <a:lnTo>
                  <a:pt x="111491" y="2535"/>
                </a:lnTo>
                <a:lnTo>
                  <a:pt x="117190" y="4544"/>
                </a:lnTo>
                <a:lnTo>
                  <a:pt x="121942" y="5884"/>
                </a:lnTo>
                <a:lnTo>
                  <a:pt x="126062" y="6777"/>
                </a:lnTo>
                <a:lnTo>
                  <a:pt x="129762" y="7372"/>
                </a:lnTo>
                <a:lnTo>
                  <a:pt x="133180" y="8722"/>
                </a:lnTo>
                <a:lnTo>
                  <a:pt x="136412" y="10574"/>
                </a:lnTo>
                <a:lnTo>
                  <a:pt x="143892" y="15839"/>
                </a:lnTo>
                <a:lnTo>
                  <a:pt x="144505" y="17224"/>
                </a:lnTo>
                <a:lnTo>
                  <a:pt x="145187" y="21302"/>
                </a:lnTo>
                <a:lnTo>
                  <a:pt x="144416" y="22771"/>
                </a:lnTo>
                <a:lnTo>
                  <a:pt x="142950" y="23750"/>
                </a:lnTo>
                <a:lnTo>
                  <a:pt x="141020" y="24403"/>
                </a:lnTo>
                <a:lnTo>
                  <a:pt x="139733" y="25790"/>
                </a:lnTo>
                <a:lnTo>
                  <a:pt x="138876" y="27668"/>
                </a:lnTo>
                <a:lnTo>
                  <a:pt x="138304" y="29872"/>
                </a:lnTo>
                <a:lnTo>
                  <a:pt x="136971" y="32294"/>
                </a:lnTo>
                <a:lnTo>
                  <a:pt x="135129" y="34861"/>
                </a:lnTo>
                <a:lnTo>
                  <a:pt x="132948" y="37525"/>
                </a:lnTo>
                <a:lnTo>
                  <a:pt x="130543" y="40254"/>
                </a:lnTo>
                <a:lnTo>
                  <a:pt x="125329" y="45825"/>
                </a:lnTo>
                <a:lnTo>
                  <a:pt x="121652" y="47692"/>
                </a:lnTo>
                <a:lnTo>
                  <a:pt x="117296" y="48937"/>
                </a:lnTo>
                <a:lnTo>
                  <a:pt x="112488" y="49766"/>
                </a:lnTo>
                <a:lnTo>
                  <a:pt x="109282" y="51272"/>
                </a:lnTo>
                <a:lnTo>
                  <a:pt x="107145" y="53228"/>
                </a:lnTo>
                <a:lnTo>
                  <a:pt x="103715" y="58661"/>
                </a:lnTo>
                <a:lnTo>
                  <a:pt x="102481" y="59107"/>
                </a:lnTo>
                <a:lnTo>
                  <a:pt x="98569" y="59602"/>
                </a:lnTo>
                <a:lnTo>
                  <a:pt x="97146" y="60686"/>
                </a:lnTo>
                <a:lnTo>
                  <a:pt x="96197" y="62362"/>
                </a:lnTo>
                <a:lnTo>
                  <a:pt x="94673" y="67344"/>
                </a:lnTo>
                <a:lnTo>
                  <a:pt x="95500" y="67753"/>
                </a:lnTo>
                <a:lnTo>
                  <a:pt x="98959" y="68207"/>
                </a:lnTo>
                <a:lnTo>
                  <a:pt x="101216" y="69281"/>
                </a:lnTo>
                <a:lnTo>
                  <a:pt x="106263" y="73014"/>
                </a:lnTo>
                <a:lnTo>
                  <a:pt x="109893" y="74390"/>
                </a:lnTo>
                <a:lnTo>
                  <a:pt x="114220" y="75308"/>
                </a:lnTo>
                <a:lnTo>
                  <a:pt x="119009" y="75920"/>
                </a:lnTo>
                <a:lnTo>
                  <a:pt x="123155" y="77280"/>
                </a:lnTo>
                <a:lnTo>
                  <a:pt x="126871" y="79139"/>
                </a:lnTo>
                <a:lnTo>
                  <a:pt x="130301" y="81331"/>
                </a:lnTo>
                <a:lnTo>
                  <a:pt x="134492" y="82793"/>
                </a:lnTo>
                <a:lnTo>
                  <a:pt x="139191" y="83767"/>
                </a:lnTo>
                <a:lnTo>
                  <a:pt x="144230" y="84417"/>
                </a:lnTo>
                <a:lnTo>
                  <a:pt x="148540" y="85802"/>
                </a:lnTo>
                <a:lnTo>
                  <a:pt x="152367" y="87678"/>
                </a:lnTo>
                <a:lnTo>
                  <a:pt x="155870" y="89882"/>
                </a:lnTo>
                <a:lnTo>
                  <a:pt x="160112" y="92303"/>
                </a:lnTo>
                <a:lnTo>
                  <a:pt x="177024" y="101282"/>
                </a:lnTo>
                <a:lnTo>
                  <a:pt x="181230" y="104699"/>
                </a:lnTo>
                <a:lnTo>
                  <a:pt x="183685" y="106944"/>
                </a:lnTo>
                <a:lnTo>
                  <a:pt x="184370" y="109393"/>
                </a:lnTo>
                <a:lnTo>
                  <a:pt x="183873" y="111978"/>
                </a:lnTo>
                <a:lnTo>
                  <a:pt x="182590" y="114654"/>
                </a:lnTo>
                <a:lnTo>
                  <a:pt x="181733" y="117390"/>
                </a:lnTo>
                <a:lnTo>
                  <a:pt x="181164" y="120167"/>
                </a:lnTo>
                <a:lnTo>
                  <a:pt x="180784" y="122971"/>
                </a:lnTo>
                <a:lnTo>
                  <a:pt x="179577" y="125792"/>
                </a:lnTo>
                <a:lnTo>
                  <a:pt x="177821" y="128626"/>
                </a:lnTo>
                <a:lnTo>
                  <a:pt x="175698" y="131468"/>
                </a:lnTo>
                <a:lnTo>
                  <a:pt x="172376" y="133362"/>
                </a:lnTo>
                <a:lnTo>
                  <a:pt x="168257" y="134625"/>
                </a:lnTo>
                <a:lnTo>
                  <a:pt x="163607" y="135467"/>
                </a:lnTo>
                <a:lnTo>
                  <a:pt x="159554" y="136980"/>
                </a:lnTo>
                <a:lnTo>
                  <a:pt x="155899" y="138942"/>
                </a:lnTo>
                <a:lnTo>
                  <a:pt x="152510" y="141202"/>
                </a:lnTo>
                <a:lnTo>
                  <a:pt x="149299" y="142709"/>
                </a:lnTo>
                <a:lnTo>
                  <a:pt x="146205" y="143714"/>
                </a:lnTo>
                <a:lnTo>
                  <a:pt x="143190" y="144384"/>
                </a:lnTo>
                <a:lnTo>
                  <a:pt x="139275" y="144830"/>
                </a:lnTo>
                <a:lnTo>
                  <a:pt x="134761" y="145128"/>
                </a:lnTo>
                <a:lnTo>
                  <a:pt x="125616" y="145458"/>
                </a:lnTo>
                <a:lnTo>
                  <a:pt x="115113" y="145645"/>
                </a:lnTo>
                <a:lnTo>
                  <a:pt x="34290" y="1457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9" name="SMARTPenAnnotation627"/>
          <p:cNvSpPr/>
          <p:nvPr/>
        </p:nvSpPr>
        <p:spPr>
          <a:xfrm>
            <a:off x="6740842" y="2494597"/>
            <a:ext cx="222876" cy="342897"/>
          </a:xfrm>
          <a:custGeom>
            <a:avLst/>
            <a:gdLst/>
            <a:ahLst/>
            <a:cxnLst/>
            <a:rect l="0" t="0" r="0" b="0"/>
            <a:pathLst>
              <a:path w="222876" h="342897">
                <a:moveTo>
                  <a:pt x="0" y="0"/>
                </a:moveTo>
                <a:lnTo>
                  <a:pt x="0" y="28693"/>
                </a:lnTo>
                <a:lnTo>
                  <a:pt x="953" y="31511"/>
                </a:lnTo>
                <a:lnTo>
                  <a:pt x="5891" y="40028"/>
                </a:lnTo>
                <a:lnTo>
                  <a:pt x="7381" y="45730"/>
                </a:lnTo>
                <a:lnTo>
                  <a:pt x="8219" y="54296"/>
                </a:lnTo>
                <a:lnTo>
                  <a:pt x="9290" y="57152"/>
                </a:lnTo>
                <a:lnTo>
                  <a:pt x="14395" y="65723"/>
                </a:lnTo>
                <a:lnTo>
                  <a:pt x="15923" y="71438"/>
                </a:lnTo>
                <a:lnTo>
                  <a:pt x="16783" y="80010"/>
                </a:lnTo>
                <a:lnTo>
                  <a:pt x="19524" y="88265"/>
                </a:lnTo>
                <a:lnTo>
                  <a:pt x="22965" y="97332"/>
                </a:lnTo>
                <a:lnTo>
                  <a:pt x="24494" y="104536"/>
                </a:lnTo>
                <a:lnTo>
                  <a:pt x="27713" y="110913"/>
                </a:lnTo>
                <a:lnTo>
                  <a:pt x="29906" y="113947"/>
                </a:lnTo>
                <a:lnTo>
                  <a:pt x="32342" y="119858"/>
                </a:lnTo>
                <a:lnTo>
                  <a:pt x="32991" y="122768"/>
                </a:lnTo>
                <a:lnTo>
                  <a:pt x="35329" y="125660"/>
                </a:lnTo>
                <a:lnTo>
                  <a:pt x="38793" y="128541"/>
                </a:lnTo>
                <a:lnTo>
                  <a:pt x="43007" y="131414"/>
                </a:lnTo>
                <a:lnTo>
                  <a:pt x="45816" y="134282"/>
                </a:lnTo>
                <a:lnTo>
                  <a:pt x="47689" y="137146"/>
                </a:lnTo>
                <a:lnTo>
                  <a:pt x="48938" y="140009"/>
                </a:lnTo>
                <a:lnTo>
                  <a:pt x="51675" y="142869"/>
                </a:lnTo>
                <a:lnTo>
                  <a:pt x="55405" y="145729"/>
                </a:lnTo>
                <a:lnTo>
                  <a:pt x="59797" y="148587"/>
                </a:lnTo>
                <a:lnTo>
                  <a:pt x="63677" y="150493"/>
                </a:lnTo>
                <a:lnTo>
                  <a:pt x="70529" y="152611"/>
                </a:lnTo>
                <a:lnTo>
                  <a:pt x="76748" y="156092"/>
                </a:lnTo>
                <a:lnTo>
                  <a:pt x="79740" y="158354"/>
                </a:lnTo>
                <a:lnTo>
                  <a:pt x="85605" y="160867"/>
                </a:lnTo>
                <a:lnTo>
                  <a:pt x="91387" y="161984"/>
                </a:lnTo>
                <a:lnTo>
                  <a:pt x="97132" y="162480"/>
                </a:lnTo>
                <a:lnTo>
                  <a:pt x="100949" y="162613"/>
                </a:lnTo>
                <a:lnTo>
                  <a:pt x="110272" y="162760"/>
                </a:lnTo>
                <a:lnTo>
                  <a:pt x="114472" y="161847"/>
                </a:lnTo>
                <a:lnTo>
                  <a:pt x="118225" y="160285"/>
                </a:lnTo>
                <a:lnTo>
                  <a:pt x="124935" y="156010"/>
                </a:lnTo>
                <a:lnTo>
                  <a:pt x="131091" y="150935"/>
                </a:lnTo>
                <a:lnTo>
                  <a:pt x="134067" y="149201"/>
                </a:lnTo>
                <a:lnTo>
                  <a:pt x="139913" y="147274"/>
                </a:lnTo>
                <a:lnTo>
                  <a:pt x="145686" y="143878"/>
                </a:lnTo>
                <a:lnTo>
                  <a:pt x="151427" y="139193"/>
                </a:lnTo>
                <a:lnTo>
                  <a:pt x="157154" y="133936"/>
                </a:lnTo>
                <a:lnTo>
                  <a:pt x="162873" y="125885"/>
                </a:lnTo>
                <a:lnTo>
                  <a:pt x="168591" y="116909"/>
                </a:lnTo>
                <a:lnTo>
                  <a:pt x="174307" y="109745"/>
                </a:lnTo>
                <a:lnTo>
                  <a:pt x="180023" y="103385"/>
                </a:lnTo>
                <a:lnTo>
                  <a:pt x="182880" y="100356"/>
                </a:lnTo>
                <a:lnTo>
                  <a:pt x="184785" y="97384"/>
                </a:lnTo>
                <a:lnTo>
                  <a:pt x="186901" y="91542"/>
                </a:lnTo>
                <a:lnTo>
                  <a:pt x="188093" y="82898"/>
                </a:lnTo>
                <a:lnTo>
                  <a:pt x="187308" y="80030"/>
                </a:lnTo>
                <a:lnTo>
                  <a:pt x="182605" y="71444"/>
                </a:lnTo>
                <a:lnTo>
                  <a:pt x="181171" y="65725"/>
                </a:lnTo>
                <a:lnTo>
                  <a:pt x="180363" y="57151"/>
                </a:lnTo>
                <a:lnTo>
                  <a:pt x="179297" y="54293"/>
                </a:lnTo>
                <a:lnTo>
                  <a:pt x="174198" y="45720"/>
                </a:lnTo>
                <a:lnTo>
                  <a:pt x="172672" y="40005"/>
                </a:lnTo>
                <a:lnTo>
                  <a:pt x="171812" y="31432"/>
                </a:lnTo>
                <a:lnTo>
                  <a:pt x="170739" y="28575"/>
                </a:lnTo>
                <a:lnTo>
                  <a:pt x="167006" y="22860"/>
                </a:lnTo>
                <a:lnTo>
                  <a:pt x="164677" y="20955"/>
                </a:lnTo>
                <a:lnTo>
                  <a:pt x="162173" y="19685"/>
                </a:lnTo>
                <a:lnTo>
                  <a:pt x="154317" y="17149"/>
                </a:lnTo>
                <a:lnTo>
                  <a:pt x="158859" y="21697"/>
                </a:lnTo>
                <a:lnTo>
                  <a:pt x="160198" y="23990"/>
                </a:lnTo>
                <a:lnTo>
                  <a:pt x="161687" y="29077"/>
                </a:lnTo>
                <a:lnTo>
                  <a:pt x="162524" y="37296"/>
                </a:lnTo>
                <a:lnTo>
                  <a:pt x="163595" y="40104"/>
                </a:lnTo>
                <a:lnTo>
                  <a:pt x="168699" y="48607"/>
                </a:lnTo>
                <a:lnTo>
                  <a:pt x="171588" y="57159"/>
                </a:lnTo>
                <a:lnTo>
                  <a:pt x="178052" y="65725"/>
                </a:lnTo>
                <a:lnTo>
                  <a:pt x="183274" y="71439"/>
                </a:lnTo>
                <a:lnTo>
                  <a:pt x="185048" y="74296"/>
                </a:lnTo>
                <a:lnTo>
                  <a:pt x="188497" y="83820"/>
                </a:lnTo>
                <a:lnTo>
                  <a:pt x="192679" y="93133"/>
                </a:lnTo>
                <a:lnTo>
                  <a:pt x="200389" y="109087"/>
                </a:lnTo>
                <a:lnTo>
                  <a:pt x="203362" y="117698"/>
                </a:lnTo>
                <a:lnTo>
                  <a:pt x="205635" y="125653"/>
                </a:lnTo>
                <a:lnTo>
                  <a:pt x="209821" y="135538"/>
                </a:lnTo>
                <a:lnTo>
                  <a:pt x="211318" y="140841"/>
                </a:lnTo>
                <a:lnTo>
                  <a:pt x="212316" y="146282"/>
                </a:lnTo>
                <a:lnTo>
                  <a:pt x="212982" y="151814"/>
                </a:lnTo>
                <a:lnTo>
                  <a:pt x="214378" y="157407"/>
                </a:lnTo>
                <a:lnTo>
                  <a:pt x="216261" y="163040"/>
                </a:lnTo>
                <a:lnTo>
                  <a:pt x="218469" y="168701"/>
                </a:lnTo>
                <a:lnTo>
                  <a:pt x="219941" y="174380"/>
                </a:lnTo>
                <a:lnTo>
                  <a:pt x="220922" y="180071"/>
                </a:lnTo>
                <a:lnTo>
                  <a:pt x="221577" y="185770"/>
                </a:lnTo>
                <a:lnTo>
                  <a:pt x="222013" y="191474"/>
                </a:lnTo>
                <a:lnTo>
                  <a:pt x="222304" y="197182"/>
                </a:lnTo>
                <a:lnTo>
                  <a:pt x="222626" y="208604"/>
                </a:lnTo>
                <a:lnTo>
                  <a:pt x="222875" y="246937"/>
                </a:lnTo>
                <a:lnTo>
                  <a:pt x="221926" y="252255"/>
                </a:lnTo>
                <a:lnTo>
                  <a:pt x="220340" y="257705"/>
                </a:lnTo>
                <a:lnTo>
                  <a:pt x="216992" y="267888"/>
                </a:lnTo>
                <a:lnTo>
                  <a:pt x="215503" y="275589"/>
                </a:lnTo>
                <a:lnTo>
                  <a:pt x="212302" y="282186"/>
                </a:lnTo>
                <a:lnTo>
                  <a:pt x="207704" y="288294"/>
                </a:lnTo>
                <a:lnTo>
                  <a:pt x="202485" y="294183"/>
                </a:lnTo>
                <a:lnTo>
                  <a:pt x="196991" y="299976"/>
                </a:lnTo>
                <a:lnTo>
                  <a:pt x="194192" y="302854"/>
                </a:lnTo>
                <a:lnTo>
                  <a:pt x="190421" y="305725"/>
                </a:lnTo>
                <a:lnTo>
                  <a:pt x="186003" y="308592"/>
                </a:lnTo>
                <a:lnTo>
                  <a:pt x="181151" y="311455"/>
                </a:lnTo>
                <a:lnTo>
                  <a:pt x="176965" y="314317"/>
                </a:lnTo>
                <a:lnTo>
                  <a:pt x="173222" y="317177"/>
                </a:lnTo>
                <a:lnTo>
                  <a:pt x="169774" y="320037"/>
                </a:lnTo>
                <a:lnTo>
                  <a:pt x="165570" y="322895"/>
                </a:lnTo>
                <a:lnTo>
                  <a:pt x="160863" y="325753"/>
                </a:lnTo>
                <a:lnTo>
                  <a:pt x="155819" y="328612"/>
                </a:lnTo>
                <a:lnTo>
                  <a:pt x="151505" y="331470"/>
                </a:lnTo>
                <a:lnTo>
                  <a:pt x="147676" y="334327"/>
                </a:lnTo>
                <a:lnTo>
                  <a:pt x="144171" y="337185"/>
                </a:lnTo>
                <a:lnTo>
                  <a:pt x="139929" y="339090"/>
                </a:lnTo>
                <a:lnTo>
                  <a:pt x="135196" y="340360"/>
                </a:lnTo>
                <a:lnTo>
                  <a:pt x="130136" y="341207"/>
                </a:lnTo>
                <a:lnTo>
                  <a:pt x="125810" y="341771"/>
                </a:lnTo>
                <a:lnTo>
                  <a:pt x="121973" y="342147"/>
                </a:lnTo>
                <a:lnTo>
                  <a:pt x="118463" y="342398"/>
                </a:lnTo>
                <a:lnTo>
                  <a:pt x="114217" y="342566"/>
                </a:lnTo>
                <a:lnTo>
                  <a:pt x="100093" y="342801"/>
                </a:lnTo>
                <a:lnTo>
                  <a:pt x="67029" y="342896"/>
                </a:lnTo>
                <a:lnTo>
                  <a:pt x="63736" y="341945"/>
                </a:lnTo>
                <a:lnTo>
                  <a:pt x="57537" y="338348"/>
                </a:lnTo>
                <a:lnTo>
                  <a:pt x="51607" y="333574"/>
                </a:lnTo>
                <a:lnTo>
                  <a:pt x="48692" y="330968"/>
                </a:lnTo>
                <a:lnTo>
                  <a:pt x="45797" y="329230"/>
                </a:lnTo>
                <a:lnTo>
                  <a:pt x="40039" y="327300"/>
                </a:lnTo>
                <a:lnTo>
                  <a:pt x="34305" y="323902"/>
                </a:lnTo>
                <a:lnTo>
                  <a:pt x="27414" y="318510"/>
                </a:lnTo>
                <a:lnTo>
                  <a:pt x="26848" y="317115"/>
                </a:lnTo>
                <a:lnTo>
                  <a:pt x="25717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0" name="SMARTPenAnnotation628"/>
          <p:cNvSpPr/>
          <p:nvPr/>
        </p:nvSpPr>
        <p:spPr>
          <a:xfrm>
            <a:off x="7066597" y="2546032"/>
            <a:ext cx="162879" cy="1"/>
          </a:xfrm>
          <a:custGeom>
            <a:avLst/>
            <a:gdLst/>
            <a:ahLst/>
            <a:cxnLst/>
            <a:rect l="0" t="0" r="0" b="0"/>
            <a:pathLst>
              <a:path w="162879" h="1">
                <a:moveTo>
                  <a:pt x="0" y="0"/>
                </a:move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1" name="SMARTPenAnnotation629"/>
          <p:cNvSpPr/>
          <p:nvPr/>
        </p:nvSpPr>
        <p:spPr>
          <a:xfrm>
            <a:off x="7066597" y="2631757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9326" y="6785"/>
                </a:lnTo>
                <a:lnTo>
                  <a:pt x="15600" y="8220"/>
                </a:lnTo>
                <a:lnTo>
                  <a:pt x="18999" y="8416"/>
                </a:lnTo>
                <a:lnTo>
                  <a:pt x="24391" y="8542"/>
                </a:lnTo>
                <a:lnTo>
                  <a:pt x="154305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2" name="SMARTPenAnnotation630"/>
          <p:cNvSpPr/>
          <p:nvPr/>
        </p:nvSpPr>
        <p:spPr>
          <a:xfrm>
            <a:off x="7400961" y="2443559"/>
            <a:ext cx="265712" cy="213881"/>
          </a:xfrm>
          <a:custGeom>
            <a:avLst/>
            <a:gdLst/>
            <a:ahLst/>
            <a:cxnLst/>
            <a:rect l="0" t="0" r="0" b="0"/>
            <a:pathLst>
              <a:path w="265712" h="213881">
                <a:moveTo>
                  <a:pt x="34254" y="51038"/>
                </a:moveTo>
                <a:lnTo>
                  <a:pt x="38805" y="51038"/>
                </a:lnTo>
                <a:lnTo>
                  <a:pt x="40145" y="50086"/>
                </a:lnTo>
                <a:lnTo>
                  <a:pt x="41039" y="48498"/>
                </a:lnTo>
                <a:lnTo>
                  <a:pt x="42473" y="43657"/>
                </a:lnTo>
                <a:lnTo>
                  <a:pt x="47272" y="38268"/>
                </a:lnTo>
                <a:lnTo>
                  <a:pt x="48648" y="35857"/>
                </a:lnTo>
                <a:lnTo>
                  <a:pt x="50176" y="30639"/>
                </a:lnTo>
                <a:lnTo>
                  <a:pt x="52489" y="27913"/>
                </a:lnTo>
                <a:lnTo>
                  <a:pt x="60138" y="22345"/>
                </a:lnTo>
                <a:lnTo>
                  <a:pt x="67348" y="16696"/>
                </a:lnTo>
                <a:lnTo>
                  <a:pt x="70603" y="13856"/>
                </a:lnTo>
                <a:lnTo>
                  <a:pt x="74679" y="11962"/>
                </a:lnTo>
                <a:lnTo>
                  <a:pt x="79301" y="10700"/>
                </a:lnTo>
                <a:lnTo>
                  <a:pt x="84289" y="9859"/>
                </a:lnTo>
                <a:lnTo>
                  <a:pt x="89518" y="8345"/>
                </a:lnTo>
                <a:lnTo>
                  <a:pt x="94909" y="6384"/>
                </a:lnTo>
                <a:lnTo>
                  <a:pt x="100408" y="4123"/>
                </a:lnTo>
                <a:lnTo>
                  <a:pt x="105026" y="2617"/>
                </a:lnTo>
                <a:lnTo>
                  <a:pt x="112698" y="942"/>
                </a:lnTo>
                <a:lnTo>
                  <a:pt x="117030" y="496"/>
                </a:lnTo>
                <a:lnTo>
                  <a:pt x="121823" y="198"/>
                </a:lnTo>
                <a:lnTo>
                  <a:pt x="126923" y="0"/>
                </a:lnTo>
                <a:lnTo>
                  <a:pt x="131276" y="820"/>
                </a:lnTo>
                <a:lnTo>
                  <a:pt x="138653" y="4272"/>
                </a:lnTo>
                <a:lnTo>
                  <a:pt x="142905" y="5573"/>
                </a:lnTo>
                <a:lnTo>
                  <a:pt x="147645" y="6441"/>
                </a:lnTo>
                <a:lnTo>
                  <a:pt x="152711" y="7019"/>
                </a:lnTo>
                <a:lnTo>
                  <a:pt x="157040" y="8357"/>
                </a:lnTo>
                <a:lnTo>
                  <a:pt x="164391" y="12384"/>
                </a:lnTo>
                <a:lnTo>
                  <a:pt x="170832" y="17348"/>
                </a:lnTo>
                <a:lnTo>
                  <a:pt x="173884" y="20006"/>
                </a:lnTo>
                <a:lnTo>
                  <a:pt x="176871" y="23682"/>
                </a:lnTo>
                <a:lnTo>
                  <a:pt x="179814" y="28038"/>
                </a:lnTo>
                <a:lnTo>
                  <a:pt x="182729" y="32847"/>
                </a:lnTo>
                <a:lnTo>
                  <a:pt x="184672" y="37006"/>
                </a:lnTo>
                <a:lnTo>
                  <a:pt x="185968" y="40731"/>
                </a:lnTo>
                <a:lnTo>
                  <a:pt x="186831" y="44167"/>
                </a:lnTo>
                <a:lnTo>
                  <a:pt x="187407" y="48362"/>
                </a:lnTo>
                <a:lnTo>
                  <a:pt x="187791" y="53064"/>
                </a:lnTo>
                <a:lnTo>
                  <a:pt x="188047" y="58104"/>
                </a:lnTo>
                <a:lnTo>
                  <a:pt x="188331" y="68783"/>
                </a:lnTo>
                <a:lnTo>
                  <a:pt x="188514" y="86611"/>
                </a:lnTo>
                <a:lnTo>
                  <a:pt x="187576" y="90946"/>
                </a:lnTo>
                <a:lnTo>
                  <a:pt x="185999" y="95741"/>
                </a:lnTo>
                <a:lnTo>
                  <a:pt x="183994" y="100842"/>
                </a:lnTo>
                <a:lnTo>
                  <a:pt x="181706" y="106148"/>
                </a:lnTo>
                <a:lnTo>
                  <a:pt x="176623" y="117124"/>
                </a:lnTo>
                <a:lnTo>
                  <a:pt x="172982" y="122718"/>
                </a:lnTo>
                <a:lnTo>
                  <a:pt x="168649" y="128352"/>
                </a:lnTo>
                <a:lnTo>
                  <a:pt x="163856" y="134013"/>
                </a:lnTo>
                <a:lnTo>
                  <a:pt x="159707" y="139692"/>
                </a:lnTo>
                <a:lnTo>
                  <a:pt x="155990" y="145383"/>
                </a:lnTo>
                <a:lnTo>
                  <a:pt x="152558" y="151082"/>
                </a:lnTo>
                <a:lnTo>
                  <a:pt x="148366" y="155834"/>
                </a:lnTo>
                <a:lnTo>
                  <a:pt x="143666" y="159955"/>
                </a:lnTo>
                <a:lnTo>
                  <a:pt x="138628" y="163654"/>
                </a:lnTo>
                <a:lnTo>
                  <a:pt x="134317" y="168025"/>
                </a:lnTo>
                <a:lnTo>
                  <a:pt x="130490" y="172845"/>
                </a:lnTo>
                <a:lnTo>
                  <a:pt x="126986" y="177962"/>
                </a:lnTo>
                <a:lnTo>
                  <a:pt x="122745" y="182327"/>
                </a:lnTo>
                <a:lnTo>
                  <a:pt x="118013" y="186189"/>
                </a:lnTo>
                <a:lnTo>
                  <a:pt x="112954" y="189716"/>
                </a:lnTo>
                <a:lnTo>
                  <a:pt x="107675" y="193020"/>
                </a:lnTo>
                <a:lnTo>
                  <a:pt x="102251" y="196175"/>
                </a:lnTo>
                <a:lnTo>
                  <a:pt x="96730" y="199231"/>
                </a:lnTo>
                <a:lnTo>
                  <a:pt x="91145" y="201268"/>
                </a:lnTo>
                <a:lnTo>
                  <a:pt x="85516" y="202627"/>
                </a:lnTo>
                <a:lnTo>
                  <a:pt x="79859" y="203532"/>
                </a:lnTo>
                <a:lnTo>
                  <a:pt x="75135" y="205088"/>
                </a:lnTo>
                <a:lnTo>
                  <a:pt x="67345" y="209357"/>
                </a:lnTo>
                <a:lnTo>
                  <a:pt x="62982" y="210877"/>
                </a:lnTo>
                <a:lnTo>
                  <a:pt x="58168" y="211890"/>
                </a:lnTo>
                <a:lnTo>
                  <a:pt x="53055" y="212565"/>
                </a:lnTo>
                <a:lnTo>
                  <a:pt x="44832" y="213315"/>
                </a:lnTo>
                <a:lnTo>
                  <a:pt x="37050" y="213649"/>
                </a:lnTo>
                <a:lnTo>
                  <a:pt x="15560" y="213880"/>
                </a:lnTo>
                <a:lnTo>
                  <a:pt x="13219" y="212940"/>
                </a:lnTo>
                <a:lnTo>
                  <a:pt x="11658" y="211360"/>
                </a:lnTo>
                <a:lnTo>
                  <a:pt x="10617" y="209354"/>
                </a:lnTo>
                <a:lnTo>
                  <a:pt x="8971" y="208017"/>
                </a:lnTo>
                <a:lnTo>
                  <a:pt x="6921" y="207126"/>
                </a:lnTo>
                <a:lnTo>
                  <a:pt x="4602" y="206531"/>
                </a:lnTo>
                <a:lnTo>
                  <a:pt x="3056" y="205183"/>
                </a:lnTo>
                <a:lnTo>
                  <a:pt x="2025" y="203331"/>
                </a:lnTo>
                <a:lnTo>
                  <a:pt x="371" y="198067"/>
                </a:lnTo>
                <a:lnTo>
                  <a:pt x="84" y="192604"/>
                </a:lnTo>
                <a:lnTo>
                  <a:pt x="0" y="184953"/>
                </a:lnTo>
                <a:lnTo>
                  <a:pt x="940" y="182224"/>
                </a:lnTo>
                <a:lnTo>
                  <a:pt x="4525" y="176653"/>
                </a:lnTo>
                <a:lnTo>
                  <a:pt x="9294" y="171002"/>
                </a:lnTo>
                <a:lnTo>
                  <a:pt x="11898" y="168162"/>
                </a:lnTo>
                <a:lnTo>
                  <a:pt x="15540" y="166268"/>
                </a:lnTo>
                <a:lnTo>
                  <a:pt x="19873" y="165006"/>
                </a:lnTo>
                <a:lnTo>
                  <a:pt x="24667" y="164164"/>
                </a:lnTo>
                <a:lnTo>
                  <a:pt x="29767" y="162650"/>
                </a:lnTo>
                <a:lnTo>
                  <a:pt x="35073" y="160689"/>
                </a:lnTo>
                <a:lnTo>
                  <a:pt x="40515" y="158428"/>
                </a:lnTo>
                <a:lnTo>
                  <a:pt x="47000" y="156922"/>
                </a:lnTo>
                <a:lnTo>
                  <a:pt x="54182" y="155917"/>
                </a:lnTo>
                <a:lnTo>
                  <a:pt x="61826" y="155248"/>
                </a:lnTo>
                <a:lnTo>
                  <a:pt x="68828" y="154801"/>
                </a:lnTo>
                <a:lnTo>
                  <a:pt x="81687" y="154305"/>
                </a:lnTo>
                <a:lnTo>
                  <a:pt x="87784" y="155125"/>
                </a:lnTo>
                <a:lnTo>
                  <a:pt x="93753" y="156624"/>
                </a:lnTo>
                <a:lnTo>
                  <a:pt x="99638" y="158576"/>
                </a:lnTo>
                <a:lnTo>
                  <a:pt x="105466" y="159878"/>
                </a:lnTo>
                <a:lnTo>
                  <a:pt x="111256" y="160745"/>
                </a:lnTo>
                <a:lnTo>
                  <a:pt x="117021" y="161324"/>
                </a:lnTo>
                <a:lnTo>
                  <a:pt x="122769" y="162662"/>
                </a:lnTo>
                <a:lnTo>
                  <a:pt x="128507" y="164507"/>
                </a:lnTo>
                <a:lnTo>
                  <a:pt x="134237" y="166689"/>
                </a:lnTo>
                <a:lnTo>
                  <a:pt x="139961" y="168143"/>
                </a:lnTo>
                <a:lnTo>
                  <a:pt x="145683" y="169113"/>
                </a:lnTo>
                <a:lnTo>
                  <a:pt x="151402" y="169760"/>
                </a:lnTo>
                <a:lnTo>
                  <a:pt x="157120" y="171143"/>
                </a:lnTo>
                <a:lnTo>
                  <a:pt x="162837" y="173018"/>
                </a:lnTo>
                <a:lnTo>
                  <a:pt x="168553" y="175221"/>
                </a:lnTo>
                <a:lnTo>
                  <a:pt x="173317" y="177642"/>
                </a:lnTo>
                <a:lnTo>
                  <a:pt x="185524" y="185599"/>
                </a:lnTo>
                <a:lnTo>
                  <a:pt x="190346" y="188371"/>
                </a:lnTo>
                <a:lnTo>
                  <a:pt x="195465" y="191171"/>
                </a:lnTo>
                <a:lnTo>
                  <a:pt x="203693" y="194282"/>
                </a:lnTo>
                <a:lnTo>
                  <a:pt x="210525" y="195664"/>
                </a:lnTo>
                <a:lnTo>
                  <a:pt x="216737" y="196279"/>
                </a:lnTo>
                <a:lnTo>
                  <a:pt x="220679" y="197395"/>
                </a:lnTo>
                <a:lnTo>
                  <a:pt x="225213" y="199092"/>
                </a:lnTo>
                <a:lnTo>
                  <a:pt x="230139" y="201176"/>
                </a:lnTo>
                <a:lnTo>
                  <a:pt x="238154" y="203491"/>
                </a:lnTo>
                <a:lnTo>
                  <a:pt x="244891" y="204520"/>
                </a:lnTo>
                <a:lnTo>
                  <a:pt x="251061" y="204977"/>
                </a:lnTo>
                <a:lnTo>
                  <a:pt x="256977" y="205181"/>
                </a:lnTo>
                <a:lnTo>
                  <a:pt x="265711" y="2053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3" name="SMARTPenAnnotation631"/>
          <p:cNvSpPr/>
          <p:nvPr/>
        </p:nvSpPr>
        <p:spPr>
          <a:xfrm>
            <a:off x="7735252" y="2486025"/>
            <a:ext cx="240031" cy="197168"/>
          </a:xfrm>
          <a:custGeom>
            <a:avLst/>
            <a:gdLst/>
            <a:ahLst/>
            <a:cxnLst/>
            <a:rect l="0" t="0" r="0" b="0"/>
            <a:pathLst>
              <a:path w="240031" h="197168">
                <a:moveTo>
                  <a:pt x="0" y="0"/>
                </a:moveTo>
                <a:lnTo>
                  <a:pt x="0" y="8219"/>
                </a:lnTo>
                <a:lnTo>
                  <a:pt x="4551" y="13018"/>
                </a:lnTo>
                <a:lnTo>
                  <a:pt x="7381" y="15922"/>
                </a:lnTo>
                <a:lnTo>
                  <a:pt x="10583" y="21681"/>
                </a:lnTo>
                <a:lnTo>
                  <a:pt x="12771" y="25884"/>
                </a:lnTo>
                <a:lnTo>
                  <a:pt x="15181" y="29638"/>
                </a:lnTo>
                <a:lnTo>
                  <a:pt x="17741" y="33094"/>
                </a:lnTo>
                <a:lnTo>
                  <a:pt x="20400" y="36350"/>
                </a:lnTo>
                <a:lnTo>
                  <a:pt x="24078" y="39473"/>
                </a:lnTo>
                <a:lnTo>
                  <a:pt x="28434" y="42508"/>
                </a:lnTo>
                <a:lnTo>
                  <a:pt x="33244" y="45483"/>
                </a:lnTo>
                <a:lnTo>
                  <a:pt x="37403" y="49372"/>
                </a:lnTo>
                <a:lnTo>
                  <a:pt x="41128" y="53870"/>
                </a:lnTo>
                <a:lnTo>
                  <a:pt x="44563" y="58773"/>
                </a:lnTo>
                <a:lnTo>
                  <a:pt x="48759" y="62994"/>
                </a:lnTo>
                <a:lnTo>
                  <a:pt x="53461" y="66761"/>
                </a:lnTo>
                <a:lnTo>
                  <a:pt x="58500" y="70225"/>
                </a:lnTo>
                <a:lnTo>
                  <a:pt x="63765" y="74439"/>
                </a:lnTo>
                <a:lnTo>
                  <a:pt x="69180" y="79153"/>
                </a:lnTo>
                <a:lnTo>
                  <a:pt x="79325" y="88519"/>
                </a:lnTo>
                <a:lnTo>
                  <a:pt x="87008" y="95856"/>
                </a:lnTo>
                <a:lnTo>
                  <a:pt x="101239" y="109893"/>
                </a:lnTo>
                <a:lnTo>
                  <a:pt x="106545" y="114220"/>
                </a:lnTo>
                <a:lnTo>
                  <a:pt x="111988" y="118056"/>
                </a:lnTo>
                <a:lnTo>
                  <a:pt x="117521" y="121567"/>
                </a:lnTo>
                <a:lnTo>
                  <a:pt x="122162" y="124859"/>
                </a:lnTo>
                <a:lnTo>
                  <a:pt x="126209" y="128007"/>
                </a:lnTo>
                <a:lnTo>
                  <a:pt x="129859" y="131058"/>
                </a:lnTo>
                <a:lnTo>
                  <a:pt x="134197" y="134044"/>
                </a:lnTo>
                <a:lnTo>
                  <a:pt x="138996" y="136988"/>
                </a:lnTo>
                <a:lnTo>
                  <a:pt x="144099" y="139903"/>
                </a:lnTo>
                <a:lnTo>
                  <a:pt x="154849" y="145681"/>
                </a:lnTo>
                <a:lnTo>
                  <a:pt x="160383" y="148556"/>
                </a:lnTo>
                <a:lnTo>
                  <a:pt x="165025" y="151424"/>
                </a:lnTo>
                <a:lnTo>
                  <a:pt x="169071" y="154289"/>
                </a:lnTo>
                <a:lnTo>
                  <a:pt x="172721" y="157152"/>
                </a:lnTo>
                <a:lnTo>
                  <a:pt x="177060" y="160965"/>
                </a:lnTo>
                <a:lnTo>
                  <a:pt x="181858" y="165413"/>
                </a:lnTo>
                <a:lnTo>
                  <a:pt x="186962" y="170282"/>
                </a:lnTo>
                <a:lnTo>
                  <a:pt x="191316" y="173529"/>
                </a:lnTo>
                <a:lnTo>
                  <a:pt x="198694" y="177136"/>
                </a:lnTo>
                <a:lnTo>
                  <a:pt x="202948" y="179051"/>
                </a:lnTo>
                <a:lnTo>
                  <a:pt x="219883" y="187150"/>
                </a:lnTo>
                <a:lnTo>
                  <a:pt x="226547" y="192717"/>
                </a:lnTo>
                <a:lnTo>
                  <a:pt x="231026" y="196776"/>
                </a:lnTo>
                <a:lnTo>
                  <a:pt x="233806" y="196993"/>
                </a:lnTo>
                <a:lnTo>
                  <a:pt x="240030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4" name="SMARTPenAnnotation632"/>
          <p:cNvSpPr/>
          <p:nvPr/>
        </p:nvSpPr>
        <p:spPr>
          <a:xfrm>
            <a:off x="7778115" y="2520314"/>
            <a:ext cx="145733" cy="137162"/>
          </a:xfrm>
          <a:custGeom>
            <a:avLst/>
            <a:gdLst/>
            <a:ahLst/>
            <a:cxnLst/>
            <a:rect l="0" t="0" r="0" b="0"/>
            <a:pathLst>
              <a:path w="145733" h="137162">
                <a:moveTo>
                  <a:pt x="145732" y="0"/>
                </a:moveTo>
                <a:lnTo>
                  <a:pt x="112488" y="33244"/>
                </a:lnTo>
                <a:lnTo>
                  <a:pt x="107378" y="37403"/>
                </a:lnTo>
                <a:lnTo>
                  <a:pt x="102065" y="41128"/>
                </a:lnTo>
                <a:lnTo>
                  <a:pt x="96618" y="44564"/>
                </a:lnTo>
                <a:lnTo>
                  <a:pt x="92034" y="47807"/>
                </a:lnTo>
                <a:lnTo>
                  <a:pt x="88027" y="50921"/>
                </a:lnTo>
                <a:lnTo>
                  <a:pt x="84401" y="53950"/>
                </a:lnTo>
                <a:lnTo>
                  <a:pt x="80080" y="57875"/>
                </a:lnTo>
                <a:lnTo>
                  <a:pt x="70198" y="67315"/>
                </a:lnTo>
                <a:lnTo>
                  <a:pt x="53925" y="83340"/>
                </a:lnTo>
                <a:lnTo>
                  <a:pt x="48332" y="87945"/>
                </a:lnTo>
                <a:lnTo>
                  <a:pt x="42699" y="91968"/>
                </a:lnTo>
                <a:lnTo>
                  <a:pt x="37038" y="95602"/>
                </a:lnTo>
                <a:lnTo>
                  <a:pt x="32312" y="99930"/>
                </a:lnTo>
                <a:lnTo>
                  <a:pt x="28209" y="104720"/>
                </a:lnTo>
                <a:lnTo>
                  <a:pt x="24521" y="109819"/>
                </a:lnTo>
                <a:lnTo>
                  <a:pt x="21109" y="114170"/>
                </a:lnTo>
                <a:lnTo>
                  <a:pt x="17883" y="118024"/>
                </a:lnTo>
                <a:lnTo>
                  <a:pt x="10411" y="126501"/>
                </a:lnTo>
                <a:lnTo>
                  <a:pt x="6850" y="130201"/>
                </a:lnTo>
                <a:lnTo>
                  <a:pt x="0" y="1371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5" name="SMARTPenAnnotation633"/>
          <p:cNvSpPr/>
          <p:nvPr/>
        </p:nvSpPr>
        <p:spPr>
          <a:xfrm>
            <a:off x="8086725" y="2606039"/>
            <a:ext cx="188595" cy="8574"/>
          </a:xfrm>
          <a:custGeom>
            <a:avLst/>
            <a:gdLst/>
            <a:ahLst/>
            <a:cxnLst/>
            <a:rect l="0" t="0" r="0" b="0"/>
            <a:pathLst>
              <a:path w="188595" h="8574">
                <a:moveTo>
                  <a:pt x="0" y="8573"/>
                </a:moveTo>
                <a:lnTo>
                  <a:pt x="4550" y="4022"/>
                </a:lnTo>
                <a:lnTo>
                  <a:pt x="6843" y="2681"/>
                </a:lnTo>
                <a:lnTo>
                  <a:pt x="9325" y="1788"/>
                </a:lnTo>
                <a:lnTo>
                  <a:pt x="11931" y="1192"/>
                </a:lnTo>
                <a:lnTo>
                  <a:pt x="14622" y="795"/>
                </a:lnTo>
                <a:lnTo>
                  <a:pt x="17367" y="530"/>
                </a:lnTo>
                <a:lnTo>
                  <a:pt x="20151" y="354"/>
                </a:lnTo>
                <a:lnTo>
                  <a:pt x="28323" y="157"/>
                </a:ln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6" name="SMARTPenAnnotation634"/>
          <p:cNvSpPr/>
          <p:nvPr/>
        </p:nvSpPr>
        <p:spPr>
          <a:xfrm>
            <a:off x="8395334" y="2486025"/>
            <a:ext cx="42864" cy="222886"/>
          </a:xfrm>
          <a:custGeom>
            <a:avLst/>
            <a:gdLst/>
            <a:ahLst/>
            <a:cxnLst/>
            <a:rect l="0" t="0" r="0" b="0"/>
            <a:pathLst>
              <a:path w="42864" h="222886">
                <a:moveTo>
                  <a:pt x="0" y="0"/>
                </a:moveTo>
                <a:lnTo>
                  <a:pt x="4940" y="0"/>
                </a:lnTo>
                <a:lnTo>
                  <a:pt x="2831" y="0"/>
                </a:lnTo>
                <a:lnTo>
                  <a:pt x="8294" y="0"/>
                </a:lnTo>
                <a:lnTo>
                  <a:pt x="8491" y="4551"/>
                </a:lnTo>
                <a:lnTo>
                  <a:pt x="9470" y="6844"/>
                </a:lnTo>
                <a:lnTo>
                  <a:pt x="11076" y="9325"/>
                </a:lnTo>
                <a:lnTo>
                  <a:pt x="13099" y="11931"/>
                </a:lnTo>
                <a:lnTo>
                  <a:pt x="14448" y="14621"/>
                </a:lnTo>
                <a:lnTo>
                  <a:pt x="15347" y="17368"/>
                </a:lnTo>
                <a:lnTo>
                  <a:pt x="16346" y="22959"/>
                </a:lnTo>
                <a:lnTo>
                  <a:pt x="16791" y="28618"/>
                </a:lnTo>
                <a:lnTo>
                  <a:pt x="16988" y="36849"/>
                </a:lnTo>
                <a:lnTo>
                  <a:pt x="17137" y="67063"/>
                </a:lnTo>
                <a:lnTo>
                  <a:pt x="18091" y="72331"/>
                </a:lnTo>
                <a:lnTo>
                  <a:pt x="19681" y="77748"/>
                </a:lnTo>
                <a:lnTo>
                  <a:pt x="21694" y="83265"/>
                </a:lnTo>
                <a:lnTo>
                  <a:pt x="23035" y="87895"/>
                </a:lnTo>
                <a:lnTo>
                  <a:pt x="23930" y="91934"/>
                </a:lnTo>
                <a:lnTo>
                  <a:pt x="24526" y="95579"/>
                </a:lnTo>
                <a:lnTo>
                  <a:pt x="24923" y="99914"/>
                </a:lnTo>
                <a:lnTo>
                  <a:pt x="25189" y="104709"/>
                </a:lnTo>
                <a:lnTo>
                  <a:pt x="25365" y="109811"/>
                </a:lnTo>
                <a:lnTo>
                  <a:pt x="26435" y="115117"/>
                </a:lnTo>
                <a:lnTo>
                  <a:pt x="28101" y="120560"/>
                </a:lnTo>
                <a:lnTo>
                  <a:pt x="30164" y="126093"/>
                </a:lnTo>
                <a:lnTo>
                  <a:pt x="31540" y="131687"/>
                </a:lnTo>
                <a:lnTo>
                  <a:pt x="32457" y="137321"/>
                </a:lnTo>
                <a:lnTo>
                  <a:pt x="33068" y="142982"/>
                </a:lnTo>
                <a:lnTo>
                  <a:pt x="33475" y="147709"/>
                </a:lnTo>
                <a:lnTo>
                  <a:pt x="33747" y="151813"/>
                </a:lnTo>
                <a:lnTo>
                  <a:pt x="33929" y="155501"/>
                </a:lnTo>
                <a:lnTo>
                  <a:pt x="34129" y="164679"/>
                </a:lnTo>
                <a:lnTo>
                  <a:pt x="34259" y="181542"/>
                </a:lnTo>
                <a:lnTo>
                  <a:pt x="35222" y="184845"/>
                </a:lnTo>
                <a:lnTo>
                  <a:pt x="36817" y="188000"/>
                </a:lnTo>
                <a:lnTo>
                  <a:pt x="38832" y="191056"/>
                </a:lnTo>
                <a:lnTo>
                  <a:pt x="40175" y="194045"/>
                </a:lnTo>
                <a:lnTo>
                  <a:pt x="41071" y="196991"/>
                </a:lnTo>
                <a:lnTo>
                  <a:pt x="42067" y="202804"/>
                </a:lnTo>
                <a:lnTo>
                  <a:pt x="42509" y="208562"/>
                </a:lnTo>
                <a:lnTo>
                  <a:pt x="42793" y="214129"/>
                </a:lnTo>
                <a:lnTo>
                  <a:pt x="42863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7" name="SMARTPenAnnotation635"/>
          <p:cNvSpPr/>
          <p:nvPr/>
        </p:nvSpPr>
        <p:spPr>
          <a:xfrm>
            <a:off x="6895147" y="3103245"/>
            <a:ext cx="334329" cy="291466"/>
          </a:xfrm>
          <a:custGeom>
            <a:avLst/>
            <a:gdLst/>
            <a:ahLst/>
            <a:cxnLst/>
            <a:rect l="0" t="0" r="0" b="0"/>
            <a:pathLst>
              <a:path w="334329" h="291466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4551" y="20151"/>
                </a:lnTo>
                <a:lnTo>
                  <a:pt x="11932" y="28619"/>
                </a:lnTo>
                <a:lnTo>
                  <a:pt x="20151" y="37160"/>
                </a:lnTo>
                <a:lnTo>
                  <a:pt x="28619" y="45724"/>
                </a:lnTo>
                <a:lnTo>
                  <a:pt x="34310" y="53976"/>
                </a:lnTo>
                <a:lnTo>
                  <a:pt x="37160" y="58844"/>
                </a:lnTo>
                <a:lnTo>
                  <a:pt x="45409" y="66793"/>
                </a:lnTo>
                <a:lnTo>
                  <a:pt x="50275" y="70246"/>
                </a:lnTo>
                <a:lnTo>
                  <a:pt x="58222" y="79163"/>
                </a:lnTo>
                <a:lnTo>
                  <a:pt x="61674" y="84207"/>
                </a:lnTo>
                <a:lnTo>
                  <a:pt x="65881" y="89476"/>
                </a:lnTo>
                <a:lnTo>
                  <a:pt x="70591" y="94893"/>
                </a:lnTo>
                <a:lnTo>
                  <a:pt x="75636" y="100409"/>
                </a:lnTo>
                <a:lnTo>
                  <a:pt x="86321" y="111619"/>
                </a:lnTo>
                <a:lnTo>
                  <a:pt x="125765" y="151457"/>
                </a:lnTo>
                <a:lnTo>
                  <a:pt x="131469" y="156216"/>
                </a:lnTo>
                <a:lnTo>
                  <a:pt x="137176" y="160342"/>
                </a:lnTo>
                <a:lnTo>
                  <a:pt x="142886" y="164044"/>
                </a:lnTo>
                <a:lnTo>
                  <a:pt x="148597" y="168418"/>
                </a:lnTo>
                <a:lnTo>
                  <a:pt x="154310" y="173239"/>
                </a:lnTo>
                <a:lnTo>
                  <a:pt x="160023" y="178357"/>
                </a:lnTo>
                <a:lnTo>
                  <a:pt x="166690" y="183675"/>
                </a:lnTo>
                <a:lnTo>
                  <a:pt x="173992" y="189124"/>
                </a:lnTo>
                <a:lnTo>
                  <a:pt x="181717" y="194663"/>
                </a:lnTo>
                <a:lnTo>
                  <a:pt x="188772" y="199308"/>
                </a:lnTo>
                <a:lnTo>
                  <a:pt x="195381" y="203357"/>
                </a:lnTo>
                <a:lnTo>
                  <a:pt x="201691" y="207008"/>
                </a:lnTo>
                <a:lnTo>
                  <a:pt x="207803" y="211348"/>
                </a:lnTo>
                <a:lnTo>
                  <a:pt x="213783" y="216146"/>
                </a:lnTo>
                <a:lnTo>
                  <a:pt x="219675" y="221250"/>
                </a:lnTo>
                <a:lnTo>
                  <a:pt x="225508" y="225605"/>
                </a:lnTo>
                <a:lnTo>
                  <a:pt x="231301" y="229460"/>
                </a:lnTo>
                <a:lnTo>
                  <a:pt x="237068" y="232983"/>
                </a:lnTo>
                <a:lnTo>
                  <a:pt x="242818" y="236285"/>
                </a:lnTo>
                <a:lnTo>
                  <a:pt x="254287" y="242493"/>
                </a:lnTo>
                <a:lnTo>
                  <a:pt x="271453" y="251343"/>
                </a:lnTo>
                <a:lnTo>
                  <a:pt x="280349" y="257123"/>
                </a:lnTo>
                <a:lnTo>
                  <a:pt x="284054" y="259998"/>
                </a:lnTo>
                <a:lnTo>
                  <a:pt x="286524" y="262866"/>
                </a:lnTo>
                <a:lnTo>
                  <a:pt x="288171" y="265732"/>
                </a:lnTo>
                <a:lnTo>
                  <a:pt x="289269" y="268594"/>
                </a:lnTo>
                <a:lnTo>
                  <a:pt x="291906" y="270503"/>
                </a:lnTo>
                <a:lnTo>
                  <a:pt x="299916" y="272623"/>
                </a:lnTo>
                <a:lnTo>
                  <a:pt x="302814" y="274141"/>
                </a:lnTo>
                <a:lnTo>
                  <a:pt x="304746" y="276106"/>
                </a:lnTo>
                <a:lnTo>
                  <a:pt x="306034" y="278368"/>
                </a:lnTo>
                <a:lnTo>
                  <a:pt x="307845" y="279876"/>
                </a:lnTo>
                <a:lnTo>
                  <a:pt x="310006" y="280881"/>
                </a:lnTo>
                <a:lnTo>
                  <a:pt x="320136" y="284836"/>
                </a:lnTo>
                <a:lnTo>
                  <a:pt x="334328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8" name="SMARTPenAnnotation636"/>
          <p:cNvSpPr/>
          <p:nvPr/>
        </p:nvSpPr>
        <p:spPr>
          <a:xfrm>
            <a:off x="6929437" y="3154680"/>
            <a:ext cx="214314" cy="317183"/>
          </a:xfrm>
          <a:custGeom>
            <a:avLst/>
            <a:gdLst/>
            <a:ahLst/>
            <a:cxnLst/>
            <a:rect l="0" t="0" r="0" b="0"/>
            <a:pathLst>
              <a:path w="214314" h="317183">
                <a:moveTo>
                  <a:pt x="214313" y="0"/>
                </a:moveTo>
                <a:lnTo>
                  <a:pt x="206932" y="0"/>
                </a:lnTo>
                <a:lnTo>
                  <a:pt x="201543" y="4551"/>
                </a:lnTo>
                <a:lnTo>
                  <a:pt x="198464" y="7380"/>
                </a:lnTo>
                <a:lnTo>
                  <a:pt x="198031" y="8730"/>
                </a:lnTo>
                <a:lnTo>
                  <a:pt x="197552" y="12770"/>
                </a:lnTo>
                <a:lnTo>
                  <a:pt x="196471" y="15181"/>
                </a:lnTo>
                <a:lnTo>
                  <a:pt x="190399" y="24077"/>
                </a:lnTo>
                <a:lnTo>
                  <a:pt x="185269" y="33243"/>
                </a:lnTo>
                <a:lnTo>
                  <a:pt x="177026" y="49113"/>
                </a:lnTo>
                <a:lnTo>
                  <a:pt x="174215" y="55602"/>
                </a:lnTo>
                <a:lnTo>
                  <a:pt x="171388" y="62786"/>
                </a:lnTo>
                <a:lnTo>
                  <a:pt x="168552" y="70432"/>
                </a:lnTo>
                <a:lnTo>
                  <a:pt x="165708" y="77434"/>
                </a:lnTo>
                <a:lnTo>
                  <a:pt x="162859" y="84008"/>
                </a:lnTo>
                <a:lnTo>
                  <a:pt x="160008" y="90295"/>
                </a:lnTo>
                <a:lnTo>
                  <a:pt x="156202" y="97344"/>
                </a:lnTo>
                <a:lnTo>
                  <a:pt x="151760" y="104901"/>
                </a:lnTo>
                <a:lnTo>
                  <a:pt x="141744" y="120917"/>
                </a:lnTo>
                <a:lnTo>
                  <a:pt x="97111" y="188630"/>
                </a:lnTo>
                <a:lnTo>
                  <a:pt x="92363" y="197190"/>
                </a:lnTo>
                <a:lnTo>
                  <a:pt x="88245" y="205755"/>
                </a:lnTo>
                <a:lnTo>
                  <a:pt x="84548" y="214322"/>
                </a:lnTo>
                <a:lnTo>
                  <a:pt x="80178" y="221939"/>
                </a:lnTo>
                <a:lnTo>
                  <a:pt x="75360" y="228922"/>
                </a:lnTo>
                <a:lnTo>
                  <a:pt x="70241" y="235482"/>
                </a:lnTo>
                <a:lnTo>
                  <a:pt x="65878" y="241760"/>
                </a:lnTo>
                <a:lnTo>
                  <a:pt x="62016" y="247851"/>
                </a:lnTo>
                <a:lnTo>
                  <a:pt x="58489" y="253816"/>
                </a:lnTo>
                <a:lnTo>
                  <a:pt x="53280" y="259698"/>
                </a:lnTo>
                <a:lnTo>
                  <a:pt x="46950" y="265524"/>
                </a:lnTo>
                <a:lnTo>
                  <a:pt x="39872" y="271313"/>
                </a:lnTo>
                <a:lnTo>
                  <a:pt x="34202" y="276126"/>
                </a:lnTo>
                <a:lnTo>
                  <a:pt x="29469" y="280286"/>
                </a:lnTo>
                <a:lnTo>
                  <a:pt x="21670" y="287449"/>
                </a:lnTo>
                <a:lnTo>
                  <a:pt x="11924" y="296836"/>
                </a:lnTo>
                <a:lnTo>
                  <a:pt x="5935" y="302742"/>
                </a:lnTo>
                <a:lnTo>
                  <a:pt x="3956" y="305651"/>
                </a:lnTo>
                <a:lnTo>
                  <a:pt x="521" y="315475"/>
                </a:lnTo>
                <a:lnTo>
                  <a:pt x="0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9" name="SMARTPenAnnotation637"/>
          <p:cNvSpPr/>
          <p:nvPr/>
        </p:nvSpPr>
        <p:spPr>
          <a:xfrm>
            <a:off x="7452359" y="3008947"/>
            <a:ext cx="102509" cy="2357439"/>
          </a:xfrm>
          <a:custGeom>
            <a:avLst/>
            <a:gdLst/>
            <a:ahLst/>
            <a:cxnLst/>
            <a:rect l="0" t="0" r="0" b="0"/>
            <a:pathLst>
              <a:path w="102509" h="2357439">
                <a:moveTo>
                  <a:pt x="42863" y="0"/>
                </a:moveTo>
                <a:lnTo>
                  <a:pt x="35483" y="0"/>
                </a:lnTo>
                <a:lnTo>
                  <a:pt x="35085" y="953"/>
                </a:lnTo>
                <a:lnTo>
                  <a:pt x="34360" y="8731"/>
                </a:lnTo>
                <a:lnTo>
                  <a:pt x="34291" y="94846"/>
                </a:lnTo>
                <a:lnTo>
                  <a:pt x="31751" y="111687"/>
                </a:lnTo>
                <a:lnTo>
                  <a:pt x="29740" y="120178"/>
                </a:lnTo>
                <a:lnTo>
                  <a:pt x="26910" y="150332"/>
                </a:lnTo>
                <a:lnTo>
                  <a:pt x="25001" y="194654"/>
                </a:lnTo>
                <a:lnTo>
                  <a:pt x="23335" y="205969"/>
                </a:lnTo>
                <a:lnTo>
                  <a:pt x="21272" y="217323"/>
                </a:lnTo>
                <a:lnTo>
                  <a:pt x="18368" y="251505"/>
                </a:lnTo>
                <a:lnTo>
                  <a:pt x="17307" y="324726"/>
                </a:lnTo>
                <a:lnTo>
                  <a:pt x="15312" y="354825"/>
                </a:lnTo>
                <a:lnTo>
                  <a:pt x="12113" y="370853"/>
                </a:lnTo>
                <a:lnTo>
                  <a:pt x="8076" y="387253"/>
                </a:lnTo>
                <a:lnTo>
                  <a:pt x="5384" y="403901"/>
                </a:lnTo>
                <a:lnTo>
                  <a:pt x="2393" y="437639"/>
                </a:lnTo>
                <a:lnTo>
                  <a:pt x="473" y="506817"/>
                </a:lnTo>
                <a:lnTo>
                  <a:pt x="0" y="970008"/>
                </a:lnTo>
                <a:lnTo>
                  <a:pt x="2541" y="1013410"/>
                </a:lnTo>
                <a:lnTo>
                  <a:pt x="4551" y="1035652"/>
                </a:lnTo>
                <a:lnTo>
                  <a:pt x="8732" y="1126099"/>
                </a:lnTo>
                <a:lnTo>
                  <a:pt x="10583" y="1148878"/>
                </a:lnTo>
                <a:lnTo>
                  <a:pt x="12772" y="1171683"/>
                </a:lnTo>
                <a:lnTo>
                  <a:pt x="15850" y="1240187"/>
                </a:lnTo>
                <a:lnTo>
                  <a:pt x="16761" y="1308745"/>
                </a:lnTo>
                <a:lnTo>
                  <a:pt x="19515" y="1354459"/>
                </a:lnTo>
                <a:lnTo>
                  <a:pt x="21583" y="1377318"/>
                </a:lnTo>
                <a:lnTo>
                  <a:pt x="24493" y="1445896"/>
                </a:lnTo>
                <a:lnTo>
                  <a:pt x="25355" y="1514475"/>
                </a:lnTo>
                <a:lnTo>
                  <a:pt x="28097" y="1557656"/>
                </a:lnTo>
                <a:lnTo>
                  <a:pt x="30161" y="1578504"/>
                </a:lnTo>
                <a:lnTo>
                  <a:pt x="34428" y="1660826"/>
                </a:lnTo>
                <a:lnTo>
                  <a:pt x="38479" y="1704615"/>
                </a:lnTo>
                <a:lnTo>
                  <a:pt x="43455" y="1746937"/>
                </a:lnTo>
                <a:lnTo>
                  <a:pt x="54410" y="1828434"/>
                </a:lnTo>
                <a:lnTo>
                  <a:pt x="57520" y="1866103"/>
                </a:lnTo>
                <a:lnTo>
                  <a:pt x="59855" y="1901894"/>
                </a:lnTo>
                <a:lnTo>
                  <a:pt x="61811" y="1919440"/>
                </a:lnTo>
                <a:lnTo>
                  <a:pt x="66524" y="1954174"/>
                </a:lnTo>
                <a:lnTo>
                  <a:pt x="71794" y="1988662"/>
                </a:lnTo>
                <a:lnTo>
                  <a:pt x="74771" y="2023040"/>
                </a:lnTo>
                <a:lnTo>
                  <a:pt x="76682" y="2087126"/>
                </a:lnTo>
                <a:lnTo>
                  <a:pt x="79484" y="2116649"/>
                </a:lnTo>
                <a:lnTo>
                  <a:pt x="81565" y="2131189"/>
                </a:lnTo>
                <a:lnTo>
                  <a:pt x="85856" y="2187793"/>
                </a:lnTo>
                <a:lnTo>
                  <a:pt x="87718" y="2200526"/>
                </a:lnTo>
                <a:lnTo>
                  <a:pt x="89911" y="2212825"/>
                </a:lnTo>
                <a:lnTo>
                  <a:pt x="92999" y="2248338"/>
                </a:lnTo>
                <a:lnTo>
                  <a:pt x="94994" y="2286675"/>
                </a:lnTo>
                <a:lnTo>
                  <a:pt x="96667" y="2294070"/>
                </a:lnTo>
                <a:lnTo>
                  <a:pt x="98735" y="2300905"/>
                </a:lnTo>
                <a:lnTo>
                  <a:pt x="101645" y="2319626"/>
                </a:lnTo>
                <a:lnTo>
                  <a:pt x="102508" y="2332688"/>
                </a:lnTo>
                <a:lnTo>
                  <a:pt x="101676" y="2336175"/>
                </a:lnTo>
                <a:lnTo>
                  <a:pt x="100169" y="2339453"/>
                </a:lnTo>
                <a:lnTo>
                  <a:pt x="95457" y="2347006"/>
                </a:lnTo>
                <a:lnTo>
                  <a:pt x="94813" y="2350578"/>
                </a:lnTo>
                <a:lnTo>
                  <a:pt x="94298" y="23574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0" name="SMARTPenAnnotation638"/>
          <p:cNvSpPr/>
          <p:nvPr/>
        </p:nvSpPr>
        <p:spPr>
          <a:xfrm>
            <a:off x="7820977" y="3111944"/>
            <a:ext cx="247305" cy="479896"/>
          </a:xfrm>
          <a:custGeom>
            <a:avLst/>
            <a:gdLst/>
            <a:ahLst/>
            <a:cxnLst/>
            <a:rect l="0" t="0" r="0" b="0"/>
            <a:pathLst>
              <a:path w="247305" h="479896">
                <a:moveTo>
                  <a:pt x="0" y="8445"/>
                </a:moveTo>
                <a:lnTo>
                  <a:pt x="0" y="20377"/>
                </a:lnTo>
                <a:lnTo>
                  <a:pt x="5891" y="38249"/>
                </a:lnTo>
                <a:lnTo>
                  <a:pt x="7381" y="48996"/>
                </a:lnTo>
                <a:lnTo>
                  <a:pt x="8043" y="60123"/>
                </a:lnTo>
                <a:lnTo>
                  <a:pt x="8338" y="71418"/>
                </a:lnTo>
                <a:lnTo>
                  <a:pt x="8572" y="159540"/>
                </a:lnTo>
                <a:lnTo>
                  <a:pt x="11112" y="173706"/>
                </a:lnTo>
                <a:lnTo>
                  <a:pt x="14464" y="188575"/>
                </a:lnTo>
                <a:lnTo>
                  <a:pt x="15953" y="201533"/>
                </a:lnTo>
                <a:lnTo>
                  <a:pt x="19156" y="213642"/>
                </a:lnTo>
                <a:lnTo>
                  <a:pt x="23753" y="225374"/>
                </a:lnTo>
                <a:lnTo>
                  <a:pt x="28972" y="236938"/>
                </a:lnTo>
                <a:lnTo>
                  <a:pt x="32714" y="249608"/>
                </a:lnTo>
                <a:lnTo>
                  <a:pt x="38670" y="258821"/>
                </a:lnTo>
                <a:lnTo>
                  <a:pt x="45762" y="268314"/>
                </a:lnTo>
                <a:lnTo>
                  <a:pt x="48914" y="275708"/>
                </a:lnTo>
                <a:lnTo>
                  <a:pt x="51659" y="279013"/>
                </a:lnTo>
                <a:lnTo>
                  <a:pt x="55394" y="282169"/>
                </a:lnTo>
                <a:lnTo>
                  <a:pt x="59790" y="285225"/>
                </a:lnTo>
                <a:lnTo>
                  <a:pt x="67213" y="288621"/>
                </a:lnTo>
                <a:lnTo>
                  <a:pt x="73688" y="290131"/>
                </a:lnTo>
                <a:lnTo>
                  <a:pt x="79740" y="290802"/>
                </a:lnTo>
                <a:lnTo>
                  <a:pt x="83641" y="290980"/>
                </a:lnTo>
                <a:lnTo>
                  <a:pt x="93053" y="291179"/>
                </a:lnTo>
                <a:lnTo>
                  <a:pt x="97278" y="290280"/>
                </a:lnTo>
                <a:lnTo>
                  <a:pt x="104512" y="286740"/>
                </a:lnTo>
                <a:lnTo>
                  <a:pt x="113442" y="281992"/>
                </a:lnTo>
                <a:lnTo>
                  <a:pt x="118491" y="279392"/>
                </a:lnTo>
                <a:lnTo>
                  <a:pt x="122809" y="276707"/>
                </a:lnTo>
                <a:lnTo>
                  <a:pt x="130146" y="271183"/>
                </a:lnTo>
                <a:lnTo>
                  <a:pt x="134389" y="267424"/>
                </a:lnTo>
                <a:lnTo>
                  <a:pt x="144184" y="258167"/>
                </a:lnTo>
                <a:lnTo>
                  <a:pt x="148510" y="253032"/>
                </a:lnTo>
                <a:lnTo>
                  <a:pt x="155857" y="242246"/>
                </a:lnTo>
                <a:lnTo>
                  <a:pt x="160102" y="236702"/>
                </a:lnTo>
                <a:lnTo>
                  <a:pt x="164837" y="231102"/>
                </a:lnTo>
                <a:lnTo>
                  <a:pt x="169899" y="225463"/>
                </a:lnTo>
                <a:lnTo>
                  <a:pt x="174226" y="219799"/>
                </a:lnTo>
                <a:lnTo>
                  <a:pt x="181574" y="208425"/>
                </a:lnTo>
                <a:lnTo>
                  <a:pt x="188014" y="194481"/>
                </a:lnTo>
                <a:lnTo>
                  <a:pt x="194052" y="179710"/>
                </a:lnTo>
                <a:lnTo>
                  <a:pt x="199910" y="166796"/>
                </a:lnTo>
                <a:lnTo>
                  <a:pt x="208563" y="148815"/>
                </a:lnTo>
                <a:lnTo>
                  <a:pt x="214298" y="134650"/>
                </a:lnTo>
                <a:lnTo>
                  <a:pt x="219069" y="119781"/>
                </a:lnTo>
                <a:lnTo>
                  <a:pt x="221189" y="106823"/>
                </a:lnTo>
                <a:lnTo>
                  <a:pt x="222132" y="94714"/>
                </a:lnTo>
                <a:lnTo>
                  <a:pt x="222550" y="82982"/>
                </a:lnTo>
                <a:lnTo>
                  <a:pt x="222819" y="59928"/>
                </a:lnTo>
                <a:lnTo>
                  <a:pt x="222882" y="31810"/>
                </a:lnTo>
                <a:lnTo>
                  <a:pt x="220343" y="23275"/>
                </a:lnTo>
                <a:lnTo>
                  <a:pt x="215503" y="11375"/>
                </a:lnTo>
                <a:lnTo>
                  <a:pt x="214322" y="0"/>
                </a:lnTo>
                <a:lnTo>
                  <a:pt x="214313" y="11816"/>
                </a:lnTo>
                <a:lnTo>
                  <a:pt x="215266" y="14503"/>
                </a:lnTo>
                <a:lnTo>
                  <a:pt x="220204" y="22835"/>
                </a:lnTo>
                <a:lnTo>
                  <a:pt x="221694" y="28493"/>
                </a:lnTo>
                <a:lnTo>
                  <a:pt x="222532" y="41585"/>
                </a:lnTo>
                <a:lnTo>
                  <a:pt x="222780" y="52978"/>
                </a:lnTo>
                <a:lnTo>
                  <a:pt x="222854" y="66937"/>
                </a:lnTo>
                <a:lnTo>
                  <a:pt x="225411" y="80162"/>
                </a:lnTo>
                <a:lnTo>
                  <a:pt x="228770" y="94612"/>
                </a:lnTo>
                <a:lnTo>
                  <a:pt x="230264" y="107384"/>
                </a:lnTo>
                <a:lnTo>
                  <a:pt x="230927" y="119411"/>
                </a:lnTo>
                <a:lnTo>
                  <a:pt x="232174" y="132058"/>
                </a:lnTo>
                <a:lnTo>
                  <a:pt x="233840" y="139432"/>
                </a:lnTo>
                <a:lnTo>
                  <a:pt x="237279" y="154291"/>
                </a:lnTo>
                <a:lnTo>
                  <a:pt x="238808" y="167246"/>
                </a:lnTo>
                <a:lnTo>
                  <a:pt x="242026" y="181894"/>
                </a:lnTo>
                <a:lnTo>
                  <a:pt x="244219" y="189800"/>
                </a:lnTo>
                <a:lnTo>
                  <a:pt x="245680" y="197929"/>
                </a:lnTo>
                <a:lnTo>
                  <a:pt x="246654" y="206205"/>
                </a:lnTo>
                <a:lnTo>
                  <a:pt x="247304" y="214580"/>
                </a:lnTo>
                <a:lnTo>
                  <a:pt x="246785" y="223021"/>
                </a:lnTo>
                <a:lnTo>
                  <a:pt x="245485" y="231506"/>
                </a:lnTo>
                <a:lnTo>
                  <a:pt x="243667" y="240020"/>
                </a:lnTo>
                <a:lnTo>
                  <a:pt x="244187" y="254560"/>
                </a:lnTo>
                <a:lnTo>
                  <a:pt x="245659" y="261104"/>
                </a:lnTo>
                <a:lnTo>
                  <a:pt x="244755" y="275996"/>
                </a:lnTo>
                <a:lnTo>
                  <a:pt x="243180" y="283968"/>
                </a:lnTo>
                <a:lnTo>
                  <a:pt x="241177" y="292139"/>
                </a:lnTo>
                <a:lnTo>
                  <a:pt x="238890" y="300445"/>
                </a:lnTo>
                <a:lnTo>
                  <a:pt x="233808" y="317293"/>
                </a:lnTo>
                <a:lnTo>
                  <a:pt x="228375" y="334306"/>
                </a:lnTo>
                <a:lnTo>
                  <a:pt x="222786" y="348853"/>
                </a:lnTo>
                <a:lnTo>
                  <a:pt x="217126" y="362620"/>
                </a:lnTo>
                <a:lnTo>
                  <a:pt x="211435" y="378264"/>
                </a:lnTo>
                <a:lnTo>
                  <a:pt x="207632" y="385483"/>
                </a:lnTo>
                <a:lnTo>
                  <a:pt x="203191" y="392202"/>
                </a:lnTo>
                <a:lnTo>
                  <a:pt x="198326" y="398586"/>
                </a:lnTo>
                <a:lnTo>
                  <a:pt x="193178" y="404747"/>
                </a:lnTo>
                <a:lnTo>
                  <a:pt x="187840" y="410759"/>
                </a:lnTo>
                <a:lnTo>
                  <a:pt x="182377" y="416672"/>
                </a:lnTo>
                <a:lnTo>
                  <a:pt x="177782" y="422519"/>
                </a:lnTo>
                <a:lnTo>
                  <a:pt x="170137" y="434096"/>
                </a:lnTo>
                <a:lnTo>
                  <a:pt x="164860" y="438897"/>
                </a:lnTo>
                <a:lnTo>
                  <a:pt x="158484" y="443051"/>
                </a:lnTo>
                <a:lnTo>
                  <a:pt x="151376" y="446772"/>
                </a:lnTo>
                <a:lnTo>
                  <a:pt x="144732" y="451159"/>
                </a:lnTo>
                <a:lnTo>
                  <a:pt x="138398" y="455987"/>
                </a:lnTo>
                <a:lnTo>
                  <a:pt x="132270" y="461112"/>
                </a:lnTo>
                <a:lnTo>
                  <a:pt x="126280" y="464528"/>
                </a:lnTo>
                <a:lnTo>
                  <a:pt x="120382" y="466806"/>
                </a:lnTo>
                <a:lnTo>
                  <a:pt x="114544" y="468324"/>
                </a:lnTo>
                <a:lnTo>
                  <a:pt x="109700" y="470289"/>
                </a:lnTo>
                <a:lnTo>
                  <a:pt x="105519" y="472551"/>
                </a:lnTo>
                <a:lnTo>
                  <a:pt x="101778" y="475012"/>
                </a:lnTo>
                <a:lnTo>
                  <a:pt x="97379" y="476652"/>
                </a:lnTo>
                <a:lnTo>
                  <a:pt x="92543" y="477746"/>
                </a:lnTo>
                <a:lnTo>
                  <a:pt x="87413" y="478475"/>
                </a:lnTo>
                <a:lnTo>
                  <a:pt x="82087" y="478961"/>
                </a:lnTo>
                <a:lnTo>
                  <a:pt x="76633" y="479285"/>
                </a:lnTo>
                <a:lnTo>
                  <a:pt x="66444" y="479645"/>
                </a:lnTo>
                <a:lnTo>
                  <a:pt x="54401" y="479848"/>
                </a:lnTo>
                <a:lnTo>
                  <a:pt x="44498" y="479895"/>
                </a:lnTo>
                <a:lnTo>
                  <a:pt x="39190" y="478955"/>
                </a:lnTo>
                <a:lnTo>
                  <a:pt x="33747" y="477376"/>
                </a:lnTo>
                <a:lnTo>
                  <a:pt x="28213" y="475371"/>
                </a:lnTo>
                <a:lnTo>
                  <a:pt x="23572" y="474034"/>
                </a:lnTo>
                <a:lnTo>
                  <a:pt x="15874" y="472549"/>
                </a:lnTo>
                <a:lnTo>
                  <a:pt x="9278" y="471889"/>
                </a:lnTo>
                <a:lnTo>
                  <a:pt x="0" y="4713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1" name="SMARTPenAnnotation639"/>
          <p:cNvSpPr/>
          <p:nvPr/>
        </p:nvSpPr>
        <p:spPr>
          <a:xfrm>
            <a:off x="6689407" y="3566163"/>
            <a:ext cx="1740219" cy="85723"/>
          </a:xfrm>
          <a:custGeom>
            <a:avLst/>
            <a:gdLst/>
            <a:ahLst/>
            <a:cxnLst/>
            <a:rect l="0" t="0" r="0" b="0"/>
            <a:pathLst>
              <a:path w="1740219" h="85723">
                <a:moveTo>
                  <a:pt x="0" y="85722"/>
                </a:moveTo>
                <a:lnTo>
                  <a:pt x="49187" y="85722"/>
                </a:lnTo>
                <a:lnTo>
                  <a:pt x="62819" y="83182"/>
                </a:lnTo>
                <a:lnTo>
                  <a:pt x="70454" y="81171"/>
                </a:lnTo>
                <a:lnTo>
                  <a:pt x="86558" y="78936"/>
                </a:lnTo>
                <a:lnTo>
                  <a:pt x="129650" y="76432"/>
                </a:lnTo>
                <a:lnTo>
                  <a:pt x="139773" y="74766"/>
                </a:lnTo>
                <a:lnTo>
                  <a:pt x="150332" y="72703"/>
                </a:lnTo>
                <a:lnTo>
                  <a:pt x="169685" y="70411"/>
                </a:lnTo>
                <a:lnTo>
                  <a:pt x="189715" y="68439"/>
                </a:lnTo>
                <a:lnTo>
                  <a:pt x="201725" y="66580"/>
                </a:lnTo>
                <a:lnTo>
                  <a:pt x="214493" y="64388"/>
                </a:lnTo>
                <a:lnTo>
                  <a:pt x="238840" y="61953"/>
                </a:lnTo>
                <a:lnTo>
                  <a:pt x="263314" y="59917"/>
                </a:lnTo>
                <a:lnTo>
                  <a:pt x="276508" y="58042"/>
                </a:lnTo>
                <a:lnTo>
                  <a:pt x="290066" y="55838"/>
                </a:lnTo>
                <a:lnTo>
                  <a:pt x="317831" y="53390"/>
                </a:lnTo>
                <a:lnTo>
                  <a:pt x="346999" y="51349"/>
                </a:lnTo>
                <a:lnTo>
                  <a:pt x="362778" y="49472"/>
                </a:lnTo>
                <a:lnTo>
                  <a:pt x="379011" y="47268"/>
                </a:lnTo>
                <a:lnTo>
                  <a:pt x="412289" y="44818"/>
                </a:lnTo>
                <a:lnTo>
                  <a:pt x="446130" y="42777"/>
                </a:lnTo>
                <a:lnTo>
                  <a:pt x="463155" y="40900"/>
                </a:lnTo>
                <a:lnTo>
                  <a:pt x="480220" y="38695"/>
                </a:lnTo>
                <a:lnTo>
                  <a:pt x="516961" y="36246"/>
                </a:lnTo>
                <a:lnTo>
                  <a:pt x="554563" y="34205"/>
                </a:lnTo>
                <a:lnTo>
                  <a:pt x="572591" y="32327"/>
                </a:lnTo>
                <a:lnTo>
                  <a:pt x="590325" y="30123"/>
                </a:lnTo>
                <a:lnTo>
                  <a:pt x="627809" y="27674"/>
                </a:lnTo>
                <a:lnTo>
                  <a:pt x="666694" y="25632"/>
                </a:lnTo>
                <a:lnTo>
                  <a:pt x="686397" y="23755"/>
                </a:lnTo>
                <a:lnTo>
                  <a:pt x="706201" y="21550"/>
                </a:lnTo>
                <a:lnTo>
                  <a:pt x="748525" y="19101"/>
                </a:lnTo>
                <a:lnTo>
                  <a:pt x="792735" y="17060"/>
                </a:lnTo>
                <a:lnTo>
                  <a:pt x="837784" y="12978"/>
                </a:lnTo>
                <a:lnTo>
                  <a:pt x="910537" y="5325"/>
                </a:lnTo>
                <a:lnTo>
                  <a:pt x="934685" y="3549"/>
                </a:lnTo>
                <a:lnTo>
                  <a:pt x="981835" y="1575"/>
                </a:lnTo>
                <a:lnTo>
                  <a:pt x="1055772" y="464"/>
                </a:lnTo>
                <a:lnTo>
                  <a:pt x="1346555" y="0"/>
                </a:lnTo>
                <a:lnTo>
                  <a:pt x="1387774" y="2538"/>
                </a:lnTo>
                <a:lnTo>
                  <a:pt x="1408100" y="4549"/>
                </a:lnTo>
                <a:lnTo>
                  <a:pt x="1445925" y="6782"/>
                </a:lnTo>
                <a:lnTo>
                  <a:pt x="1481786" y="8727"/>
                </a:lnTo>
                <a:lnTo>
                  <a:pt x="1499349" y="10579"/>
                </a:lnTo>
                <a:lnTo>
                  <a:pt x="1516774" y="12767"/>
                </a:lnTo>
                <a:lnTo>
                  <a:pt x="1548835" y="15197"/>
                </a:lnTo>
                <a:lnTo>
                  <a:pt x="1591119" y="16565"/>
                </a:lnTo>
                <a:lnTo>
                  <a:pt x="1676111" y="17119"/>
                </a:lnTo>
                <a:lnTo>
                  <a:pt x="1736751" y="17141"/>
                </a:lnTo>
                <a:lnTo>
                  <a:pt x="1737906" y="16189"/>
                </a:lnTo>
                <a:lnTo>
                  <a:pt x="1738677" y="14602"/>
                </a:lnTo>
                <a:lnTo>
                  <a:pt x="1740218" y="85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2" name="SMARTPenAnnotation640"/>
          <p:cNvSpPr/>
          <p:nvPr/>
        </p:nvSpPr>
        <p:spPr>
          <a:xfrm>
            <a:off x="6853601" y="3781927"/>
            <a:ext cx="238565" cy="264240"/>
          </a:xfrm>
          <a:custGeom>
            <a:avLst/>
            <a:gdLst/>
            <a:ahLst/>
            <a:cxnLst/>
            <a:rect l="0" t="0" r="0" b="0"/>
            <a:pathLst>
              <a:path w="238565" h="264240">
                <a:moveTo>
                  <a:pt x="127271" y="24263"/>
                </a:moveTo>
                <a:lnTo>
                  <a:pt x="122720" y="24263"/>
                </a:lnTo>
                <a:lnTo>
                  <a:pt x="121380" y="23310"/>
                </a:lnTo>
                <a:lnTo>
                  <a:pt x="120486" y="21723"/>
                </a:lnTo>
                <a:lnTo>
                  <a:pt x="119052" y="16882"/>
                </a:lnTo>
                <a:lnTo>
                  <a:pt x="117981" y="16484"/>
                </a:lnTo>
                <a:lnTo>
                  <a:pt x="114252" y="16043"/>
                </a:lnTo>
                <a:lnTo>
                  <a:pt x="112877" y="14973"/>
                </a:lnTo>
                <a:lnTo>
                  <a:pt x="111960" y="13307"/>
                </a:lnTo>
                <a:lnTo>
                  <a:pt x="110488" y="8340"/>
                </a:lnTo>
                <a:lnTo>
                  <a:pt x="109415" y="7933"/>
                </a:lnTo>
                <a:lnTo>
                  <a:pt x="102777" y="7225"/>
                </a:lnTo>
                <a:lnTo>
                  <a:pt x="97365" y="11700"/>
                </a:lnTo>
                <a:lnTo>
                  <a:pt x="94951" y="13030"/>
                </a:lnTo>
                <a:lnTo>
                  <a:pt x="89729" y="14508"/>
                </a:lnTo>
                <a:lnTo>
                  <a:pt x="84233" y="17705"/>
                </a:lnTo>
                <a:lnTo>
                  <a:pt x="81435" y="19891"/>
                </a:lnTo>
                <a:lnTo>
                  <a:pt x="75784" y="27400"/>
                </a:lnTo>
                <a:lnTo>
                  <a:pt x="72944" y="32069"/>
                </a:lnTo>
                <a:lnTo>
                  <a:pt x="69146" y="37087"/>
                </a:lnTo>
                <a:lnTo>
                  <a:pt x="64708" y="42337"/>
                </a:lnTo>
                <a:lnTo>
                  <a:pt x="59846" y="47742"/>
                </a:lnTo>
                <a:lnTo>
                  <a:pt x="49362" y="58828"/>
                </a:lnTo>
                <a:lnTo>
                  <a:pt x="43899" y="64451"/>
                </a:lnTo>
                <a:lnTo>
                  <a:pt x="40258" y="70105"/>
                </a:lnTo>
                <a:lnTo>
                  <a:pt x="37829" y="75779"/>
                </a:lnTo>
                <a:lnTo>
                  <a:pt x="36211" y="81467"/>
                </a:lnTo>
                <a:lnTo>
                  <a:pt x="33227" y="87164"/>
                </a:lnTo>
                <a:lnTo>
                  <a:pt x="29333" y="92867"/>
                </a:lnTo>
                <a:lnTo>
                  <a:pt x="24831" y="98574"/>
                </a:lnTo>
                <a:lnTo>
                  <a:pt x="21831" y="104283"/>
                </a:lnTo>
                <a:lnTo>
                  <a:pt x="19829" y="109995"/>
                </a:lnTo>
                <a:lnTo>
                  <a:pt x="18496" y="115707"/>
                </a:lnTo>
                <a:lnTo>
                  <a:pt x="16654" y="121421"/>
                </a:lnTo>
                <a:lnTo>
                  <a:pt x="14475" y="127135"/>
                </a:lnTo>
                <a:lnTo>
                  <a:pt x="12068" y="132849"/>
                </a:lnTo>
                <a:lnTo>
                  <a:pt x="10464" y="139516"/>
                </a:lnTo>
                <a:lnTo>
                  <a:pt x="9395" y="146818"/>
                </a:lnTo>
                <a:lnTo>
                  <a:pt x="8682" y="154544"/>
                </a:lnTo>
                <a:lnTo>
                  <a:pt x="7254" y="161599"/>
                </a:lnTo>
                <a:lnTo>
                  <a:pt x="5350" y="168208"/>
                </a:lnTo>
                <a:lnTo>
                  <a:pt x="3128" y="174519"/>
                </a:lnTo>
                <a:lnTo>
                  <a:pt x="1647" y="180631"/>
                </a:lnTo>
                <a:lnTo>
                  <a:pt x="658" y="186610"/>
                </a:lnTo>
                <a:lnTo>
                  <a:pt x="0" y="192502"/>
                </a:lnTo>
                <a:lnTo>
                  <a:pt x="513" y="197382"/>
                </a:lnTo>
                <a:lnTo>
                  <a:pt x="1809" y="201588"/>
                </a:lnTo>
                <a:lnTo>
                  <a:pt x="3625" y="205345"/>
                </a:lnTo>
                <a:lnTo>
                  <a:pt x="4835" y="209754"/>
                </a:lnTo>
                <a:lnTo>
                  <a:pt x="5643" y="214599"/>
                </a:lnTo>
                <a:lnTo>
                  <a:pt x="6181" y="219733"/>
                </a:lnTo>
                <a:lnTo>
                  <a:pt x="7491" y="224109"/>
                </a:lnTo>
                <a:lnTo>
                  <a:pt x="11488" y="231511"/>
                </a:lnTo>
                <a:lnTo>
                  <a:pt x="14840" y="235771"/>
                </a:lnTo>
                <a:lnTo>
                  <a:pt x="18979" y="240515"/>
                </a:lnTo>
                <a:lnTo>
                  <a:pt x="27706" y="249915"/>
                </a:lnTo>
                <a:lnTo>
                  <a:pt x="34760" y="257267"/>
                </a:lnTo>
                <a:lnTo>
                  <a:pt x="38927" y="259609"/>
                </a:lnTo>
                <a:lnTo>
                  <a:pt x="43610" y="261171"/>
                </a:lnTo>
                <a:lnTo>
                  <a:pt x="48637" y="262211"/>
                </a:lnTo>
                <a:lnTo>
                  <a:pt x="53894" y="262905"/>
                </a:lnTo>
                <a:lnTo>
                  <a:pt x="59303" y="263367"/>
                </a:lnTo>
                <a:lnTo>
                  <a:pt x="69440" y="263882"/>
                </a:lnTo>
                <a:lnTo>
                  <a:pt x="77121" y="264110"/>
                </a:lnTo>
                <a:lnTo>
                  <a:pt x="95901" y="264239"/>
                </a:lnTo>
                <a:lnTo>
                  <a:pt x="101596" y="263304"/>
                </a:lnTo>
                <a:lnTo>
                  <a:pt x="106344" y="261729"/>
                </a:lnTo>
                <a:lnTo>
                  <a:pt x="158787" y="235673"/>
                </a:lnTo>
                <a:lnTo>
                  <a:pt x="164474" y="231878"/>
                </a:lnTo>
                <a:lnTo>
                  <a:pt x="170171" y="227443"/>
                </a:lnTo>
                <a:lnTo>
                  <a:pt x="175873" y="222581"/>
                </a:lnTo>
                <a:lnTo>
                  <a:pt x="181580" y="218387"/>
                </a:lnTo>
                <a:lnTo>
                  <a:pt x="187290" y="214639"/>
                </a:lnTo>
                <a:lnTo>
                  <a:pt x="193001" y="211188"/>
                </a:lnTo>
                <a:lnTo>
                  <a:pt x="197761" y="206982"/>
                </a:lnTo>
                <a:lnTo>
                  <a:pt x="201887" y="202273"/>
                </a:lnTo>
                <a:lnTo>
                  <a:pt x="205590" y="197229"/>
                </a:lnTo>
                <a:lnTo>
                  <a:pt x="209011" y="191961"/>
                </a:lnTo>
                <a:lnTo>
                  <a:pt x="212245" y="186544"/>
                </a:lnTo>
                <a:lnTo>
                  <a:pt x="215352" y="181028"/>
                </a:lnTo>
                <a:lnTo>
                  <a:pt x="221346" y="169818"/>
                </a:lnTo>
                <a:lnTo>
                  <a:pt x="232954" y="147100"/>
                </a:lnTo>
                <a:lnTo>
                  <a:pt x="234874" y="141397"/>
                </a:lnTo>
                <a:lnTo>
                  <a:pt x="236154" y="135690"/>
                </a:lnTo>
                <a:lnTo>
                  <a:pt x="237007" y="129980"/>
                </a:lnTo>
                <a:lnTo>
                  <a:pt x="237576" y="124268"/>
                </a:lnTo>
                <a:lnTo>
                  <a:pt x="237956" y="118556"/>
                </a:lnTo>
                <a:lnTo>
                  <a:pt x="238376" y="108081"/>
                </a:lnTo>
                <a:lnTo>
                  <a:pt x="238564" y="100250"/>
                </a:lnTo>
                <a:lnTo>
                  <a:pt x="237661" y="95876"/>
                </a:lnTo>
                <a:lnTo>
                  <a:pt x="236108" y="91055"/>
                </a:lnTo>
                <a:lnTo>
                  <a:pt x="234119" y="85936"/>
                </a:lnTo>
                <a:lnTo>
                  <a:pt x="231840" y="80618"/>
                </a:lnTo>
                <a:lnTo>
                  <a:pt x="226769" y="69630"/>
                </a:lnTo>
                <a:lnTo>
                  <a:pt x="224083" y="64985"/>
                </a:lnTo>
                <a:lnTo>
                  <a:pt x="218558" y="57284"/>
                </a:lnTo>
                <a:lnTo>
                  <a:pt x="215751" y="52944"/>
                </a:lnTo>
                <a:lnTo>
                  <a:pt x="212928" y="48146"/>
                </a:lnTo>
                <a:lnTo>
                  <a:pt x="210093" y="43043"/>
                </a:lnTo>
                <a:lnTo>
                  <a:pt x="204403" y="34832"/>
                </a:lnTo>
                <a:lnTo>
                  <a:pt x="197747" y="27055"/>
                </a:lnTo>
                <a:lnTo>
                  <a:pt x="188439" y="17248"/>
                </a:lnTo>
                <a:lnTo>
                  <a:pt x="184243" y="13871"/>
                </a:lnTo>
                <a:lnTo>
                  <a:pt x="177039" y="10119"/>
                </a:lnTo>
                <a:lnTo>
                  <a:pt x="168123" y="5912"/>
                </a:lnTo>
                <a:lnTo>
                  <a:pt x="163078" y="3456"/>
                </a:lnTo>
                <a:lnTo>
                  <a:pt x="157810" y="1819"/>
                </a:lnTo>
                <a:lnTo>
                  <a:pt x="152393" y="728"/>
                </a:lnTo>
                <a:lnTo>
                  <a:pt x="146876" y="0"/>
                </a:lnTo>
                <a:lnTo>
                  <a:pt x="141293" y="468"/>
                </a:lnTo>
                <a:lnTo>
                  <a:pt x="135667" y="1732"/>
                </a:lnTo>
                <a:lnTo>
                  <a:pt x="130011" y="3527"/>
                </a:lnTo>
                <a:lnTo>
                  <a:pt x="124335" y="5676"/>
                </a:lnTo>
                <a:lnTo>
                  <a:pt x="118647" y="8062"/>
                </a:lnTo>
                <a:lnTo>
                  <a:pt x="112948" y="10605"/>
                </a:lnTo>
                <a:lnTo>
                  <a:pt x="101538" y="15970"/>
                </a:lnTo>
                <a:lnTo>
                  <a:pt x="95828" y="18734"/>
                </a:lnTo>
                <a:lnTo>
                  <a:pt x="90117" y="22482"/>
                </a:lnTo>
                <a:lnTo>
                  <a:pt x="84404" y="26885"/>
                </a:lnTo>
                <a:lnTo>
                  <a:pt x="67264" y="414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3" name="SMARTPenAnnotation641"/>
          <p:cNvSpPr/>
          <p:nvPr/>
        </p:nvSpPr>
        <p:spPr>
          <a:xfrm>
            <a:off x="6920865" y="4166235"/>
            <a:ext cx="17145" cy="231458"/>
          </a:xfrm>
          <a:custGeom>
            <a:avLst/>
            <a:gdLst/>
            <a:ahLst/>
            <a:cxnLst/>
            <a:rect l="0" t="0" r="0" b="0"/>
            <a:pathLst>
              <a:path w="17145" h="231458">
                <a:moveTo>
                  <a:pt x="0" y="0"/>
                </a:moveTo>
                <a:lnTo>
                  <a:pt x="0" y="57581"/>
                </a:lnTo>
                <a:lnTo>
                  <a:pt x="952" y="64105"/>
                </a:lnTo>
                <a:lnTo>
                  <a:pt x="2540" y="71312"/>
                </a:lnTo>
                <a:lnTo>
                  <a:pt x="4551" y="78974"/>
                </a:lnTo>
                <a:lnTo>
                  <a:pt x="5891" y="85986"/>
                </a:lnTo>
                <a:lnTo>
                  <a:pt x="6785" y="92567"/>
                </a:lnTo>
                <a:lnTo>
                  <a:pt x="7381" y="98858"/>
                </a:lnTo>
                <a:lnTo>
                  <a:pt x="7777" y="105911"/>
                </a:lnTo>
                <a:lnTo>
                  <a:pt x="8219" y="121366"/>
                </a:lnTo>
                <a:lnTo>
                  <a:pt x="8525" y="156270"/>
                </a:lnTo>
                <a:lnTo>
                  <a:pt x="8563" y="179881"/>
                </a:lnTo>
                <a:lnTo>
                  <a:pt x="9518" y="184691"/>
                </a:lnTo>
                <a:lnTo>
                  <a:pt x="11108" y="189802"/>
                </a:lnTo>
                <a:lnTo>
                  <a:pt x="13120" y="195115"/>
                </a:lnTo>
                <a:lnTo>
                  <a:pt x="14462" y="199609"/>
                </a:lnTo>
                <a:lnTo>
                  <a:pt x="15356" y="203557"/>
                </a:lnTo>
                <a:lnTo>
                  <a:pt x="15952" y="207143"/>
                </a:lnTo>
                <a:lnTo>
                  <a:pt x="16350" y="210485"/>
                </a:lnTo>
                <a:lnTo>
                  <a:pt x="16792" y="216738"/>
                </a:lnTo>
                <a:lnTo>
                  <a:pt x="17075" y="222623"/>
                </a:lnTo>
                <a:lnTo>
                  <a:pt x="17144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4" name="SMARTPenAnnotation642"/>
          <p:cNvSpPr/>
          <p:nvPr/>
        </p:nvSpPr>
        <p:spPr>
          <a:xfrm>
            <a:off x="6740884" y="4612052"/>
            <a:ext cx="257134" cy="351426"/>
          </a:xfrm>
          <a:custGeom>
            <a:avLst/>
            <a:gdLst/>
            <a:ahLst/>
            <a:cxnLst/>
            <a:rect l="0" t="0" r="0" b="0"/>
            <a:pathLst>
              <a:path w="257134" h="351426">
                <a:moveTo>
                  <a:pt x="17103" y="111395"/>
                </a:moveTo>
                <a:lnTo>
                  <a:pt x="17103" y="106845"/>
                </a:lnTo>
                <a:lnTo>
                  <a:pt x="18056" y="104551"/>
                </a:lnTo>
                <a:lnTo>
                  <a:pt x="23947" y="96773"/>
                </a:lnTo>
                <a:lnTo>
                  <a:pt x="31725" y="88436"/>
                </a:lnTo>
                <a:lnTo>
                  <a:pt x="37254" y="82776"/>
                </a:lnTo>
                <a:lnTo>
                  <a:pt x="42887" y="74546"/>
                </a:lnTo>
                <a:lnTo>
                  <a:pt x="48565" y="65490"/>
                </a:lnTo>
                <a:lnTo>
                  <a:pt x="54264" y="58290"/>
                </a:lnTo>
                <a:lnTo>
                  <a:pt x="58069" y="54084"/>
                </a:lnTo>
                <a:lnTo>
                  <a:pt x="67378" y="44331"/>
                </a:lnTo>
                <a:lnTo>
                  <a:pt x="83328" y="28130"/>
                </a:lnTo>
                <a:lnTo>
                  <a:pt x="88875" y="23500"/>
                </a:lnTo>
                <a:lnTo>
                  <a:pt x="94479" y="19461"/>
                </a:lnTo>
                <a:lnTo>
                  <a:pt x="100120" y="15816"/>
                </a:lnTo>
                <a:lnTo>
                  <a:pt x="105784" y="12433"/>
                </a:lnTo>
                <a:lnTo>
                  <a:pt x="111467" y="9225"/>
                </a:lnTo>
                <a:lnTo>
                  <a:pt x="117160" y="6135"/>
                </a:lnTo>
                <a:lnTo>
                  <a:pt x="122860" y="4074"/>
                </a:lnTo>
                <a:lnTo>
                  <a:pt x="128565" y="2700"/>
                </a:lnTo>
                <a:lnTo>
                  <a:pt x="134274" y="1784"/>
                </a:lnTo>
                <a:lnTo>
                  <a:pt x="139032" y="1174"/>
                </a:lnTo>
                <a:lnTo>
                  <a:pt x="146859" y="496"/>
                </a:lnTo>
                <a:lnTo>
                  <a:pt x="151232" y="315"/>
                </a:lnTo>
                <a:lnTo>
                  <a:pt x="165535" y="60"/>
                </a:lnTo>
                <a:lnTo>
                  <a:pt x="172925" y="0"/>
                </a:lnTo>
                <a:lnTo>
                  <a:pt x="176230" y="937"/>
                </a:lnTo>
                <a:lnTo>
                  <a:pt x="182441" y="4518"/>
                </a:lnTo>
                <a:lnTo>
                  <a:pt x="188377" y="9284"/>
                </a:lnTo>
                <a:lnTo>
                  <a:pt x="191292" y="11889"/>
                </a:lnTo>
                <a:lnTo>
                  <a:pt x="193237" y="14577"/>
                </a:lnTo>
                <a:lnTo>
                  <a:pt x="196925" y="23865"/>
                </a:lnTo>
                <a:lnTo>
                  <a:pt x="201165" y="33123"/>
                </a:lnTo>
                <a:lnTo>
                  <a:pt x="203683" y="43587"/>
                </a:lnTo>
                <a:lnTo>
                  <a:pt x="204355" y="49045"/>
                </a:lnTo>
                <a:lnTo>
                  <a:pt x="204802" y="54589"/>
                </a:lnTo>
                <a:lnTo>
                  <a:pt x="205101" y="60189"/>
                </a:lnTo>
                <a:lnTo>
                  <a:pt x="205300" y="65827"/>
                </a:lnTo>
                <a:lnTo>
                  <a:pt x="205581" y="87416"/>
                </a:lnTo>
                <a:lnTo>
                  <a:pt x="204668" y="94457"/>
                </a:lnTo>
                <a:lnTo>
                  <a:pt x="203106" y="101055"/>
                </a:lnTo>
                <a:lnTo>
                  <a:pt x="188325" y="146283"/>
                </a:lnTo>
                <a:lnTo>
                  <a:pt x="185543" y="154656"/>
                </a:lnTo>
                <a:lnTo>
                  <a:pt x="182737" y="162143"/>
                </a:lnTo>
                <a:lnTo>
                  <a:pt x="179913" y="169040"/>
                </a:lnTo>
                <a:lnTo>
                  <a:pt x="177078" y="175542"/>
                </a:lnTo>
                <a:lnTo>
                  <a:pt x="173283" y="182735"/>
                </a:lnTo>
                <a:lnTo>
                  <a:pt x="168848" y="190387"/>
                </a:lnTo>
                <a:lnTo>
                  <a:pt x="163986" y="198347"/>
                </a:lnTo>
                <a:lnTo>
                  <a:pt x="159793" y="205558"/>
                </a:lnTo>
                <a:lnTo>
                  <a:pt x="152593" y="218650"/>
                </a:lnTo>
                <a:lnTo>
                  <a:pt x="143184" y="236731"/>
                </a:lnTo>
                <a:lnTo>
                  <a:pt x="139258" y="242577"/>
                </a:lnTo>
                <a:lnTo>
                  <a:pt x="134735" y="248380"/>
                </a:lnTo>
                <a:lnTo>
                  <a:pt x="129814" y="254153"/>
                </a:lnTo>
                <a:lnTo>
                  <a:pt x="125582" y="259907"/>
                </a:lnTo>
                <a:lnTo>
                  <a:pt x="121807" y="265648"/>
                </a:lnTo>
                <a:lnTo>
                  <a:pt x="115073" y="276155"/>
                </a:lnTo>
                <a:lnTo>
                  <a:pt x="108905" y="283999"/>
                </a:lnTo>
                <a:lnTo>
                  <a:pt x="104974" y="287424"/>
                </a:lnTo>
                <a:lnTo>
                  <a:pt x="100449" y="290661"/>
                </a:lnTo>
                <a:lnTo>
                  <a:pt x="95527" y="293771"/>
                </a:lnTo>
                <a:lnTo>
                  <a:pt x="90340" y="296796"/>
                </a:lnTo>
                <a:lnTo>
                  <a:pt x="84978" y="299766"/>
                </a:lnTo>
                <a:lnTo>
                  <a:pt x="79498" y="302698"/>
                </a:lnTo>
                <a:lnTo>
                  <a:pt x="74892" y="305605"/>
                </a:lnTo>
                <a:lnTo>
                  <a:pt x="67235" y="311376"/>
                </a:lnTo>
                <a:lnTo>
                  <a:pt x="62906" y="313296"/>
                </a:lnTo>
                <a:lnTo>
                  <a:pt x="58117" y="314575"/>
                </a:lnTo>
                <a:lnTo>
                  <a:pt x="53018" y="315429"/>
                </a:lnTo>
                <a:lnTo>
                  <a:pt x="48666" y="315997"/>
                </a:lnTo>
                <a:lnTo>
                  <a:pt x="41291" y="316630"/>
                </a:lnTo>
                <a:lnTo>
                  <a:pt x="37038" y="316798"/>
                </a:lnTo>
                <a:lnTo>
                  <a:pt x="20104" y="317090"/>
                </a:lnTo>
                <a:lnTo>
                  <a:pt x="1581" y="317134"/>
                </a:lnTo>
                <a:lnTo>
                  <a:pt x="1040" y="316182"/>
                </a:lnTo>
                <a:lnTo>
                  <a:pt x="439" y="312584"/>
                </a:lnTo>
                <a:lnTo>
                  <a:pt x="53" y="302513"/>
                </a:lnTo>
                <a:lnTo>
                  <a:pt x="0" y="296984"/>
                </a:lnTo>
                <a:lnTo>
                  <a:pt x="939" y="294176"/>
                </a:lnTo>
                <a:lnTo>
                  <a:pt x="4522" y="288516"/>
                </a:lnTo>
                <a:lnTo>
                  <a:pt x="11893" y="279975"/>
                </a:lnTo>
                <a:lnTo>
                  <a:pt x="17328" y="271727"/>
                </a:lnTo>
                <a:lnTo>
                  <a:pt x="20111" y="266861"/>
                </a:lnTo>
                <a:lnTo>
                  <a:pt x="23870" y="262664"/>
                </a:lnTo>
                <a:lnTo>
                  <a:pt x="28282" y="258913"/>
                </a:lnTo>
                <a:lnTo>
                  <a:pt x="33128" y="255460"/>
                </a:lnTo>
                <a:lnTo>
                  <a:pt x="38264" y="252206"/>
                </a:lnTo>
                <a:lnTo>
                  <a:pt x="43593" y="249084"/>
                </a:lnTo>
                <a:lnTo>
                  <a:pt x="49051" y="246051"/>
                </a:lnTo>
                <a:lnTo>
                  <a:pt x="54594" y="244027"/>
                </a:lnTo>
                <a:lnTo>
                  <a:pt x="60195" y="242679"/>
                </a:lnTo>
                <a:lnTo>
                  <a:pt x="65833" y="241781"/>
                </a:lnTo>
                <a:lnTo>
                  <a:pt x="72450" y="241181"/>
                </a:lnTo>
                <a:lnTo>
                  <a:pt x="79719" y="240782"/>
                </a:lnTo>
                <a:lnTo>
                  <a:pt x="94462" y="240338"/>
                </a:lnTo>
                <a:lnTo>
                  <a:pt x="107365" y="240140"/>
                </a:lnTo>
                <a:lnTo>
                  <a:pt x="113472" y="241040"/>
                </a:lnTo>
                <a:lnTo>
                  <a:pt x="119449" y="242593"/>
                </a:lnTo>
                <a:lnTo>
                  <a:pt x="125339" y="244580"/>
                </a:lnTo>
                <a:lnTo>
                  <a:pt x="131170" y="246858"/>
                </a:lnTo>
                <a:lnTo>
                  <a:pt x="136963" y="249328"/>
                </a:lnTo>
                <a:lnTo>
                  <a:pt x="148479" y="254614"/>
                </a:lnTo>
                <a:lnTo>
                  <a:pt x="159948" y="260138"/>
                </a:lnTo>
                <a:lnTo>
                  <a:pt x="165673" y="263897"/>
                </a:lnTo>
                <a:lnTo>
                  <a:pt x="171394" y="268309"/>
                </a:lnTo>
                <a:lnTo>
                  <a:pt x="177114" y="273154"/>
                </a:lnTo>
                <a:lnTo>
                  <a:pt x="182832" y="277337"/>
                </a:lnTo>
                <a:lnTo>
                  <a:pt x="188549" y="281078"/>
                </a:lnTo>
                <a:lnTo>
                  <a:pt x="194266" y="284525"/>
                </a:lnTo>
                <a:lnTo>
                  <a:pt x="199981" y="288727"/>
                </a:lnTo>
                <a:lnTo>
                  <a:pt x="205697" y="293434"/>
                </a:lnTo>
                <a:lnTo>
                  <a:pt x="216175" y="302791"/>
                </a:lnTo>
                <a:lnTo>
                  <a:pt x="224007" y="310125"/>
                </a:lnTo>
                <a:lnTo>
                  <a:pt x="233772" y="319609"/>
                </a:lnTo>
                <a:lnTo>
                  <a:pt x="239765" y="328077"/>
                </a:lnTo>
                <a:lnTo>
                  <a:pt x="246823" y="339934"/>
                </a:lnTo>
                <a:lnTo>
                  <a:pt x="254109" y="348168"/>
                </a:lnTo>
                <a:lnTo>
                  <a:pt x="257133" y="3514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5" name="SMARTPenAnnotation643"/>
          <p:cNvSpPr/>
          <p:nvPr/>
        </p:nvSpPr>
        <p:spPr>
          <a:xfrm>
            <a:off x="7730314" y="3823335"/>
            <a:ext cx="253542" cy="25718"/>
          </a:xfrm>
          <a:custGeom>
            <a:avLst/>
            <a:gdLst/>
            <a:ahLst/>
            <a:cxnLst/>
            <a:rect l="0" t="0" r="0" b="0"/>
            <a:pathLst>
              <a:path w="253542" h="25718">
                <a:moveTo>
                  <a:pt x="4938" y="25717"/>
                </a:moveTo>
                <a:lnTo>
                  <a:pt x="387" y="21166"/>
                </a:lnTo>
                <a:lnTo>
                  <a:pt x="0" y="19826"/>
                </a:lnTo>
                <a:lnTo>
                  <a:pt x="693" y="18932"/>
                </a:lnTo>
                <a:lnTo>
                  <a:pt x="4689" y="17249"/>
                </a:lnTo>
                <a:lnTo>
                  <a:pt x="5725" y="18167"/>
                </a:lnTo>
                <a:lnTo>
                  <a:pt x="9415" y="21726"/>
                </a:lnTo>
                <a:lnTo>
                  <a:pt x="11733" y="23057"/>
                </a:lnTo>
                <a:lnTo>
                  <a:pt x="14231" y="23944"/>
                </a:lnTo>
                <a:lnTo>
                  <a:pt x="16848" y="24535"/>
                </a:lnTo>
                <a:lnTo>
                  <a:pt x="22297" y="25192"/>
                </a:lnTo>
                <a:lnTo>
                  <a:pt x="28845" y="25483"/>
                </a:lnTo>
                <a:lnTo>
                  <a:pt x="48572" y="25671"/>
                </a:lnTo>
                <a:lnTo>
                  <a:pt x="54030" y="25687"/>
                </a:lnTo>
                <a:lnTo>
                  <a:pt x="59573" y="24744"/>
                </a:lnTo>
                <a:lnTo>
                  <a:pt x="65174" y="23163"/>
                </a:lnTo>
                <a:lnTo>
                  <a:pt x="70813" y="21157"/>
                </a:lnTo>
                <a:lnTo>
                  <a:pt x="77430" y="19819"/>
                </a:lnTo>
                <a:lnTo>
                  <a:pt x="84698" y="18928"/>
                </a:lnTo>
                <a:lnTo>
                  <a:pt x="92402" y="18333"/>
                </a:lnTo>
                <a:lnTo>
                  <a:pt x="99442" y="16985"/>
                </a:lnTo>
                <a:lnTo>
                  <a:pt x="106041" y="15133"/>
                </a:lnTo>
                <a:lnTo>
                  <a:pt x="112345" y="12946"/>
                </a:lnTo>
                <a:lnTo>
                  <a:pt x="119406" y="11488"/>
                </a:lnTo>
                <a:lnTo>
                  <a:pt x="126969" y="10516"/>
                </a:lnTo>
                <a:lnTo>
                  <a:pt x="134871" y="9868"/>
                </a:lnTo>
                <a:lnTo>
                  <a:pt x="142041" y="8484"/>
                </a:lnTo>
                <a:lnTo>
                  <a:pt x="148729" y="6608"/>
                </a:lnTo>
                <a:lnTo>
                  <a:pt x="155091" y="4405"/>
                </a:lnTo>
                <a:lnTo>
                  <a:pt x="161238" y="2937"/>
                </a:lnTo>
                <a:lnTo>
                  <a:pt x="167240" y="1958"/>
                </a:lnTo>
                <a:lnTo>
                  <a:pt x="173147" y="1305"/>
                </a:lnTo>
                <a:lnTo>
                  <a:pt x="178990" y="870"/>
                </a:lnTo>
                <a:lnTo>
                  <a:pt x="184790" y="580"/>
                </a:lnTo>
                <a:lnTo>
                  <a:pt x="196315" y="257"/>
                </a:lnTo>
                <a:lnTo>
                  <a:pt x="234726" y="10"/>
                </a:lnTo>
                <a:lnTo>
                  <a:pt x="25354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6" name="SMARTPenAnnotation644"/>
          <p:cNvSpPr/>
          <p:nvPr/>
        </p:nvSpPr>
        <p:spPr>
          <a:xfrm>
            <a:off x="8146732" y="3711892"/>
            <a:ext cx="8574" cy="257176"/>
          </a:xfrm>
          <a:custGeom>
            <a:avLst/>
            <a:gdLst/>
            <a:ahLst/>
            <a:cxnLst/>
            <a:rect l="0" t="0" r="0" b="0"/>
            <a:pathLst>
              <a:path w="8574" h="257176">
                <a:moveTo>
                  <a:pt x="0" y="0"/>
                </a:moveTo>
                <a:lnTo>
                  <a:pt x="0" y="7381"/>
                </a:lnTo>
                <a:lnTo>
                  <a:pt x="952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6785" y="17741"/>
                </a:lnTo>
                <a:lnTo>
                  <a:pt x="7381" y="20400"/>
                </a:lnTo>
                <a:lnTo>
                  <a:pt x="7778" y="24077"/>
                </a:lnTo>
                <a:lnTo>
                  <a:pt x="8043" y="28434"/>
                </a:lnTo>
                <a:lnTo>
                  <a:pt x="8337" y="38355"/>
                </a:lnTo>
                <a:lnTo>
                  <a:pt x="8563" y="75534"/>
                </a:lnTo>
                <a:lnTo>
                  <a:pt x="8573" y="232984"/>
                </a:lnTo>
                <a:lnTo>
                  <a:pt x="7620" y="236285"/>
                </a:lnTo>
                <a:lnTo>
                  <a:pt x="6033" y="239438"/>
                </a:lnTo>
                <a:lnTo>
                  <a:pt x="1192" y="246793"/>
                </a:lnTo>
                <a:lnTo>
                  <a:pt x="794" y="248348"/>
                </a:lnTo>
                <a:lnTo>
                  <a:pt x="530" y="250338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7" name="SMARTPenAnnotation645"/>
          <p:cNvSpPr/>
          <p:nvPr/>
        </p:nvSpPr>
        <p:spPr>
          <a:xfrm>
            <a:off x="7847045" y="4149099"/>
            <a:ext cx="25368" cy="257167"/>
          </a:xfrm>
          <a:custGeom>
            <a:avLst/>
            <a:gdLst/>
            <a:ahLst/>
            <a:cxnLst/>
            <a:rect l="0" t="0" r="0" b="0"/>
            <a:pathLst>
              <a:path w="25368" h="257167">
                <a:moveTo>
                  <a:pt x="8222" y="8563"/>
                </a:moveTo>
                <a:lnTo>
                  <a:pt x="841" y="8563"/>
                </a:lnTo>
                <a:lnTo>
                  <a:pt x="4554" y="8563"/>
                </a:lnTo>
                <a:lnTo>
                  <a:pt x="5777" y="7611"/>
                </a:lnTo>
                <a:lnTo>
                  <a:pt x="6591" y="6023"/>
                </a:lnTo>
                <a:lnTo>
                  <a:pt x="8127" y="344"/>
                </a:lnTo>
                <a:lnTo>
                  <a:pt x="7206" y="226"/>
                </a:lnTo>
                <a:lnTo>
                  <a:pt x="5640" y="148"/>
                </a:lnTo>
                <a:lnTo>
                  <a:pt x="0" y="0"/>
                </a:lnTo>
                <a:lnTo>
                  <a:pt x="836" y="950"/>
                </a:lnTo>
                <a:lnTo>
                  <a:pt x="7877" y="8210"/>
                </a:lnTo>
                <a:lnTo>
                  <a:pt x="8121" y="13009"/>
                </a:lnTo>
                <a:lnTo>
                  <a:pt x="9107" y="15337"/>
                </a:lnTo>
                <a:lnTo>
                  <a:pt x="10717" y="17842"/>
                </a:lnTo>
                <a:lnTo>
                  <a:pt x="12743" y="20464"/>
                </a:lnTo>
                <a:lnTo>
                  <a:pt x="14093" y="23164"/>
                </a:lnTo>
                <a:lnTo>
                  <a:pt x="14993" y="25917"/>
                </a:lnTo>
                <a:lnTo>
                  <a:pt x="15594" y="28705"/>
                </a:lnTo>
                <a:lnTo>
                  <a:pt x="16947" y="32469"/>
                </a:lnTo>
                <a:lnTo>
                  <a:pt x="18801" y="36883"/>
                </a:lnTo>
                <a:lnTo>
                  <a:pt x="20990" y="41730"/>
                </a:lnTo>
                <a:lnTo>
                  <a:pt x="22449" y="45915"/>
                </a:lnTo>
                <a:lnTo>
                  <a:pt x="23421" y="49657"/>
                </a:lnTo>
                <a:lnTo>
                  <a:pt x="24070" y="53104"/>
                </a:lnTo>
                <a:lnTo>
                  <a:pt x="24503" y="57307"/>
                </a:lnTo>
                <a:lnTo>
                  <a:pt x="24790" y="62014"/>
                </a:lnTo>
                <a:lnTo>
                  <a:pt x="25112" y="72324"/>
                </a:lnTo>
                <a:lnTo>
                  <a:pt x="25345" y="105797"/>
                </a:lnTo>
                <a:lnTo>
                  <a:pt x="25367" y="2571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8" name="SMARTPenAnnotation646"/>
          <p:cNvSpPr/>
          <p:nvPr/>
        </p:nvSpPr>
        <p:spPr>
          <a:xfrm>
            <a:off x="7735252" y="4594895"/>
            <a:ext cx="282847" cy="299895"/>
          </a:xfrm>
          <a:custGeom>
            <a:avLst/>
            <a:gdLst/>
            <a:ahLst/>
            <a:cxnLst/>
            <a:rect l="0" t="0" r="0" b="0"/>
            <a:pathLst>
              <a:path w="282847" h="299895">
                <a:moveTo>
                  <a:pt x="0" y="68545"/>
                </a:moveTo>
                <a:lnTo>
                  <a:pt x="0" y="52944"/>
                </a:lnTo>
                <a:lnTo>
                  <a:pt x="2540" y="49546"/>
                </a:lnTo>
                <a:lnTo>
                  <a:pt x="4551" y="47306"/>
                </a:lnTo>
                <a:lnTo>
                  <a:pt x="5891" y="44861"/>
                </a:lnTo>
                <a:lnTo>
                  <a:pt x="7381" y="39603"/>
                </a:lnTo>
                <a:lnTo>
                  <a:pt x="9683" y="36868"/>
                </a:lnTo>
                <a:lnTo>
                  <a:pt x="17322" y="31288"/>
                </a:lnTo>
                <a:lnTo>
                  <a:pt x="22025" y="28467"/>
                </a:lnTo>
                <a:lnTo>
                  <a:pt x="27066" y="25634"/>
                </a:lnTo>
                <a:lnTo>
                  <a:pt x="37747" y="19945"/>
                </a:lnTo>
                <a:lnTo>
                  <a:pt x="48844" y="14242"/>
                </a:lnTo>
                <a:lnTo>
                  <a:pt x="54470" y="12341"/>
                </a:lnTo>
                <a:lnTo>
                  <a:pt x="60126" y="11073"/>
                </a:lnTo>
                <a:lnTo>
                  <a:pt x="65802" y="10228"/>
                </a:lnTo>
                <a:lnTo>
                  <a:pt x="71490" y="8711"/>
                </a:lnTo>
                <a:lnTo>
                  <a:pt x="77188" y="6749"/>
                </a:lnTo>
                <a:lnTo>
                  <a:pt x="82891" y="4487"/>
                </a:lnTo>
                <a:lnTo>
                  <a:pt x="88598" y="2979"/>
                </a:lnTo>
                <a:lnTo>
                  <a:pt x="94308" y="1975"/>
                </a:lnTo>
                <a:lnTo>
                  <a:pt x="100020" y="1305"/>
                </a:lnTo>
                <a:lnTo>
                  <a:pt x="106685" y="858"/>
                </a:lnTo>
                <a:lnTo>
                  <a:pt x="113986" y="560"/>
                </a:lnTo>
                <a:lnTo>
                  <a:pt x="135374" y="141"/>
                </a:lnTo>
                <a:lnTo>
                  <a:pt x="159667" y="0"/>
                </a:lnTo>
                <a:lnTo>
                  <a:pt x="164547" y="940"/>
                </a:lnTo>
                <a:lnTo>
                  <a:pt x="172510" y="4526"/>
                </a:lnTo>
                <a:lnTo>
                  <a:pt x="179224" y="9294"/>
                </a:lnTo>
                <a:lnTo>
                  <a:pt x="185383" y="14589"/>
                </a:lnTo>
                <a:lnTo>
                  <a:pt x="191295" y="20117"/>
                </a:lnTo>
                <a:lnTo>
                  <a:pt x="193253" y="23877"/>
                </a:lnTo>
                <a:lnTo>
                  <a:pt x="195427" y="33135"/>
                </a:lnTo>
                <a:lnTo>
                  <a:pt x="196008" y="38270"/>
                </a:lnTo>
                <a:lnTo>
                  <a:pt x="196394" y="43599"/>
                </a:lnTo>
                <a:lnTo>
                  <a:pt x="196652" y="49057"/>
                </a:lnTo>
                <a:lnTo>
                  <a:pt x="194918" y="54601"/>
                </a:lnTo>
                <a:lnTo>
                  <a:pt x="191859" y="60201"/>
                </a:lnTo>
                <a:lnTo>
                  <a:pt x="187913" y="65839"/>
                </a:lnTo>
                <a:lnTo>
                  <a:pt x="184331" y="71504"/>
                </a:lnTo>
                <a:lnTo>
                  <a:pt x="180989" y="77185"/>
                </a:lnTo>
                <a:lnTo>
                  <a:pt x="177810" y="82877"/>
                </a:lnTo>
                <a:lnTo>
                  <a:pt x="173785" y="88577"/>
                </a:lnTo>
                <a:lnTo>
                  <a:pt x="169197" y="94283"/>
                </a:lnTo>
                <a:lnTo>
                  <a:pt x="164233" y="99990"/>
                </a:lnTo>
                <a:lnTo>
                  <a:pt x="159019" y="105701"/>
                </a:lnTo>
                <a:lnTo>
                  <a:pt x="148145" y="117126"/>
                </a:lnTo>
                <a:lnTo>
                  <a:pt x="143531" y="122840"/>
                </a:lnTo>
                <a:lnTo>
                  <a:pt x="139502" y="128554"/>
                </a:lnTo>
                <a:lnTo>
                  <a:pt x="135865" y="134268"/>
                </a:lnTo>
                <a:lnTo>
                  <a:pt x="131533" y="139983"/>
                </a:lnTo>
                <a:lnTo>
                  <a:pt x="126741" y="145698"/>
                </a:lnTo>
                <a:lnTo>
                  <a:pt x="121642" y="151412"/>
                </a:lnTo>
                <a:lnTo>
                  <a:pt x="116336" y="156175"/>
                </a:lnTo>
                <a:lnTo>
                  <a:pt x="110896" y="160302"/>
                </a:lnTo>
                <a:lnTo>
                  <a:pt x="105363" y="164006"/>
                </a:lnTo>
                <a:lnTo>
                  <a:pt x="96676" y="170662"/>
                </a:lnTo>
                <a:lnTo>
                  <a:pt x="87888" y="178145"/>
                </a:lnTo>
                <a:lnTo>
                  <a:pt x="86215" y="178759"/>
                </a:lnTo>
                <a:lnTo>
                  <a:pt x="77561" y="179939"/>
                </a:lnTo>
                <a:lnTo>
                  <a:pt x="81825" y="179973"/>
                </a:lnTo>
                <a:lnTo>
                  <a:pt x="83125" y="179025"/>
                </a:lnTo>
                <a:lnTo>
                  <a:pt x="83992" y="177441"/>
                </a:lnTo>
                <a:lnTo>
                  <a:pt x="84569" y="175432"/>
                </a:lnTo>
                <a:lnTo>
                  <a:pt x="87751" y="170660"/>
                </a:lnTo>
                <a:lnTo>
                  <a:pt x="89933" y="168054"/>
                </a:lnTo>
                <a:lnTo>
                  <a:pt x="97438" y="162619"/>
                </a:lnTo>
                <a:lnTo>
                  <a:pt x="102106" y="159836"/>
                </a:lnTo>
                <a:lnTo>
                  <a:pt x="107123" y="157028"/>
                </a:lnTo>
                <a:lnTo>
                  <a:pt x="117777" y="151368"/>
                </a:lnTo>
                <a:lnTo>
                  <a:pt x="123286" y="149478"/>
                </a:lnTo>
                <a:lnTo>
                  <a:pt x="128863" y="148217"/>
                </a:lnTo>
                <a:lnTo>
                  <a:pt x="134487" y="147377"/>
                </a:lnTo>
                <a:lnTo>
                  <a:pt x="141092" y="145864"/>
                </a:lnTo>
                <a:lnTo>
                  <a:pt x="148354" y="143904"/>
                </a:lnTo>
                <a:lnTo>
                  <a:pt x="156053" y="141644"/>
                </a:lnTo>
                <a:lnTo>
                  <a:pt x="163090" y="140137"/>
                </a:lnTo>
                <a:lnTo>
                  <a:pt x="169687" y="139133"/>
                </a:lnTo>
                <a:lnTo>
                  <a:pt x="175989" y="138464"/>
                </a:lnTo>
                <a:lnTo>
                  <a:pt x="182097" y="138017"/>
                </a:lnTo>
                <a:lnTo>
                  <a:pt x="188073" y="137720"/>
                </a:lnTo>
                <a:lnTo>
                  <a:pt x="199793" y="137389"/>
                </a:lnTo>
                <a:lnTo>
                  <a:pt x="228569" y="137159"/>
                </a:lnTo>
                <a:lnTo>
                  <a:pt x="233343" y="138100"/>
                </a:lnTo>
                <a:lnTo>
                  <a:pt x="241185" y="141686"/>
                </a:lnTo>
                <a:lnTo>
                  <a:pt x="255506" y="149060"/>
                </a:lnTo>
                <a:lnTo>
                  <a:pt x="263736" y="154494"/>
                </a:lnTo>
                <a:lnTo>
                  <a:pt x="270568" y="160084"/>
                </a:lnTo>
                <a:lnTo>
                  <a:pt x="276780" y="165744"/>
                </a:lnTo>
                <a:lnTo>
                  <a:pt x="278818" y="168587"/>
                </a:lnTo>
                <a:lnTo>
                  <a:pt x="281081" y="174285"/>
                </a:lnTo>
                <a:lnTo>
                  <a:pt x="282088" y="182533"/>
                </a:lnTo>
                <a:lnTo>
                  <a:pt x="282535" y="191596"/>
                </a:lnTo>
                <a:lnTo>
                  <a:pt x="282733" y="198799"/>
                </a:lnTo>
                <a:lnTo>
                  <a:pt x="282846" y="208210"/>
                </a:lnTo>
                <a:lnTo>
                  <a:pt x="280332" y="216660"/>
                </a:lnTo>
                <a:lnTo>
                  <a:pt x="276039" y="225814"/>
                </a:lnTo>
                <a:lnTo>
                  <a:pt x="268268" y="237274"/>
                </a:lnTo>
                <a:lnTo>
                  <a:pt x="265523" y="241991"/>
                </a:lnTo>
                <a:lnTo>
                  <a:pt x="262740" y="247041"/>
                </a:lnTo>
                <a:lnTo>
                  <a:pt x="254568" y="255191"/>
                </a:lnTo>
                <a:lnTo>
                  <a:pt x="249722" y="258698"/>
                </a:lnTo>
                <a:lnTo>
                  <a:pt x="244586" y="261989"/>
                </a:lnTo>
                <a:lnTo>
                  <a:pt x="239258" y="265135"/>
                </a:lnTo>
                <a:lnTo>
                  <a:pt x="233801" y="268185"/>
                </a:lnTo>
                <a:lnTo>
                  <a:pt x="225196" y="274114"/>
                </a:lnTo>
                <a:lnTo>
                  <a:pt x="217245" y="279923"/>
                </a:lnTo>
                <a:lnTo>
                  <a:pt x="212457" y="282806"/>
                </a:lnTo>
                <a:lnTo>
                  <a:pt x="207361" y="285681"/>
                </a:lnTo>
                <a:lnTo>
                  <a:pt x="202058" y="287597"/>
                </a:lnTo>
                <a:lnTo>
                  <a:pt x="196618" y="288875"/>
                </a:lnTo>
                <a:lnTo>
                  <a:pt x="191087" y="289726"/>
                </a:lnTo>
                <a:lnTo>
                  <a:pt x="185493" y="290294"/>
                </a:lnTo>
                <a:lnTo>
                  <a:pt x="179859" y="290673"/>
                </a:lnTo>
                <a:lnTo>
                  <a:pt x="174199" y="290924"/>
                </a:lnTo>
                <a:lnTo>
                  <a:pt x="168520" y="292045"/>
                </a:lnTo>
                <a:lnTo>
                  <a:pt x="162830" y="293745"/>
                </a:lnTo>
                <a:lnTo>
                  <a:pt x="157130" y="295831"/>
                </a:lnTo>
                <a:lnTo>
                  <a:pt x="152378" y="297221"/>
                </a:lnTo>
                <a:lnTo>
                  <a:pt x="144559" y="298766"/>
                </a:lnTo>
                <a:lnTo>
                  <a:pt x="140188" y="299178"/>
                </a:lnTo>
                <a:lnTo>
                  <a:pt x="135369" y="299453"/>
                </a:lnTo>
                <a:lnTo>
                  <a:pt x="125886" y="299758"/>
                </a:lnTo>
                <a:lnTo>
                  <a:pt x="118497" y="299894"/>
                </a:lnTo>
                <a:lnTo>
                  <a:pt x="115193" y="298977"/>
                </a:lnTo>
                <a:lnTo>
                  <a:pt x="108982" y="295419"/>
                </a:lnTo>
                <a:lnTo>
                  <a:pt x="103047" y="293203"/>
                </a:lnTo>
                <a:lnTo>
                  <a:pt x="94350" y="291955"/>
                </a:lnTo>
                <a:lnTo>
                  <a:pt x="85741" y="291586"/>
                </a:lnTo>
                <a:lnTo>
                  <a:pt x="77153" y="2914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9" name="SMARTPenAnnotation647"/>
          <p:cNvSpPr/>
          <p:nvPr/>
        </p:nvSpPr>
        <p:spPr>
          <a:xfrm>
            <a:off x="7812405" y="488632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0" name="SMARTPenAnnotation648"/>
          <p:cNvSpPr/>
          <p:nvPr/>
        </p:nvSpPr>
        <p:spPr>
          <a:xfrm>
            <a:off x="4400584" y="4011965"/>
            <a:ext cx="75782" cy="68431"/>
          </a:xfrm>
          <a:custGeom>
            <a:avLst/>
            <a:gdLst/>
            <a:ahLst/>
            <a:cxnLst/>
            <a:rect l="0" t="0" r="0" b="0"/>
            <a:pathLst>
              <a:path w="75782" h="68431">
                <a:moveTo>
                  <a:pt x="34256" y="34255"/>
                </a:moveTo>
                <a:lnTo>
                  <a:pt x="42475" y="42474"/>
                </a:lnTo>
                <a:lnTo>
                  <a:pt x="42592" y="43544"/>
                </a:lnTo>
                <a:lnTo>
                  <a:pt x="42671" y="45210"/>
                </a:lnTo>
                <a:lnTo>
                  <a:pt x="42797" y="50177"/>
                </a:lnTo>
                <a:lnTo>
                  <a:pt x="41855" y="50585"/>
                </a:lnTo>
                <a:lnTo>
                  <a:pt x="40274" y="50856"/>
                </a:lnTo>
                <a:lnTo>
                  <a:pt x="38268" y="51038"/>
                </a:lnTo>
                <a:lnTo>
                  <a:pt x="36931" y="52110"/>
                </a:lnTo>
                <a:lnTo>
                  <a:pt x="36038" y="53779"/>
                </a:lnTo>
                <a:lnTo>
                  <a:pt x="35444" y="55843"/>
                </a:lnTo>
                <a:lnTo>
                  <a:pt x="34095" y="57219"/>
                </a:lnTo>
                <a:lnTo>
                  <a:pt x="32244" y="58137"/>
                </a:lnTo>
                <a:lnTo>
                  <a:pt x="26979" y="59610"/>
                </a:lnTo>
                <a:lnTo>
                  <a:pt x="25595" y="59730"/>
                </a:lnTo>
                <a:lnTo>
                  <a:pt x="23719" y="59811"/>
                </a:lnTo>
                <a:lnTo>
                  <a:pt x="19095" y="59901"/>
                </a:lnTo>
                <a:lnTo>
                  <a:pt x="4455" y="59969"/>
                </a:lnTo>
                <a:lnTo>
                  <a:pt x="2958" y="59018"/>
                </a:lnTo>
                <a:lnTo>
                  <a:pt x="1961" y="57431"/>
                </a:lnTo>
                <a:lnTo>
                  <a:pt x="359" y="52591"/>
                </a:lnTo>
                <a:lnTo>
                  <a:pt x="228" y="51241"/>
                </a:lnTo>
                <a:lnTo>
                  <a:pt x="141" y="49389"/>
                </a:lnTo>
                <a:lnTo>
                  <a:pt x="43" y="44791"/>
                </a:lnTo>
                <a:lnTo>
                  <a:pt x="0" y="39572"/>
                </a:lnTo>
                <a:lnTo>
                  <a:pt x="941" y="37800"/>
                </a:lnTo>
                <a:lnTo>
                  <a:pt x="2521" y="36618"/>
                </a:lnTo>
                <a:lnTo>
                  <a:pt x="4527" y="35830"/>
                </a:lnTo>
                <a:lnTo>
                  <a:pt x="6817" y="34353"/>
                </a:lnTo>
                <a:lnTo>
                  <a:pt x="9295" y="32415"/>
                </a:lnTo>
                <a:lnTo>
                  <a:pt x="11900" y="30171"/>
                </a:lnTo>
                <a:lnTo>
                  <a:pt x="14589" y="28675"/>
                </a:lnTo>
                <a:lnTo>
                  <a:pt x="17335" y="27677"/>
                </a:lnTo>
                <a:lnTo>
                  <a:pt x="24034" y="26076"/>
                </a:lnTo>
                <a:lnTo>
                  <a:pt x="25536" y="25945"/>
                </a:lnTo>
                <a:lnTo>
                  <a:pt x="27490" y="25857"/>
                </a:lnTo>
                <a:lnTo>
                  <a:pt x="32201" y="25760"/>
                </a:lnTo>
                <a:lnTo>
                  <a:pt x="46909" y="25685"/>
                </a:lnTo>
                <a:lnTo>
                  <a:pt x="48406" y="26637"/>
                </a:lnTo>
                <a:lnTo>
                  <a:pt x="49404" y="28224"/>
                </a:lnTo>
                <a:lnTo>
                  <a:pt x="51006" y="33064"/>
                </a:lnTo>
                <a:lnTo>
                  <a:pt x="51138" y="34413"/>
                </a:lnTo>
                <a:lnTo>
                  <a:pt x="51225" y="36265"/>
                </a:lnTo>
                <a:lnTo>
                  <a:pt x="51322" y="40863"/>
                </a:lnTo>
                <a:lnTo>
                  <a:pt x="51366" y="46082"/>
                </a:lnTo>
                <a:lnTo>
                  <a:pt x="50425" y="47855"/>
                </a:lnTo>
                <a:lnTo>
                  <a:pt x="48845" y="49036"/>
                </a:lnTo>
                <a:lnTo>
                  <a:pt x="46839" y="49824"/>
                </a:lnTo>
                <a:lnTo>
                  <a:pt x="45502" y="51302"/>
                </a:lnTo>
                <a:lnTo>
                  <a:pt x="44611" y="53239"/>
                </a:lnTo>
                <a:lnTo>
                  <a:pt x="44017" y="55484"/>
                </a:lnTo>
                <a:lnTo>
                  <a:pt x="42668" y="56980"/>
                </a:lnTo>
                <a:lnTo>
                  <a:pt x="40816" y="57977"/>
                </a:lnTo>
                <a:lnTo>
                  <a:pt x="38630" y="58642"/>
                </a:lnTo>
                <a:lnTo>
                  <a:pt x="37171" y="60038"/>
                </a:lnTo>
                <a:lnTo>
                  <a:pt x="36200" y="61921"/>
                </a:lnTo>
                <a:lnTo>
                  <a:pt x="35551" y="64129"/>
                </a:lnTo>
                <a:lnTo>
                  <a:pt x="34167" y="65601"/>
                </a:lnTo>
                <a:lnTo>
                  <a:pt x="32292" y="66582"/>
                </a:lnTo>
                <a:lnTo>
                  <a:pt x="26988" y="68157"/>
                </a:lnTo>
                <a:lnTo>
                  <a:pt x="25601" y="68286"/>
                </a:lnTo>
                <a:lnTo>
                  <a:pt x="23723" y="68372"/>
                </a:lnTo>
                <a:lnTo>
                  <a:pt x="21519" y="68430"/>
                </a:lnTo>
                <a:lnTo>
                  <a:pt x="20050" y="67516"/>
                </a:lnTo>
                <a:lnTo>
                  <a:pt x="19070" y="65953"/>
                </a:lnTo>
                <a:lnTo>
                  <a:pt x="17498" y="61154"/>
                </a:lnTo>
                <a:lnTo>
                  <a:pt x="17368" y="59807"/>
                </a:lnTo>
                <a:lnTo>
                  <a:pt x="17283" y="57957"/>
                </a:lnTo>
                <a:lnTo>
                  <a:pt x="17144" y="52695"/>
                </a:lnTo>
                <a:lnTo>
                  <a:pt x="17121" y="47232"/>
                </a:lnTo>
                <a:lnTo>
                  <a:pt x="18070" y="44812"/>
                </a:lnTo>
                <a:lnTo>
                  <a:pt x="19655" y="42245"/>
                </a:lnTo>
                <a:lnTo>
                  <a:pt x="21664" y="39582"/>
                </a:lnTo>
                <a:lnTo>
                  <a:pt x="23956" y="35901"/>
                </a:lnTo>
                <a:lnTo>
                  <a:pt x="26437" y="31542"/>
                </a:lnTo>
                <a:lnTo>
                  <a:pt x="29043" y="26731"/>
                </a:lnTo>
                <a:lnTo>
                  <a:pt x="31733" y="22572"/>
                </a:lnTo>
                <a:lnTo>
                  <a:pt x="34479" y="18846"/>
                </a:lnTo>
                <a:lnTo>
                  <a:pt x="41179" y="10573"/>
                </a:lnTo>
                <a:lnTo>
                  <a:pt x="42681" y="8942"/>
                </a:lnTo>
                <a:lnTo>
                  <a:pt x="46890" y="4590"/>
                </a:lnTo>
                <a:lnTo>
                  <a:pt x="49346" y="3048"/>
                </a:lnTo>
                <a:lnTo>
                  <a:pt x="51936" y="2020"/>
                </a:lnTo>
                <a:lnTo>
                  <a:pt x="54614" y="1335"/>
                </a:lnTo>
                <a:lnTo>
                  <a:pt x="57353" y="878"/>
                </a:lnTo>
                <a:lnTo>
                  <a:pt x="60132" y="574"/>
                </a:lnTo>
                <a:lnTo>
                  <a:pt x="66884" y="85"/>
                </a:lnTo>
                <a:lnTo>
                  <a:pt x="70347" y="18"/>
                </a:lnTo>
                <a:lnTo>
                  <a:pt x="72604" y="0"/>
                </a:lnTo>
                <a:lnTo>
                  <a:pt x="74108" y="941"/>
                </a:lnTo>
                <a:lnTo>
                  <a:pt x="75112" y="2520"/>
                </a:lnTo>
                <a:lnTo>
                  <a:pt x="75781" y="4526"/>
                </a:lnTo>
                <a:lnTo>
                  <a:pt x="75274" y="5863"/>
                </a:lnTo>
                <a:lnTo>
                  <a:pt x="73983" y="6754"/>
                </a:lnTo>
                <a:lnTo>
                  <a:pt x="72171" y="7348"/>
                </a:lnTo>
                <a:lnTo>
                  <a:pt x="70963" y="8697"/>
                </a:lnTo>
                <a:lnTo>
                  <a:pt x="70157" y="10549"/>
                </a:lnTo>
                <a:lnTo>
                  <a:pt x="69620" y="12736"/>
                </a:lnTo>
                <a:lnTo>
                  <a:pt x="68309" y="14194"/>
                </a:lnTo>
                <a:lnTo>
                  <a:pt x="66483" y="15166"/>
                </a:lnTo>
                <a:lnTo>
                  <a:pt x="64313" y="15814"/>
                </a:lnTo>
                <a:lnTo>
                  <a:pt x="61914" y="17198"/>
                </a:lnTo>
                <a:lnTo>
                  <a:pt x="59362" y="19074"/>
                </a:lnTo>
                <a:lnTo>
                  <a:pt x="56708" y="21277"/>
                </a:lnTo>
                <a:lnTo>
                  <a:pt x="53986" y="22745"/>
                </a:lnTo>
                <a:lnTo>
                  <a:pt x="51219" y="23724"/>
                </a:lnTo>
                <a:lnTo>
                  <a:pt x="48422" y="24376"/>
                </a:lnTo>
                <a:lnTo>
                  <a:pt x="46558" y="25764"/>
                </a:lnTo>
                <a:lnTo>
                  <a:pt x="45314" y="27642"/>
                </a:lnTo>
                <a:lnTo>
                  <a:pt x="42828" y="342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1" name="SMARTPenAnnotation649"/>
          <p:cNvSpPr/>
          <p:nvPr/>
        </p:nvSpPr>
        <p:spPr>
          <a:xfrm>
            <a:off x="4674870" y="3446293"/>
            <a:ext cx="77153" cy="59464"/>
          </a:xfrm>
          <a:custGeom>
            <a:avLst/>
            <a:gdLst/>
            <a:ahLst/>
            <a:cxnLst/>
            <a:rect l="0" t="0" r="0" b="0"/>
            <a:pathLst>
              <a:path w="77153" h="59464">
                <a:moveTo>
                  <a:pt x="0" y="34142"/>
                </a:moveTo>
                <a:lnTo>
                  <a:pt x="0" y="42361"/>
                </a:lnTo>
                <a:lnTo>
                  <a:pt x="952" y="42479"/>
                </a:lnTo>
                <a:lnTo>
                  <a:pt x="2540" y="42557"/>
                </a:lnTo>
                <a:lnTo>
                  <a:pt x="8558" y="42714"/>
                </a:lnTo>
                <a:lnTo>
                  <a:pt x="8572" y="42714"/>
                </a:lnTo>
                <a:lnTo>
                  <a:pt x="8572" y="38163"/>
                </a:lnTo>
                <a:lnTo>
                  <a:pt x="9525" y="35870"/>
                </a:lnTo>
                <a:lnTo>
                  <a:pt x="11112" y="33389"/>
                </a:lnTo>
                <a:lnTo>
                  <a:pt x="13123" y="30783"/>
                </a:lnTo>
                <a:lnTo>
                  <a:pt x="15416" y="29045"/>
                </a:lnTo>
                <a:lnTo>
                  <a:pt x="17897" y="27886"/>
                </a:lnTo>
                <a:lnTo>
                  <a:pt x="24173" y="26027"/>
                </a:lnTo>
                <a:lnTo>
                  <a:pt x="25639" y="24922"/>
                </a:lnTo>
                <a:lnTo>
                  <a:pt x="27571" y="23233"/>
                </a:lnTo>
                <a:lnTo>
                  <a:pt x="29810" y="21154"/>
                </a:lnTo>
                <a:lnTo>
                  <a:pt x="32256" y="19768"/>
                </a:lnTo>
                <a:lnTo>
                  <a:pt x="34839" y="18844"/>
                </a:lnTo>
                <a:lnTo>
                  <a:pt x="37513" y="18228"/>
                </a:lnTo>
                <a:lnTo>
                  <a:pt x="40248" y="17818"/>
                </a:lnTo>
                <a:lnTo>
                  <a:pt x="43025" y="17544"/>
                </a:lnTo>
                <a:lnTo>
                  <a:pt x="45828" y="17361"/>
                </a:lnTo>
                <a:lnTo>
                  <a:pt x="47697" y="18192"/>
                </a:lnTo>
                <a:lnTo>
                  <a:pt x="48943" y="19699"/>
                </a:lnTo>
                <a:lnTo>
                  <a:pt x="49773" y="21656"/>
                </a:lnTo>
                <a:lnTo>
                  <a:pt x="51280" y="22960"/>
                </a:lnTo>
                <a:lnTo>
                  <a:pt x="53237" y="23830"/>
                </a:lnTo>
                <a:lnTo>
                  <a:pt x="55493" y="24410"/>
                </a:lnTo>
                <a:lnTo>
                  <a:pt x="57950" y="24796"/>
                </a:lnTo>
                <a:lnTo>
                  <a:pt x="60541" y="25054"/>
                </a:lnTo>
                <a:lnTo>
                  <a:pt x="63221" y="25226"/>
                </a:lnTo>
                <a:lnTo>
                  <a:pt x="65007" y="26293"/>
                </a:lnTo>
                <a:lnTo>
                  <a:pt x="66198" y="27956"/>
                </a:lnTo>
                <a:lnTo>
                  <a:pt x="66992" y="30018"/>
                </a:lnTo>
                <a:lnTo>
                  <a:pt x="67521" y="32345"/>
                </a:lnTo>
                <a:lnTo>
                  <a:pt x="67874" y="34849"/>
                </a:lnTo>
                <a:lnTo>
                  <a:pt x="68109" y="37471"/>
                </a:lnTo>
                <a:lnTo>
                  <a:pt x="67313" y="40171"/>
                </a:lnTo>
                <a:lnTo>
                  <a:pt x="65830" y="42924"/>
                </a:lnTo>
                <a:lnTo>
                  <a:pt x="61157" y="49635"/>
                </a:lnTo>
                <a:lnTo>
                  <a:pt x="59821" y="51138"/>
                </a:lnTo>
                <a:lnTo>
                  <a:pt x="52727" y="58522"/>
                </a:lnTo>
                <a:lnTo>
                  <a:pt x="51344" y="58968"/>
                </a:lnTo>
                <a:lnTo>
                  <a:pt x="49469" y="59265"/>
                </a:lnTo>
                <a:lnTo>
                  <a:pt x="47266" y="59463"/>
                </a:lnTo>
                <a:lnTo>
                  <a:pt x="45798" y="58643"/>
                </a:lnTo>
                <a:lnTo>
                  <a:pt x="44820" y="57143"/>
                </a:lnTo>
                <a:lnTo>
                  <a:pt x="43248" y="52443"/>
                </a:lnTo>
                <a:lnTo>
                  <a:pt x="43120" y="51105"/>
                </a:lnTo>
                <a:lnTo>
                  <a:pt x="43034" y="49261"/>
                </a:lnTo>
                <a:lnTo>
                  <a:pt x="42938" y="44671"/>
                </a:lnTo>
                <a:lnTo>
                  <a:pt x="42873" y="31166"/>
                </a:lnTo>
                <a:lnTo>
                  <a:pt x="43822" y="28348"/>
                </a:lnTo>
                <a:lnTo>
                  <a:pt x="45406" y="25516"/>
                </a:lnTo>
                <a:lnTo>
                  <a:pt x="47416" y="22677"/>
                </a:lnTo>
                <a:lnTo>
                  <a:pt x="48756" y="19831"/>
                </a:lnTo>
                <a:lnTo>
                  <a:pt x="49649" y="16981"/>
                </a:lnTo>
                <a:lnTo>
                  <a:pt x="50244" y="14129"/>
                </a:lnTo>
                <a:lnTo>
                  <a:pt x="51593" y="11275"/>
                </a:lnTo>
                <a:lnTo>
                  <a:pt x="53445" y="8420"/>
                </a:lnTo>
                <a:lnTo>
                  <a:pt x="55633" y="5564"/>
                </a:lnTo>
                <a:lnTo>
                  <a:pt x="58043" y="3659"/>
                </a:lnTo>
                <a:lnTo>
                  <a:pt x="60603" y="2390"/>
                </a:lnTo>
                <a:lnTo>
                  <a:pt x="68113" y="0"/>
                </a:lnTo>
                <a:lnTo>
                  <a:pt x="68268" y="903"/>
                </a:lnTo>
                <a:lnTo>
                  <a:pt x="68372" y="2458"/>
                </a:lnTo>
                <a:lnTo>
                  <a:pt x="68442" y="4447"/>
                </a:lnTo>
                <a:lnTo>
                  <a:pt x="69440" y="5773"/>
                </a:lnTo>
                <a:lnTo>
                  <a:pt x="71058" y="6656"/>
                </a:lnTo>
                <a:lnTo>
                  <a:pt x="77152" y="84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2" name="SMARTPenAnnotation650"/>
          <p:cNvSpPr/>
          <p:nvPr/>
        </p:nvSpPr>
        <p:spPr>
          <a:xfrm>
            <a:off x="4992052" y="2846082"/>
            <a:ext cx="60008" cy="42817"/>
          </a:xfrm>
          <a:custGeom>
            <a:avLst/>
            <a:gdLst/>
            <a:ahLst/>
            <a:cxnLst/>
            <a:rect l="0" t="0" r="0" b="0"/>
            <a:pathLst>
              <a:path w="60008" h="42817">
                <a:moveTo>
                  <a:pt x="0" y="8560"/>
                </a:moveTo>
                <a:lnTo>
                  <a:pt x="28715" y="8560"/>
                </a:lnTo>
                <a:lnTo>
                  <a:pt x="31526" y="9513"/>
                </a:lnTo>
                <a:lnTo>
                  <a:pt x="34352" y="11100"/>
                </a:lnTo>
                <a:lnTo>
                  <a:pt x="41181" y="15941"/>
                </a:lnTo>
                <a:lnTo>
                  <a:pt x="41742" y="17291"/>
                </a:lnTo>
                <a:lnTo>
                  <a:pt x="42115" y="19143"/>
                </a:lnTo>
                <a:lnTo>
                  <a:pt x="42364" y="21330"/>
                </a:lnTo>
                <a:lnTo>
                  <a:pt x="42531" y="23741"/>
                </a:lnTo>
                <a:lnTo>
                  <a:pt x="42641" y="26301"/>
                </a:lnTo>
                <a:lnTo>
                  <a:pt x="42819" y="32702"/>
                </a:lnTo>
                <a:lnTo>
                  <a:pt x="41881" y="34180"/>
                </a:lnTo>
                <a:lnTo>
                  <a:pt x="40304" y="36118"/>
                </a:lnTo>
                <a:lnTo>
                  <a:pt x="34642" y="42456"/>
                </a:lnTo>
                <a:lnTo>
                  <a:pt x="33572" y="42587"/>
                </a:lnTo>
                <a:lnTo>
                  <a:pt x="31907" y="42675"/>
                </a:lnTo>
                <a:lnTo>
                  <a:pt x="26940" y="42816"/>
                </a:lnTo>
                <a:lnTo>
                  <a:pt x="26533" y="41875"/>
                </a:lnTo>
                <a:lnTo>
                  <a:pt x="26261" y="40295"/>
                </a:lnTo>
                <a:lnTo>
                  <a:pt x="26080" y="38289"/>
                </a:lnTo>
                <a:lnTo>
                  <a:pt x="25959" y="35999"/>
                </a:lnTo>
                <a:lnTo>
                  <a:pt x="25749" y="27249"/>
                </a:lnTo>
                <a:lnTo>
                  <a:pt x="25727" y="21612"/>
                </a:lnTo>
                <a:lnTo>
                  <a:pt x="26676" y="19166"/>
                </a:lnTo>
                <a:lnTo>
                  <a:pt x="28262" y="16583"/>
                </a:lnTo>
                <a:lnTo>
                  <a:pt x="30271" y="13909"/>
                </a:lnTo>
                <a:lnTo>
                  <a:pt x="32563" y="11174"/>
                </a:lnTo>
                <a:lnTo>
                  <a:pt x="35044" y="8397"/>
                </a:lnTo>
                <a:lnTo>
                  <a:pt x="41318" y="1649"/>
                </a:lnTo>
                <a:lnTo>
                  <a:pt x="42786" y="1095"/>
                </a:lnTo>
                <a:lnTo>
                  <a:pt x="44716" y="726"/>
                </a:lnTo>
                <a:lnTo>
                  <a:pt x="50108" y="133"/>
                </a:lnTo>
                <a:lnTo>
                  <a:pt x="51503" y="85"/>
                </a:lnTo>
                <a:lnTo>
                  <a:pt x="58699" y="0"/>
                </a:lnTo>
                <a:lnTo>
                  <a:pt x="59135" y="949"/>
                </a:lnTo>
                <a:lnTo>
                  <a:pt x="59426" y="2533"/>
                </a:lnTo>
                <a:lnTo>
                  <a:pt x="59974" y="8207"/>
                </a:lnTo>
                <a:lnTo>
                  <a:pt x="60007" y="171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3" name="SMARTPenAnnotation651"/>
          <p:cNvSpPr/>
          <p:nvPr/>
        </p:nvSpPr>
        <p:spPr>
          <a:xfrm>
            <a:off x="3937634" y="1954530"/>
            <a:ext cx="1637349" cy="3489008"/>
          </a:xfrm>
          <a:custGeom>
            <a:avLst/>
            <a:gdLst/>
            <a:ahLst/>
            <a:cxnLst/>
            <a:rect l="0" t="0" r="0" b="0"/>
            <a:pathLst>
              <a:path w="1637349" h="3489008">
                <a:moveTo>
                  <a:pt x="0" y="3489007"/>
                </a:moveTo>
                <a:lnTo>
                  <a:pt x="0" y="3467696"/>
                </a:lnTo>
                <a:lnTo>
                  <a:pt x="953" y="3465274"/>
                </a:lnTo>
                <a:lnTo>
                  <a:pt x="4552" y="3460044"/>
                </a:lnTo>
                <a:lnTo>
                  <a:pt x="6786" y="3452005"/>
                </a:lnTo>
                <a:lnTo>
                  <a:pt x="7382" y="3447194"/>
                </a:lnTo>
                <a:lnTo>
                  <a:pt x="8731" y="3443034"/>
                </a:lnTo>
                <a:lnTo>
                  <a:pt x="14229" y="3431676"/>
                </a:lnTo>
                <a:lnTo>
                  <a:pt x="17234" y="3417622"/>
                </a:lnTo>
                <a:lnTo>
                  <a:pt x="22781" y="3406049"/>
                </a:lnTo>
                <a:lnTo>
                  <a:pt x="25138" y="3388095"/>
                </a:lnTo>
                <a:lnTo>
                  <a:pt x="25331" y="3384585"/>
                </a:lnTo>
                <a:lnTo>
                  <a:pt x="44826" y="3315754"/>
                </a:lnTo>
                <a:lnTo>
                  <a:pt x="48497" y="3305326"/>
                </a:lnTo>
                <a:lnTo>
                  <a:pt x="53804" y="3266076"/>
                </a:lnTo>
                <a:lnTo>
                  <a:pt x="58170" y="3251503"/>
                </a:lnTo>
                <a:lnTo>
                  <a:pt x="60144" y="3243432"/>
                </a:lnTo>
                <a:lnTo>
                  <a:pt x="65657" y="3228178"/>
                </a:lnTo>
                <a:lnTo>
                  <a:pt x="68667" y="3212546"/>
                </a:lnTo>
                <a:lnTo>
                  <a:pt x="83358" y="3182394"/>
                </a:lnTo>
                <a:lnTo>
                  <a:pt x="85625" y="3174617"/>
                </a:lnTo>
                <a:lnTo>
                  <a:pt x="91305" y="3159529"/>
                </a:lnTo>
                <a:lnTo>
                  <a:pt x="94988" y="3126981"/>
                </a:lnTo>
                <a:lnTo>
                  <a:pt x="100112" y="3114828"/>
                </a:lnTo>
                <a:lnTo>
                  <a:pt x="104866" y="3094138"/>
                </a:lnTo>
                <a:lnTo>
                  <a:pt x="108520" y="3083005"/>
                </a:lnTo>
                <a:lnTo>
                  <a:pt x="111529" y="3066027"/>
                </a:lnTo>
                <a:lnTo>
                  <a:pt x="117078" y="3048931"/>
                </a:lnTo>
                <a:lnTo>
                  <a:pt x="120710" y="3020551"/>
                </a:lnTo>
                <a:lnTo>
                  <a:pt x="125831" y="3005294"/>
                </a:lnTo>
                <a:lnTo>
                  <a:pt x="128723" y="2988709"/>
                </a:lnTo>
                <a:lnTo>
                  <a:pt x="134237" y="2971730"/>
                </a:lnTo>
                <a:lnTo>
                  <a:pt x="137247" y="2954634"/>
                </a:lnTo>
                <a:lnTo>
                  <a:pt x="152346" y="2905547"/>
                </a:lnTo>
                <a:lnTo>
                  <a:pt x="154387" y="2894412"/>
                </a:lnTo>
                <a:lnTo>
                  <a:pt x="159939" y="2877433"/>
                </a:lnTo>
                <a:lnTo>
                  <a:pt x="162960" y="2861289"/>
                </a:lnTo>
                <a:lnTo>
                  <a:pt x="168511" y="2849098"/>
                </a:lnTo>
                <a:lnTo>
                  <a:pt x="173818" y="2818407"/>
                </a:lnTo>
                <a:lnTo>
                  <a:pt x="177265" y="2808058"/>
                </a:lnTo>
                <a:lnTo>
                  <a:pt x="180158" y="2791521"/>
                </a:lnTo>
                <a:lnTo>
                  <a:pt x="188682" y="2764309"/>
                </a:lnTo>
                <a:lnTo>
                  <a:pt x="192761" y="2757979"/>
                </a:lnTo>
                <a:lnTo>
                  <a:pt x="195209" y="2749451"/>
                </a:lnTo>
                <a:lnTo>
                  <a:pt x="197250" y="2739311"/>
                </a:lnTo>
                <a:lnTo>
                  <a:pt x="203781" y="2719818"/>
                </a:lnTo>
                <a:lnTo>
                  <a:pt x="206435" y="2697611"/>
                </a:lnTo>
                <a:lnTo>
                  <a:pt x="211556" y="2685982"/>
                </a:lnTo>
                <a:lnTo>
                  <a:pt x="216691" y="2655516"/>
                </a:lnTo>
                <a:lnTo>
                  <a:pt x="229127" y="2625553"/>
                </a:lnTo>
                <a:lnTo>
                  <a:pt x="229904" y="2621906"/>
                </a:lnTo>
                <a:lnTo>
                  <a:pt x="233307" y="2615314"/>
                </a:lnTo>
                <a:lnTo>
                  <a:pt x="235548" y="2612223"/>
                </a:lnTo>
                <a:lnTo>
                  <a:pt x="238039" y="2603708"/>
                </a:lnTo>
                <a:lnTo>
                  <a:pt x="238702" y="2598770"/>
                </a:lnTo>
                <a:lnTo>
                  <a:pt x="241981" y="2590744"/>
                </a:lnTo>
                <a:lnTo>
                  <a:pt x="244188" y="2587270"/>
                </a:lnTo>
                <a:lnTo>
                  <a:pt x="246641" y="2578330"/>
                </a:lnTo>
                <a:lnTo>
                  <a:pt x="247295" y="2573279"/>
                </a:lnTo>
                <a:lnTo>
                  <a:pt x="250561" y="2565127"/>
                </a:lnTo>
                <a:lnTo>
                  <a:pt x="252766" y="2561619"/>
                </a:lnTo>
                <a:lnTo>
                  <a:pt x="255216" y="2552642"/>
                </a:lnTo>
                <a:lnTo>
                  <a:pt x="255869" y="2547582"/>
                </a:lnTo>
                <a:lnTo>
                  <a:pt x="259135" y="2539418"/>
                </a:lnTo>
                <a:lnTo>
                  <a:pt x="261339" y="2535908"/>
                </a:lnTo>
                <a:lnTo>
                  <a:pt x="263789" y="2526928"/>
                </a:lnTo>
                <a:lnTo>
                  <a:pt x="264442" y="2521865"/>
                </a:lnTo>
                <a:lnTo>
                  <a:pt x="267707" y="2513701"/>
                </a:lnTo>
                <a:lnTo>
                  <a:pt x="269912" y="2510191"/>
                </a:lnTo>
                <a:lnTo>
                  <a:pt x="272361" y="2501210"/>
                </a:lnTo>
                <a:lnTo>
                  <a:pt x="273014" y="2496149"/>
                </a:lnTo>
                <a:lnTo>
                  <a:pt x="276280" y="2487984"/>
                </a:lnTo>
                <a:lnTo>
                  <a:pt x="279954" y="2481181"/>
                </a:lnTo>
                <a:lnTo>
                  <a:pt x="304202" y="2410421"/>
                </a:lnTo>
                <a:lnTo>
                  <a:pt x="313631" y="2395455"/>
                </a:lnTo>
                <a:lnTo>
                  <a:pt x="323760" y="2367848"/>
                </a:lnTo>
                <a:lnTo>
                  <a:pt x="324426" y="2364378"/>
                </a:lnTo>
                <a:lnTo>
                  <a:pt x="327704" y="2357982"/>
                </a:lnTo>
                <a:lnTo>
                  <a:pt x="329912" y="2354943"/>
                </a:lnTo>
                <a:lnTo>
                  <a:pt x="332365" y="2346486"/>
                </a:lnTo>
                <a:lnTo>
                  <a:pt x="333020" y="2341564"/>
                </a:lnTo>
                <a:lnTo>
                  <a:pt x="336286" y="2333555"/>
                </a:lnTo>
                <a:lnTo>
                  <a:pt x="343481" y="2323691"/>
                </a:lnTo>
                <a:lnTo>
                  <a:pt x="346145" y="2320652"/>
                </a:lnTo>
                <a:lnTo>
                  <a:pt x="347921" y="2316721"/>
                </a:lnTo>
                <a:lnTo>
                  <a:pt x="351373" y="2303040"/>
                </a:lnTo>
                <a:lnTo>
                  <a:pt x="357053" y="2292530"/>
                </a:lnTo>
                <a:lnTo>
                  <a:pt x="364202" y="2272984"/>
                </a:lnTo>
                <a:lnTo>
                  <a:pt x="373637" y="2258240"/>
                </a:lnTo>
                <a:lnTo>
                  <a:pt x="383767" y="2230685"/>
                </a:lnTo>
                <a:lnTo>
                  <a:pt x="384433" y="2227215"/>
                </a:lnTo>
                <a:lnTo>
                  <a:pt x="387712" y="2220821"/>
                </a:lnTo>
                <a:lnTo>
                  <a:pt x="389920" y="2217782"/>
                </a:lnTo>
                <a:lnTo>
                  <a:pt x="392373" y="2209326"/>
                </a:lnTo>
                <a:lnTo>
                  <a:pt x="393027" y="2204404"/>
                </a:lnTo>
                <a:lnTo>
                  <a:pt x="396294" y="2196395"/>
                </a:lnTo>
                <a:lnTo>
                  <a:pt x="403488" y="2186531"/>
                </a:lnTo>
                <a:lnTo>
                  <a:pt x="416319" y="2171771"/>
                </a:lnTo>
                <a:lnTo>
                  <a:pt x="426569" y="2148669"/>
                </a:lnTo>
                <a:lnTo>
                  <a:pt x="433625" y="2138206"/>
                </a:lnTo>
                <a:lnTo>
                  <a:pt x="441278" y="2118676"/>
                </a:lnTo>
                <a:lnTo>
                  <a:pt x="448990" y="2107200"/>
                </a:lnTo>
                <a:lnTo>
                  <a:pt x="457308" y="2097767"/>
                </a:lnTo>
                <a:lnTo>
                  <a:pt x="459177" y="2093836"/>
                </a:lnTo>
                <a:lnTo>
                  <a:pt x="462760" y="2080155"/>
                </a:lnTo>
                <a:lnTo>
                  <a:pt x="466974" y="2072910"/>
                </a:lnTo>
                <a:lnTo>
                  <a:pt x="474702" y="2063477"/>
                </a:lnTo>
                <a:lnTo>
                  <a:pt x="476488" y="2059546"/>
                </a:lnTo>
                <a:lnTo>
                  <a:pt x="479954" y="2045865"/>
                </a:lnTo>
                <a:lnTo>
                  <a:pt x="484141" y="2038621"/>
                </a:lnTo>
                <a:lnTo>
                  <a:pt x="491853" y="2029187"/>
                </a:lnTo>
                <a:lnTo>
                  <a:pt x="493637" y="2025256"/>
                </a:lnTo>
                <a:lnTo>
                  <a:pt x="505843" y="1978249"/>
                </a:lnTo>
                <a:lnTo>
                  <a:pt x="528714" y="1935242"/>
                </a:lnTo>
                <a:lnTo>
                  <a:pt x="542935" y="1913302"/>
                </a:lnTo>
                <a:lnTo>
                  <a:pt x="546105" y="1905091"/>
                </a:lnTo>
                <a:lnTo>
                  <a:pt x="548466" y="1897315"/>
                </a:lnTo>
                <a:lnTo>
                  <a:pt x="571865" y="1845576"/>
                </a:lnTo>
                <a:lnTo>
                  <a:pt x="574203" y="1837526"/>
                </a:lnTo>
                <a:lnTo>
                  <a:pt x="589121" y="1802606"/>
                </a:lnTo>
                <a:lnTo>
                  <a:pt x="591397" y="1794615"/>
                </a:lnTo>
                <a:lnTo>
                  <a:pt x="603295" y="1768430"/>
                </a:lnTo>
                <a:lnTo>
                  <a:pt x="613482" y="1751752"/>
                </a:lnTo>
                <a:lnTo>
                  <a:pt x="615559" y="1741851"/>
                </a:lnTo>
                <a:lnTo>
                  <a:pt x="621562" y="1731101"/>
                </a:lnTo>
                <a:lnTo>
                  <a:pt x="625830" y="1725567"/>
                </a:lnTo>
                <a:lnTo>
                  <a:pt x="630572" y="1714339"/>
                </a:lnTo>
                <a:lnTo>
                  <a:pt x="635781" y="1697307"/>
                </a:lnTo>
                <a:lnTo>
                  <a:pt x="640710" y="1686856"/>
                </a:lnTo>
                <a:lnTo>
                  <a:pt x="671520" y="1631527"/>
                </a:lnTo>
                <a:lnTo>
                  <a:pt x="674691" y="1622695"/>
                </a:lnTo>
                <a:lnTo>
                  <a:pt x="677053" y="1614643"/>
                </a:lnTo>
                <a:lnTo>
                  <a:pt x="697335" y="1571519"/>
                </a:lnTo>
                <a:lnTo>
                  <a:pt x="705834" y="1558999"/>
                </a:lnTo>
                <a:lnTo>
                  <a:pt x="714385" y="1549257"/>
                </a:lnTo>
                <a:lnTo>
                  <a:pt x="716286" y="1545283"/>
                </a:lnTo>
                <a:lnTo>
                  <a:pt x="718400" y="1535787"/>
                </a:lnTo>
                <a:lnTo>
                  <a:pt x="724419" y="1525217"/>
                </a:lnTo>
                <a:lnTo>
                  <a:pt x="765789" y="1467455"/>
                </a:lnTo>
                <a:lnTo>
                  <a:pt x="768976" y="1456747"/>
                </a:lnTo>
                <a:lnTo>
                  <a:pt x="769825" y="1451224"/>
                </a:lnTo>
                <a:lnTo>
                  <a:pt x="773310" y="1442549"/>
                </a:lnTo>
                <a:lnTo>
                  <a:pt x="802978" y="1392659"/>
                </a:lnTo>
                <a:lnTo>
                  <a:pt x="811537" y="1382390"/>
                </a:lnTo>
                <a:lnTo>
                  <a:pt x="825819" y="1356852"/>
                </a:lnTo>
                <a:lnTo>
                  <a:pt x="828993" y="1348218"/>
                </a:lnTo>
                <a:lnTo>
                  <a:pt x="829840" y="1344582"/>
                </a:lnTo>
                <a:lnTo>
                  <a:pt x="833321" y="1338001"/>
                </a:lnTo>
                <a:lnTo>
                  <a:pt x="846056" y="1316269"/>
                </a:lnTo>
                <a:lnTo>
                  <a:pt x="853511" y="1300807"/>
                </a:lnTo>
                <a:lnTo>
                  <a:pt x="861309" y="1278927"/>
                </a:lnTo>
                <a:lnTo>
                  <a:pt x="883015" y="1244974"/>
                </a:lnTo>
                <a:lnTo>
                  <a:pt x="891554" y="1232481"/>
                </a:lnTo>
                <a:lnTo>
                  <a:pt x="900117" y="1219254"/>
                </a:lnTo>
                <a:lnTo>
                  <a:pt x="902974" y="1215743"/>
                </a:lnTo>
                <a:lnTo>
                  <a:pt x="906147" y="1209303"/>
                </a:lnTo>
                <a:lnTo>
                  <a:pt x="910473" y="1197782"/>
                </a:lnTo>
                <a:lnTo>
                  <a:pt x="915195" y="1188620"/>
                </a:lnTo>
                <a:lnTo>
                  <a:pt x="930663" y="1168959"/>
                </a:lnTo>
                <a:lnTo>
                  <a:pt x="940918" y="1145702"/>
                </a:lnTo>
                <a:lnTo>
                  <a:pt x="954511" y="1129068"/>
                </a:lnTo>
                <a:lnTo>
                  <a:pt x="956381" y="1125139"/>
                </a:lnTo>
                <a:lnTo>
                  <a:pt x="959965" y="1111461"/>
                </a:lnTo>
                <a:lnTo>
                  <a:pt x="964179" y="1104217"/>
                </a:lnTo>
                <a:lnTo>
                  <a:pt x="973693" y="1091806"/>
                </a:lnTo>
                <a:lnTo>
                  <a:pt x="983796" y="1068549"/>
                </a:lnTo>
                <a:lnTo>
                  <a:pt x="1016325" y="1023800"/>
                </a:lnTo>
                <a:lnTo>
                  <a:pt x="1019954" y="1014654"/>
                </a:lnTo>
                <a:lnTo>
                  <a:pt x="1024178" y="1008805"/>
                </a:lnTo>
                <a:lnTo>
                  <a:pt x="1025686" y="1004959"/>
                </a:lnTo>
                <a:lnTo>
                  <a:pt x="1027361" y="995606"/>
                </a:lnTo>
                <a:lnTo>
                  <a:pt x="1029712" y="991397"/>
                </a:lnTo>
                <a:lnTo>
                  <a:pt x="1040219" y="980923"/>
                </a:lnTo>
                <a:lnTo>
                  <a:pt x="1042094" y="977798"/>
                </a:lnTo>
                <a:lnTo>
                  <a:pt x="1043344" y="974763"/>
                </a:lnTo>
                <a:lnTo>
                  <a:pt x="1067809" y="938060"/>
                </a:lnTo>
                <a:lnTo>
                  <a:pt x="1078077" y="914293"/>
                </a:lnTo>
                <a:lnTo>
                  <a:pt x="1091671" y="897617"/>
                </a:lnTo>
                <a:lnTo>
                  <a:pt x="1100169" y="888790"/>
                </a:lnTo>
                <a:lnTo>
                  <a:pt x="1102064" y="884944"/>
                </a:lnTo>
                <a:lnTo>
                  <a:pt x="1105683" y="871382"/>
                </a:lnTo>
                <a:lnTo>
                  <a:pt x="1123155" y="842050"/>
                </a:lnTo>
                <a:lnTo>
                  <a:pt x="1140157" y="820590"/>
                </a:lnTo>
                <a:lnTo>
                  <a:pt x="1144911" y="811429"/>
                </a:lnTo>
                <a:lnTo>
                  <a:pt x="1160499" y="773988"/>
                </a:lnTo>
                <a:lnTo>
                  <a:pt x="1168823" y="761671"/>
                </a:lnTo>
                <a:lnTo>
                  <a:pt x="1177322" y="751989"/>
                </a:lnTo>
                <a:lnTo>
                  <a:pt x="1179216" y="748023"/>
                </a:lnTo>
                <a:lnTo>
                  <a:pt x="1189517" y="716925"/>
                </a:lnTo>
                <a:lnTo>
                  <a:pt x="1205935" y="683868"/>
                </a:lnTo>
                <a:lnTo>
                  <a:pt x="1220162" y="661744"/>
                </a:lnTo>
                <a:lnTo>
                  <a:pt x="1223332" y="650978"/>
                </a:lnTo>
                <a:lnTo>
                  <a:pt x="1225694" y="639844"/>
                </a:lnTo>
                <a:lnTo>
                  <a:pt x="1274447" y="537209"/>
                </a:lnTo>
                <a:lnTo>
                  <a:pt x="1283971" y="520064"/>
                </a:lnTo>
                <a:lnTo>
                  <a:pt x="1307941" y="485774"/>
                </a:lnTo>
                <a:lnTo>
                  <a:pt x="1326763" y="451484"/>
                </a:lnTo>
                <a:lnTo>
                  <a:pt x="1350798" y="417195"/>
                </a:lnTo>
                <a:lnTo>
                  <a:pt x="1360886" y="400049"/>
                </a:lnTo>
                <a:lnTo>
                  <a:pt x="1411692" y="331470"/>
                </a:lnTo>
                <a:lnTo>
                  <a:pt x="1433160" y="302895"/>
                </a:lnTo>
                <a:lnTo>
                  <a:pt x="1451496" y="268605"/>
                </a:lnTo>
                <a:lnTo>
                  <a:pt x="1459814" y="259715"/>
                </a:lnTo>
                <a:lnTo>
                  <a:pt x="1464700" y="256010"/>
                </a:lnTo>
                <a:lnTo>
                  <a:pt x="1472668" y="246815"/>
                </a:lnTo>
                <a:lnTo>
                  <a:pt x="1488521" y="226636"/>
                </a:lnTo>
                <a:lnTo>
                  <a:pt x="1494368" y="220424"/>
                </a:lnTo>
                <a:lnTo>
                  <a:pt x="1496308" y="217434"/>
                </a:lnTo>
                <a:lnTo>
                  <a:pt x="1499991" y="208675"/>
                </a:lnTo>
                <a:lnTo>
                  <a:pt x="1505739" y="200048"/>
                </a:lnTo>
                <a:lnTo>
                  <a:pt x="1508818" y="191459"/>
                </a:lnTo>
                <a:lnTo>
                  <a:pt x="1515339" y="182882"/>
                </a:lnTo>
                <a:lnTo>
                  <a:pt x="1532819" y="164570"/>
                </a:lnTo>
                <a:lnTo>
                  <a:pt x="1533372" y="163053"/>
                </a:lnTo>
                <a:lnTo>
                  <a:pt x="1533986" y="158828"/>
                </a:lnTo>
                <a:lnTo>
                  <a:pt x="1535103" y="156368"/>
                </a:lnTo>
                <a:lnTo>
                  <a:pt x="1541816" y="147321"/>
                </a:lnTo>
                <a:lnTo>
                  <a:pt x="1542502" y="143898"/>
                </a:lnTo>
                <a:lnTo>
                  <a:pt x="1542685" y="141652"/>
                </a:lnTo>
                <a:lnTo>
                  <a:pt x="1543759" y="140154"/>
                </a:lnTo>
                <a:lnTo>
                  <a:pt x="1545428" y="139156"/>
                </a:lnTo>
                <a:lnTo>
                  <a:pt x="1547493" y="138491"/>
                </a:lnTo>
                <a:lnTo>
                  <a:pt x="1552328" y="135211"/>
                </a:lnTo>
                <a:lnTo>
                  <a:pt x="1554950" y="133003"/>
                </a:lnTo>
                <a:lnTo>
                  <a:pt x="1556699" y="130578"/>
                </a:lnTo>
                <a:lnTo>
                  <a:pt x="1559735" y="121594"/>
                </a:lnTo>
                <a:lnTo>
                  <a:pt x="1567536" y="112772"/>
                </a:lnTo>
                <a:lnTo>
                  <a:pt x="1568221" y="109493"/>
                </a:lnTo>
                <a:lnTo>
                  <a:pt x="1568403" y="107286"/>
                </a:lnTo>
                <a:lnTo>
                  <a:pt x="1569477" y="105814"/>
                </a:lnTo>
                <a:lnTo>
                  <a:pt x="1571146" y="104832"/>
                </a:lnTo>
                <a:lnTo>
                  <a:pt x="1573211" y="104178"/>
                </a:lnTo>
                <a:lnTo>
                  <a:pt x="1574587" y="102789"/>
                </a:lnTo>
                <a:lnTo>
                  <a:pt x="1575505" y="100911"/>
                </a:lnTo>
                <a:lnTo>
                  <a:pt x="1576525" y="96284"/>
                </a:lnTo>
                <a:lnTo>
                  <a:pt x="1577233" y="87303"/>
                </a:lnTo>
                <a:lnTo>
                  <a:pt x="1581860" y="81642"/>
                </a:lnTo>
                <a:lnTo>
                  <a:pt x="1584163" y="80145"/>
                </a:lnTo>
                <a:lnTo>
                  <a:pt x="1589263" y="78482"/>
                </a:lnTo>
                <a:lnTo>
                  <a:pt x="1591004" y="77086"/>
                </a:lnTo>
                <a:lnTo>
                  <a:pt x="1592164" y="75203"/>
                </a:lnTo>
                <a:lnTo>
                  <a:pt x="1592938" y="72995"/>
                </a:lnTo>
                <a:lnTo>
                  <a:pt x="1596338" y="68002"/>
                </a:lnTo>
                <a:lnTo>
                  <a:pt x="1624286" y="38781"/>
                </a:lnTo>
                <a:lnTo>
                  <a:pt x="1625783" y="36332"/>
                </a:lnTo>
                <a:lnTo>
                  <a:pt x="1628382" y="27303"/>
                </a:lnTo>
                <a:lnTo>
                  <a:pt x="1636121" y="18475"/>
                </a:lnTo>
                <a:lnTo>
                  <a:pt x="1636803" y="15196"/>
                </a:lnTo>
                <a:lnTo>
                  <a:pt x="163734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4" name="SMARTPenAnnotation652"/>
          <p:cNvSpPr/>
          <p:nvPr/>
        </p:nvSpPr>
        <p:spPr>
          <a:xfrm>
            <a:off x="5454967" y="1860735"/>
            <a:ext cx="214269" cy="230955"/>
          </a:xfrm>
          <a:custGeom>
            <a:avLst/>
            <a:gdLst/>
            <a:ahLst/>
            <a:cxnLst/>
            <a:rect l="0" t="0" r="0" b="0"/>
            <a:pathLst>
              <a:path w="214269" h="230955">
                <a:moveTo>
                  <a:pt x="0" y="119512"/>
                </a:moveTo>
                <a:lnTo>
                  <a:pt x="0" y="106742"/>
                </a:lnTo>
                <a:lnTo>
                  <a:pt x="1905" y="104331"/>
                </a:lnTo>
                <a:lnTo>
                  <a:pt x="5080" y="101771"/>
                </a:lnTo>
                <a:lnTo>
                  <a:pt x="9102" y="99113"/>
                </a:lnTo>
                <a:lnTo>
                  <a:pt x="12735" y="95435"/>
                </a:lnTo>
                <a:lnTo>
                  <a:pt x="16111" y="91078"/>
                </a:lnTo>
                <a:lnTo>
                  <a:pt x="19313" y="86269"/>
                </a:lnTo>
                <a:lnTo>
                  <a:pt x="23352" y="82110"/>
                </a:lnTo>
                <a:lnTo>
                  <a:pt x="27951" y="78385"/>
                </a:lnTo>
                <a:lnTo>
                  <a:pt x="32921" y="74949"/>
                </a:lnTo>
                <a:lnTo>
                  <a:pt x="38140" y="71706"/>
                </a:lnTo>
                <a:lnTo>
                  <a:pt x="43524" y="68591"/>
                </a:lnTo>
                <a:lnTo>
                  <a:pt x="49019" y="65562"/>
                </a:lnTo>
                <a:lnTo>
                  <a:pt x="55539" y="61638"/>
                </a:lnTo>
                <a:lnTo>
                  <a:pt x="70404" y="52198"/>
                </a:lnTo>
                <a:lnTo>
                  <a:pt x="77416" y="47966"/>
                </a:lnTo>
                <a:lnTo>
                  <a:pt x="83996" y="44192"/>
                </a:lnTo>
                <a:lnTo>
                  <a:pt x="96387" y="37459"/>
                </a:lnTo>
                <a:lnTo>
                  <a:pt x="108243" y="31291"/>
                </a:lnTo>
                <a:lnTo>
                  <a:pt x="115025" y="28313"/>
                </a:lnTo>
                <a:lnTo>
                  <a:pt x="122403" y="25375"/>
                </a:lnTo>
                <a:lnTo>
                  <a:pt x="130180" y="22464"/>
                </a:lnTo>
                <a:lnTo>
                  <a:pt x="137269" y="19571"/>
                </a:lnTo>
                <a:lnTo>
                  <a:pt x="143900" y="16690"/>
                </a:lnTo>
                <a:lnTo>
                  <a:pt x="156348" y="10948"/>
                </a:lnTo>
                <a:lnTo>
                  <a:pt x="168231" y="5222"/>
                </a:lnTo>
                <a:lnTo>
                  <a:pt x="173114" y="3313"/>
                </a:lnTo>
                <a:lnTo>
                  <a:pt x="177322" y="2041"/>
                </a:lnTo>
                <a:lnTo>
                  <a:pt x="181080" y="1193"/>
                </a:lnTo>
                <a:lnTo>
                  <a:pt x="184537" y="628"/>
                </a:lnTo>
                <a:lnTo>
                  <a:pt x="190919" y="0"/>
                </a:lnTo>
                <a:lnTo>
                  <a:pt x="193954" y="785"/>
                </a:lnTo>
                <a:lnTo>
                  <a:pt x="199867" y="4197"/>
                </a:lnTo>
                <a:lnTo>
                  <a:pt x="205670" y="8888"/>
                </a:lnTo>
                <a:lnTo>
                  <a:pt x="208551" y="11473"/>
                </a:lnTo>
                <a:lnTo>
                  <a:pt x="210472" y="14149"/>
                </a:lnTo>
                <a:lnTo>
                  <a:pt x="212605" y="19661"/>
                </a:lnTo>
                <a:lnTo>
                  <a:pt x="213175" y="23417"/>
                </a:lnTo>
                <a:lnTo>
                  <a:pt x="213554" y="27827"/>
                </a:lnTo>
                <a:lnTo>
                  <a:pt x="213807" y="32671"/>
                </a:lnTo>
                <a:lnTo>
                  <a:pt x="214088" y="43134"/>
                </a:lnTo>
                <a:lnTo>
                  <a:pt x="214268" y="65372"/>
                </a:lnTo>
                <a:lnTo>
                  <a:pt x="213330" y="71037"/>
                </a:lnTo>
                <a:lnTo>
                  <a:pt x="211753" y="76718"/>
                </a:lnTo>
                <a:lnTo>
                  <a:pt x="202377" y="104074"/>
                </a:lnTo>
                <a:lnTo>
                  <a:pt x="199688" y="111125"/>
                </a:lnTo>
                <a:lnTo>
                  <a:pt x="196943" y="117731"/>
                </a:lnTo>
                <a:lnTo>
                  <a:pt x="194161" y="124039"/>
                </a:lnTo>
                <a:lnTo>
                  <a:pt x="191353" y="131103"/>
                </a:lnTo>
                <a:lnTo>
                  <a:pt x="185693" y="146571"/>
                </a:lnTo>
                <a:lnTo>
                  <a:pt x="182850" y="153744"/>
                </a:lnTo>
                <a:lnTo>
                  <a:pt x="180003" y="160431"/>
                </a:lnTo>
                <a:lnTo>
                  <a:pt x="177152" y="166794"/>
                </a:lnTo>
                <a:lnTo>
                  <a:pt x="175251" y="173893"/>
                </a:lnTo>
                <a:lnTo>
                  <a:pt x="173985" y="181484"/>
                </a:lnTo>
                <a:lnTo>
                  <a:pt x="173139" y="189401"/>
                </a:lnTo>
                <a:lnTo>
                  <a:pt x="172577" y="197537"/>
                </a:lnTo>
                <a:lnTo>
                  <a:pt x="172201" y="205819"/>
                </a:lnTo>
                <a:lnTo>
                  <a:pt x="171450" y="2309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5" name="SMARTPenAnnotation653"/>
          <p:cNvSpPr/>
          <p:nvPr/>
        </p:nvSpPr>
        <p:spPr>
          <a:xfrm>
            <a:off x="3817650" y="5254942"/>
            <a:ext cx="205710" cy="299650"/>
          </a:xfrm>
          <a:custGeom>
            <a:avLst/>
            <a:gdLst/>
            <a:ahLst/>
            <a:cxnLst/>
            <a:rect l="0" t="0" r="0" b="0"/>
            <a:pathLst>
              <a:path w="205710" h="299650">
                <a:moveTo>
                  <a:pt x="8542" y="0"/>
                </a:moveTo>
                <a:lnTo>
                  <a:pt x="74" y="0"/>
                </a:lnTo>
                <a:lnTo>
                  <a:pt x="0" y="4551"/>
                </a:lnTo>
                <a:lnTo>
                  <a:pt x="943" y="6844"/>
                </a:lnTo>
                <a:lnTo>
                  <a:pt x="5867" y="14622"/>
                </a:lnTo>
                <a:lnTo>
                  <a:pt x="7353" y="20151"/>
                </a:lnTo>
                <a:lnTo>
                  <a:pt x="8014" y="28324"/>
                </a:lnTo>
                <a:lnTo>
                  <a:pt x="8190" y="33170"/>
                </a:lnTo>
                <a:lnTo>
                  <a:pt x="9260" y="38306"/>
                </a:lnTo>
                <a:lnTo>
                  <a:pt x="10925" y="43635"/>
                </a:lnTo>
                <a:lnTo>
                  <a:pt x="12988" y="49092"/>
                </a:lnTo>
                <a:lnTo>
                  <a:pt x="14364" y="55588"/>
                </a:lnTo>
                <a:lnTo>
                  <a:pt x="15281" y="62776"/>
                </a:lnTo>
                <a:lnTo>
                  <a:pt x="15892" y="70426"/>
                </a:lnTo>
                <a:lnTo>
                  <a:pt x="16299" y="77430"/>
                </a:lnTo>
                <a:lnTo>
                  <a:pt x="16752" y="90294"/>
                </a:lnTo>
                <a:lnTo>
                  <a:pt x="17007" y="108246"/>
                </a:lnTo>
                <a:lnTo>
                  <a:pt x="17996" y="115026"/>
                </a:lnTo>
                <a:lnTo>
                  <a:pt x="19607" y="122404"/>
                </a:lnTo>
                <a:lnTo>
                  <a:pt x="21633" y="130180"/>
                </a:lnTo>
                <a:lnTo>
                  <a:pt x="22984" y="137269"/>
                </a:lnTo>
                <a:lnTo>
                  <a:pt x="23886" y="143901"/>
                </a:lnTo>
                <a:lnTo>
                  <a:pt x="24486" y="150226"/>
                </a:lnTo>
                <a:lnTo>
                  <a:pt x="24886" y="157301"/>
                </a:lnTo>
                <a:lnTo>
                  <a:pt x="25331" y="172782"/>
                </a:lnTo>
                <a:lnTo>
                  <a:pt x="25582" y="193011"/>
                </a:lnTo>
                <a:lnTo>
                  <a:pt x="26569" y="199159"/>
                </a:lnTo>
                <a:lnTo>
                  <a:pt x="28180" y="205163"/>
                </a:lnTo>
                <a:lnTo>
                  <a:pt x="30206" y="211070"/>
                </a:lnTo>
                <a:lnTo>
                  <a:pt x="31558" y="216913"/>
                </a:lnTo>
                <a:lnTo>
                  <a:pt x="32459" y="222714"/>
                </a:lnTo>
                <a:lnTo>
                  <a:pt x="33059" y="228486"/>
                </a:lnTo>
                <a:lnTo>
                  <a:pt x="33726" y="237440"/>
                </a:lnTo>
                <a:lnTo>
                  <a:pt x="33904" y="241161"/>
                </a:lnTo>
                <a:lnTo>
                  <a:pt x="36642" y="250375"/>
                </a:lnTo>
                <a:lnTo>
                  <a:pt x="38705" y="255499"/>
                </a:lnTo>
                <a:lnTo>
                  <a:pt x="40998" y="263733"/>
                </a:lnTo>
                <a:lnTo>
                  <a:pt x="41609" y="267262"/>
                </a:lnTo>
                <a:lnTo>
                  <a:pt x="44828" y="273723"/>
                </a:lnTo>
                <a:lnTo>
                  <a:pt x="50106" y="281082"/>
                </a:lnTo>
                <a:lnTo>
                  <a:pt x="50827" y="284628"/>
                </a:lnTo>
                <a:lnTo>
                  <a:pt x="51020" y="286907"/>
                </a:lnTo>
                <a:lnTo>
                  <a:pt x="52101" y="288426"/>
                </a:lnTo>
                <a:lnTo>
                  <a:pt x="53774" y="289439"/>
                </a:lnTo>
                <a:lnTo>
                  <a:pt x="55841" y="290115"/>
                </a:lnTo>
                <a:lnTo>
                  <a:pt x="57220" y="291517"/>
                </a:lnTo>
                <a:lnTo>
                  <a:pt x="58139" y="293405"/>
                </a:lnTo>
                <a:lnTo>
                  <a:pt x="58752" y="295616"/>
                </a:lnTo>
                <a:lnTo>
                  <a:pt x="60112" y="297090"/>
                </a:lnTo>
                <a:lnTo>
                  <a:pt x="61972" y="298072"/>
                </a:lnTo>
                <a:lnTo>
                  <a:pt x="66579" y="299164"/>
                </a:lnTo>
                <a:lnTo>
                  <a:pt x="71801" y="299649"/>
                </a:lnTo>
                <a:lnTo>
                  <a:pt x="73574" y="298826"/>
                </a:lnTo>
                <a:lnTo>
                  <a:pt x="74757" y="297325"/>
                </a:lnTo>
                <a:lnTo>
                  <a:pt x="75546" y="295372"/>
                </a:lnTo>
                <a:lnTo>
                  <a:pt x="77023" y="294070"/>
                </a:lnTo>
                <a:lnTo>
                  <a:pt x="78961" y="293202"/>
                </a:lnTo>
                <a:lnTo>
                  <a:pt x="84607" y="291284"/>
                </a:lnTo>
                <a:lnTo>
                  <a:pt x="88779" y="289440"/>
                </a:lnTo>
                <a:lnTo>
                  <a:pt x="93466" y="287257"/>
                </a:lnTo>
                <a:lnTo>
                  <a:pt x="97543" y="284850"/>
                </a:lnTo>
                <a:lnTo>
                  <a:pt x="101214" y="282292"/>
                </a:lnTo>
                <a:lnTo>
                  <a:pt x="104613" y="279635"/>
                </a:lnTo>
                <a:lnTo>
                  <a:pt x="110930" y="274142"/>
                </a:lnTo>
                <a:lnTo>
                  <a:pt x="116912" y="268526"/>
                </a:lnTo>
                <a:lnTo>
                  <a:pt x="122747" y="262855"/>
                </a:lnTo>
                <a:lnTo>
                  <a:pt x="128514" y="254620"/>
                </a:lnTo>
                <a:lnTo>
                  <a:pt x="131386" y="249756"/>
                </a:lnTo>
                <a:lnTo>
                  <a:pt x="135206" y="245562"/>
                </a:lnTo>
                <a:lnTo>
                  <a:pt x="139657" y="241813"/>
                </a:lnTo>
                <a:lnTo>
                  <a:pt x="144529" y="238361"/>
                </a:lnTo>
                <a:lnTo>
                  <a:pt x="147778" y="235108"/>
                </a:lnTo>
                <a:lnTo>
                  <a:pt x="149943" y="231986"/>
                </a:lnTo>
                <a:lnTo>
                  <a:pt x="153302" y="225977"/>
                </a:lnTo>
                <a:lnTo>
                  <a:pt x="157970" y="220132"/>
                </a:lnTo>
                <a:lnTo>
                  <a:pt x="161501" y="218192"/>
                </a:lnTo>
                <a:lnTo>
                  <a:pt x="165759" y="216899"/>
                </a:lnTo>
                <a:lnTo>
                  <a:pt x="170504" y="216037"/>
                </a:lnTo>
                <a:lnTo>
                  <a:pt x="173666" y="214510"/>
                </a:lnTo>
                <a:lnTo>
                  <a:pt x="175775" y="212539"/>
                </a:lnTo>
                <a:lnTo>
                  <a:pt x="177181" y="210273"/>
                </a:lnTo>
                <a:lnTo>
                  <a:pt x="179070" y="208762"/>
                </a:lnTo>
                <a:lnTo>
                  <a:pt x="181283" y="207755"/>
                </a:lnTo>
                <a:lnTo>
                  <a:pt x="183710" y="207083"/>
                </a:lnTo>
                <a:lnTo>
                  <a:pt x="185328" y="205683"/>
                </a:lnTo>
                <a:lnTo>
                  <a:pt x="186407" y="203797"/>
                </a:lnTo>
                <a:lnTo>
                  <a:pt x="187126" y="201587"/>
                </a:lnTo>
                <a:lnTo>
                  <a:pt x="188558" y="200114"/>
                </a:lnTo>
                <a:lnTo>
                  <a:pt x="190465" y="199132"/>
                </a:lnTo>
                <a:lnTo>
                  <a:pt x="195820" y="197555"/>
                </a:lnTo>
                <a:lnTo>
                  <a:pt x="199091" y="197340"/>
                </a:lnTo>
                <a:lnTo>
                  <a:pt x="205709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81" name="Group 10280"/>
          <p:cNvGrpSpPr/>
          <p:nvPr/>
        </p:nvGrpSpPr>
        <p:grpSpPr>
          <a:xfrm>
            <a:off x="4160550" y="2162568"/>
            <a:ext cx="2138735" cy="3366016"/>
            <a:chOff x="4160550" y="2162568"/>
            <a:chExt cx="2138735" cy="3366016"/>
          </a:xfrm>
        </p:grpSpPr>
        <p:sp>
          <p:nvSpPr>
            <p:cNvPr id="10276" name="SMARTPenAnnotation654"/>
            <p:cNvSpPr/>
            <p:nvPr/>
          </p:nvSpPr>
          <p:spPr>
            <a:xfrm>
              <a:off x="4369992" y="3707073"/>
              <a:ext cx="107711" cy="73396"/>
            </a:xfrm>
            <a:custGeom>
              <a:avLst/>
              <a:gdLst/>
              <a:ahLst/>
              <a:cxnLst/>
              <a:rect l="0" t="0" r="0" b="0"/>
              <a:pathLst>
                <a:path w="107711" h="73396">
                  <a:moveTo>
                    <a:pt x="107710" y="56254"/>
                  </a:moveTo>
                  <a:lnTo>
                    <a:pt x="94940" y="56254"/>
                  </a:lnTo>
                  <a:lnTo>
                    <a:pt x="92529" y="57206"/>
                  </a:lnTo>
                  <a:lnTo>
                    <a:pt x="89969" y="58794"/>
                  </a:lnTo>
                  <a:lnTo>
                    <a:pt x="87311" y="60805"/>
                  </a:lnTo>
                  <a:lnTo>
                    <a:pt x="85538" y="63098"/>
                  </a:lnTo>
                  <a:lnTo>
                    <a:pt x="84356" y="65579"/>
                  </a:lnTo>
                  <a:lnTo>
                    <a:pt x="83569" y="68186"/>
                  </a:lnTo>
                  <a:lnTo>
                    <a:pt x="82090" y="69923"/>
                  </a:lnTo>
                  <a:lnTo>
                    <a:pt x="80153" y="71082"/>
                  </a:lnTo>
                  <a:lnTo>
                    <a:pt x="77909" y="71854"/>
                  </a:lnTo>
                  <a:lnTo>
                    <a:pt x="75460" y="72369"/>
                  </a:lnTo>
                  <a:lnTo>
                    <a:pt x="72875" y="72712"/>
                  </a:lnTo>
                  <a:lnTo>
                    <a:pt x="70199" y="72942"/>
                  </a:lnTo>
                  <a:lnTo>
                    <a:pt x="67463" y="73094"/>
                  </a:lnTo>
                  <a:lnTo>
                    <a:pt x="61882" y="73264"/>
                  </a:lnTo>
                  <a:lnTo>
                    <a:pt x="40820" y="73395"/>
                  </a:lnTo>
                  <a:lnTo>
                    <a:pt x="39305" y="72444"/>
                  </a:lnTo>
                  <a:lnTo>
                    <a:pt x="37342" y="70858"/>
                  </a:lnTo>
                  <a:lnTo>
                    <a:pt x="31897" y="66018"/>
                  </a:lnTo>
                  <a:lnTo>
                    <a:pt x="31451" y="64668"/>
                  </a:lnTo>
                  <a:lnTo>
                    <a:pt x="31153" y="62816"/>
                  </a:lnTo>
                  <a:lnTo>
                    <a:pt x="30675" y="57550"/>
                  </a:lnTo>
                  <a:lnTo>
                    <a:pt x="30636" y="56166"/>
                  </a:lnTo>
                  <a:lnTo>
                    <a:pt x="30568" y="48987"/>
                  </a:lnTo>
                  <a:lnTo>
                    <a:pt x="31517" y="47599"/>
                  </a:lnTo>
                  <a:lnTo>
                    <a:pt x="33102" y="45722"/>
                  </a:lnTo>
                  <a:lnTo>
                    <a:pt x="35111" y="43518"/>
                  </a:lnTo>
                  <a:lnTo>
                    <a:pt x="37403" y="42048"/>
                  </a:lnTo>
                  <a:lnTo>
                    <a:pt x="39884" y="41069"/>
                  </a:lnTo>
                  <a:lnTo>
                    <a:pt x="46158" y="39496"/>
                  </a:lnTo>
                  <a:lnTo>
                    <a:pt x="47625" y="39367"/>
                  </a:lnTo>
                  <a:lnTo>
                    <a:pt x="49556" y="39281"/>
                  </a:lnTo>
                  <a:lnTo>
                    <a:pt x="56158" y="39112"/>
                  </a:lnTo>
                  <a:lnTo>
                    <a:pt x="58764" y="41650"/>
                  </a:lnTo>
                  <a:lnTo>
                    <a:pt x="63646" y="46490"/>
                  </a:lnTo>
                  <a:lnTo>
                    <a:pt x="63093" y="46887"/>
                  </a:lnTo>
                  <a:lnTo>
                    <a:pt x="59941" y="47329"/>
                  </a:lnTo>
                  <a:lnTo>
                    <a:pt x="58719" y="48399"/>
                  </a:lnTo>
                  <a:lnTo>
                    <a:pt x="57904" y="50065"/>
                  </a:lnTo>
                  <a:lnTo>
                    <a:pt x="57361" y="52128"/>
                  </a:lnTo>
                  <a:lnTo>
                    <a:pt x="56047" y="53503"/>
                  </a:lnTo>
                  <a:lnTo>
                    <a:pt x="54218" y="54420"/>
                  </a:lnTo>
                  <a:lnTo>
                    <a:pt x="52046" y="55031"/>
                  </a:lnTo>
                  <a:lnTo>
                    <a:pt x="50598" y="56392"/>
                  </a:lnTo>
                  <a:lnTo>
                    <a:pt x="49633" y="58251"/>
                  </a:lnTo>
                  <a:lnTo>
                    <a:pt x="48990" y="60443"/>
                  </a:lnTo>
                  <a:lnTo>
                    <a:pt x="46655" y="61904"/>
                  </a:lnTo>
                  <a:lnTo>
                    <a:pt x="43194" y="62878"/>
                  </a:lnTo>
                  <a:lnTo>
                    <a:pt x="31297" y="64713"/>
                  </a:lnTo>
                  <a:lnTo>
                    <a:pt x="28346" y="64776"/>
                  </a:lnTo>
                  <a:lnTo>
                    <a:pt x="23242" y="64817"/>
                  </a:lnTo>
                  <a:lnTo>
                    <a:pt x="21870" y="63868"/>
                  </a:lnTo>
                  <a:lnTo>
                    <a:pt x="20003" y="62282"/>
                  </a:lnTo>
                  <a:lnTo>
                    <a:pt x="14714" y="57445"/>
                  </a:lnTo>
                  <a:lnTo>
                    <a:pt x="15233" y="56096"/>
                  </a:lnTo>
                  <a:lnTo>
                    <a:pt x="16531" y="54243"/>
                  </a:lnTo>
                  <a:lnTo>
                    <a:pt x="20908" y="48978"/>
                  </a:lnTo>
                  <a:lnTo>
                    <a:pt x="24047" y="45718"/>
                  </a:lnTo>
                  <a:lnTo>
                    <a:pt x="29272" y="40414"/>
                  </a:lnTo>
                  <a:lnTo>
                    <a:pt x="30653" y="39980"/>
                  </a:lnTo>
                  <a:lnTo>
                    <a:pt x="32526" y="39689"/>
                  </a:lnTo>
                  <a:lnTo>
                    <a:pt x="34727" y="39496"/>
                  </a:lnTo>
                  <a:lnTo>
                    <a:pt x="37147" y="39367"/>
                  </a:lnTo>
                  <a:lnTo>
                    <a:pt x="46124" y="39143"/>
                  </a:lnTo>
                  <a:lnTo>
                    <a:pt x="55881" y="39110"/>
                  </a:lnTo>
                  <a:lnTo>
                    <a:pt x="56012" y="40062"/>
                  </a:lnTo>
                  <a:lnTo>
                    <a:pt x="56100" y="41650"/>
                  </a:lnTo>
                  <a:lnTo>
                    <a:pt x="56158" y="43660"/>
                  </a:lnTo>
                  <a:lnTo>
                    <a:pt x="55245" y="45953"/>
                  </a:lnTo>
                  <a:lnTo>
                    <a:pt x="53683" y="48434"/>
                  </a:lnTo>
                  <a:lnTo>
                    <a:pt x="51690" y="51041"/>
                  </a:lnTo>
                  <a:lnTo>
                    <a:pt x="49408" y="53731"/>
                  </a:lnTo>
                  <a:lnTo>
                    <a:pt x="46934" y="56477"/>
                  </a:lnTo>
                  <a:lnTo>
                    <a:pt x="44333" y="59260"/>
                  </a:lnTo>
                  <a:lnTo>
                    <a:pt x="41646" y="61115"/>
                  </a:lnTo>
                  <a:lnTo>
                    <a:pt x="38902" y="62353"/>
                  </a:lnTo>
                  <a:lnTo>
                    <a:pt x="36121" y="63177"/>
                  </a:lnTo>
                  <a:lnTo>
                    <a:pt x="33314" y="64680"/>
                  </a:lnTo>
                  <a:lnTo>
                    <a:pt x="30490" y="66633"/>
                  </a:lnTo>
                  <a:lnTo>
                    <a:pt x="27655" y="68889"/>
                  </a:lnTo>
                  <a:lnTo>
                    <a:pt x="24813" y="70392"/>
                  </a:lnTo>
                  <a:lnTo>
                    <a:pt x="21965" y="71395"/>
                  </a:lnTo>
                  <a:lnTo>
                    <a:pt x="19114" y="72063"/>
                  </a:lnTo>
                  <a:lnTo>
                    <a:pt x="16261" y="72508"/>
                  </a:lnTo>
                  <a:lnTo>
                    <a:pt x="13407" y="72805"/>
                  </a:lnTo>
                  <a:lnTo>
                    <a:pt x="6532" y="73282"/>
                  </a:lnTo>
                  <a:lnTo>
                    <a:pt x="5968" y="72368"/>
                  </a:lnTo>
                  <a:lnTo>
                    <a:pt x="5592" y="70807"/>
                  </a:lnTo>
                  <a:lnTo>
                    <a:pt x="5341" y="68813"/>
                  </a:lnTo>
                  <a:lnTo>
                    <a:pt x="4222" y="66532"/>
                  </a:lnTo>
                  <a:lnTo>
                    <a:pt x="2523" y="64058"/>
                  </a:lnTo>
                  <a:lnTo>
                    <a:pt x="438" y="61457"/>
                  </a:lnTo>
                  <a:lnTo>
                    <a:pt x="0" y="58770"/>
                  </a:lnTo>
                  <a:lnTo>
                    <a:pt x="661" y="56027"/>
                  </a:lnTo>
                  <a:lnTo>
                    <a:pt x="2054" y="53245"/>
                  </a:lnTo>
                  <a:lnTo>
                    <a:pt x="2982" y="50438"/>
                  </a:lnTo>
                  <a:lnTo>
                    <a:pt x="3602" y="47614"/>
                  </a:lnTo>
                  <a:lnTo>
                    <a:pt x="4015" y="44779"/>
                  </a:lnTo>
                  <a:lnTo>
                    <a:pt x="4290" y="41936"/>
                  </a:lnTo>
                  <a:lnTo>
                    <a:pt x="4473" y="39089"/>
                  </a:lnTo>
                  <a:lnTo>
                    <a:pt x="4596" y="36238"/>
                  </a:lnTo>
                  <a:lnTo>
                    <a:pt x="6582" y="32433"/>
                  </a:lnTo>
                  <a:lnTo>
                    <a:pt x="9811" y="27991"/>
                  </a:lnTo>
                  <a:lnTo>
                    <a:pt x="13869" y="23124"/>
                  </a:lnTo>
                  <a:lnTo>
                    <a:pt x="17527" y="18927"/>
                  </a:lnTo>
                  <a:lnTo>
                    <a:pt x="20918" y="15177"/>
                  </a:lnTo>
                  <a:lnTo>
                    <a:pt x="24131" y="11725"/>
                  </a:lnTo>
                  <a:lnTo>
                    <a:pt x="27226" y="9423"/>
                  </a:lnTo>
                  <a:lnTo>
                    <a:pt x="30242" y="7888"/>
                  </a:lnTo>
                  <a:lnTo>
                    <a:pt x="33204" y="6865"/>
                  </a:lnTo>
                  <a:lnTo>
                    <a:pt x="36132" y="6183"/>
                  </a:lnTo>
                  <a:lnTo>
                    <a:pt x="39036" y="5729"/>
                  </a:lnTo>
                  <a:lnTo>
                    <a:pt x="41925" y="5425"/>
                  </a:lnTo>
                  <a:lnTo>
                    <a:pt x="44803" y="4271"/>
                  </a:lnTo>
                  <a:lnTo>
                    <a:pt x="47675" y="2549"/>
                  </a:lnTo>
                  <a:lnTo>
                    <a:pt x="50542" y="448"/>
                  </a:lnTo>
                  <a:lnTo>
                    <a:pt x="52453" y="0"/>
                  </a:lnTo>
                  <a:lnTo>
                    <a:pt x="53727" y="654"/>
                  </a:lnTo>
                  <a:lnTo>
                    <a:pt x="54576" y="2042"/>
                  </a:lnTo>
                  <a:lnTo>
                    <a:pt x="56095" y="2968"/>
                  </a:lnTo>
                  <a:lnTo>
                    <a:pt x="58060" y="3585"/>
                  </a:lnTo>
                  <a:lnTo>
                    <a:pt x="63507" y="4576"/>
                  </a:lnTo>
                  <a:lnTo>
                    <a:pt x="64906" y="5609"/>
                  </a:lnTo>
                  <a:lnTo>
                    <a:pt x="66792" y="7251"/>
                  </a:lnTo>
                  <a:lnTo>
                    <a:pt x="69001" y="9298"/>
                  </a:lnTo>
                  <a:lnTo>
                    <a:pt x="69521" y="10662"/>
                  </a:lnTo>
                  <a:lnTo>
                    <a:pt x="68916" y="11572"/>
                  </a:lnTo>
                  <a:lnTo>
                    <a:pt x="67560" y="12179"/>
                  </a:lnTo>
                  <a:lnTo>
                    <a:pt x="66656" y="13535"/>
                  </a:lnTo>
                  <a:lnTo>
                    <a:pt x="66053" y="15393"/>
                  </a:lnTo>
                  <a:lnTo>
                    <a:pt x="65651" y="17583"/>
                  </a:lnTo>
                  <a:lnTo>
                    <a:pt x="64431" y="19996"/>
                  </a:lnTo>
                  <a:lnTo>
                    <a:pt x="62664" y="22557"/>
                  </a:lnTo>
                  <a:lnTo>
                    <a:pt x="57538" y="28960"/>
                  </a:lnTo>
                  <a:lnTo>
                    <a:pt x="56164" y="30438"/>
                  </a:lnTo>
                  <a:lnTo>
                    <a:pt x="49005" y="37779"/>
                  </a:lnTo>
                  <a:lnTo>
                    <a:pt x="47618" y="38222"/>
                  </a:lnTo>
                  <a:lnTo>
                    <a:pt x="45741" y="38518"/>
                  </a:lnTo>
                  <a:lnTo>
                    <a:pt x="39130" y="3910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77" name="SMARTPenAnnotation655"/>
            <p:cNvSpPr/>
            <p:nvPr/>
          </p:nvSpPr>
          <p:spPr>
            <a:xfrm>
              <a:off x="4160550" y="3935859"/>
              <a:ext cx="651103" cy="1592725"/>
            </a:xfrm>
            <a:custGeom>
              <a:avLst/>
              <a:gdLst/>
              <a:ahLst/>
              <a:cxnLst/>
              <a:rect l="0" t="0" r="0" b="0"/>
              <a:pathLst>
                <a:path w="651103" h="1592725">
                  <a:moveTo>
                    <a:pt x="51404" y="1010473"/>
                  </a:moveTo>
                  <a:lnTo>
                    <a:pt x="51404" y="1019575"/>
                  </a:lnTo>
                  <a:lnTo>
                    <a:pt x="40822" y="1065838"/>
                  </a:lnTo>
                  <a:lnTo>
                    <a:pt x="37176" y="1081752"/>
                  </a:lnTo>
                  <a:lnTo>
                    <a:pt x="32296" y="1123013"/>
                  </a:lnTo>
                  <a:lnTo>
                    <a:pt x="26992" y="1167853"/>
                  </a:lnTo>
                  <a:lnTo>
                    <a:pt x="20053" y="1213399"/>
                  </a:lnTo>
                  <a:lnTo>
                    <a:pt x="17695" y="1259084"/>
                  </a:lnTo>
                  <a:lnTo>
                    <a:pt x="17191" y="1321165"/>
                  </a:lnTo>
                  <a:lnTo>
                    <a:pt x="16185" y="1351450"/>
                  </a:lnTo>
                  <a:lnTo>
                    <a:pt x="9736" y="1395982"/>
                  </a:lnTo>
                  <a:lnTo>
                    <a:pt x="8588" y="1444898"/>
                  </a:lnTo>
                  <a:lnTo>
                    <a:pt x="8573" y="1448679"/>
                  </a:lnTo>
                  <a:lnTo>
                    <a:pt x="7610" y="1452153"/>
                  </a:lnTo>
                  <a:lnTo>
                    <a:pt x="323" y="1464266"/>
                  </a:lnTo>
                  <a:lnTo>
                    <a:pt x="16" y="1452878"/>
                  </a:lnTo>
                  <a:lnTo>
                    <a:pt x="0" y="1448285"/>
                  </a:lnTo>
                  <a:lnTo>
                    <a:pt x="3800" y="1443317"/>
                  </a:lnTo>
                  <a:lnTo>
                    <a:pt x="18182" y="1432718"/>
                  </a:lnTo>
                  <a:lnTo>
                    <a:pt x="37274" y="1419118"/>
                  </a:lnTo>
                  <a:lnTo>
                    <a:pt x="47700" y="1411490"/>
                  </a:lnTo>
                  <a:lnTo>
                    <a:pt x="71983" y="1392856"/>
                  </a:lnTo>
                  <a:lnTo>
                    <a:pt x="85126" y="1382552"/>
                  </a:lnTo>
                  <a:lnTo>
                    <a:pt x="104809" y="1360944"/>
                  </a:lnTo>
                  <a:lnTo>
                    <a:pt x="112725" y="1349848"/>
                  </a:lnTo>
                  <a:lnTo>
                    <a:pt x="116097" y="1337688"/>
                  </a:lnTo>
                  <a:lnTo>
                    <a:pt x="116441" y="1324819"/>
                  </a:lnTo>
                  <a:lnTo>
                    <a:pt x="114764" y="1311477"/>
                  </a:lnTo>
                  <a:lnTo>
                    <a:pt x="108884" y="1297820"/>
                  </a:lnTo>
                  <a:lnTo>
                    <a:pt x="89651" y="1269946"/>
                  </a:lnTo>
                  <a:lnTo>
                    <a:pt x="67768" y="1239142"/>
                  </a:lnTo>
                  <a:lnTo>
                    <a:pt x="56599" y="1222926"/>
                  </a:lnTo>
                  <a:lnTo>
                    <a:pt x="39108" y="1187129"/>
                  </a:lnTo>
                  <a:lnTo>
                    <a:pt x="24984" y="1148994"/>
                  </a:lnTo>
                  <a:lnTo>
                    <a:pt x="12357" y="1109821"/>
                  </a:lnTo>
                  <a:lnTo>
                    <a:pt x="5475" y="1070185"/>
                  </a:lnTo>
                  <a:lnTo>
                    <a:pt x="3369" y="1030345"/>
                  </a:lnTo>
                  <a:lnTo>
                    <a:pt x="5608" y="990412"/>
                  </a:lnTo>
                  <a:lnTo>
                    <a:pt x="9778" y="950440"/>
                  </a:lnTo>
                  <a:lnTo>
                    <a:pt x="17481" y="890450"/>
                  </a:lnTo>
                  <a:lnTo>
                    <a:pt x="22040" y="850450"/>
                  </a:lnTo>
                  <a:lnTo>
                    <a:pt x="25559" y="790444"/>
                  </a:lnTo>
                  <a:lnTo>
                    <a:pt x="29758" y="750440"/>
                  </a:lnTo>
                  <a:lnTo>
                    <a:pt x="34798" y="712975"/>
                  </a:lnTo>
                  <a:lnTo>
                    <a:pt x="41167" y="678227"/>
                  </a:lnTo>
                  <a:lnTo>
                    <a:pt x="54509" y="630937"/>
                  </a:lnTo>
                  <a:lnTo>
                    <a:pt x="76969" y="531781"/>
                  </a:lnTo>
                  <a:lnTo>
                    <a:pt x="88522" y="489514"/>
                  </a:lnTo>
                  <a:lnTo>
                    <a:pt x="108871" y="441495"/>
                  </a:lnTo>
                  <a:lnTo>
                    <a:pt x="109718" y="439702"/>
                  </a:lnTo>
                  <a:lnTo>
                    <a:pt x="111235" y="438506"/>
                  </a:lnTo>
                  <a:lnTo>
                    <a:pt x="113199" y="437710"/>
                  </a:lnTo>
                  <a:lnTo>
                    <a:pt x="120514" y="436588"/>
                  </a:lnTo>
                  <a:lnTo>
                    <a:pt x="123195" y="436430"/>
                  </a:lnTo>
                  <a:lnTo>
                    <a:pt x="124982" y="438230"/>
                  </a:lnTo>
                  <a:lnTo>
                    <a:pt x="126174" y="441335"/>
                  </a:lnTo>
                  <a:lnTo>
                    <a:pt x="128450" y="449865"/>
                  </a:lnTo>
                  <a:lnTo>
                    <a:pt x="134135" y="466330"/>
                  </a:lnTo>
                  <a:lnTo>
                    <a:pt x="136735" y="509839"/>
                  </a:lnTo>
                  <a:lnTo>
                    <a:pt x="137126" y="705433"/>
                  </a:lnTo>
                  <a:lnTo>
                    <a:pt x="139668" y="747583"/>
                  </a:lnTo>
                  <a:lnTo>
                    <a:pt x="143021" y="792667"/>
                  </a:lnTo>
                  <a:lnTo>
                    <a:pt x="144510" y="841281"/>
                  </a:lnTo>
                  <a:lnTo>
                    <a:pt x="147712" y="888921"/>
                  </a:lnTo>
                  <a:lnTo>
                    <a:pt x="151358" y="936448"/>
                  </a:lnTo>
                  <a:lnTo>
                    <a:pt x="152978" y="986145"/>
                  </a:lnTo>
                  <a:lnTo>
                    <a:pt x="154363" y="1011400"/>
                  </a:lnTo>
                  <a:lnTo>
                    <a:pt x="158441" y="1062320"/>
                  </a:lnTo>
                  <a:lnTo>
                    <a:pt x="165969" y="1110986"/>
                  </a:lnTo>
                  <a:lnTo>
                    <a:pt x="174712" y="1158015"/>
                  </a:lnTo>
                  <a:lnTo>
                    <a:pt x="191103" y="1268675"/>
                  </a:lnTo>
                  <a:lnTo>
                    <a:pt x="199535" y="1312237"/>
                  </a:lnTo>
                  <a:lnTo>
                    <a:pt x="209633" y="1355093"/>
                  </a:lnTo>
                  <a:lnTo>
                    <a:pt x="220471" y="1393190"/>
                  </a:lnTo>
                  <a:lnTo>
                    <a:pt x="229097" y="1429172"/>
                  </a:lnTo>
                  <a:lnTo>
                    <a:pt x="241849" y="1476480"/>
                  </a:lnTo>
                  <a:lnTo>
                    <a:pt x="255152" y="1514626"/>
                  </a:lnTo>
                  <a:lnTo>
                    <a:pt x="262927" y="1536484"/>
                  </a:lnTo>
                  <a:lnTo>
                    <a:pt x="284411" y="1572302"/>
                  </a:lnTo>
                  <a:lnTo>
                    <a:pt x="293905" y="1585669"/>
                  </a:lnTo>
                  <a:lnTo>
                    <a:pt x="296891" y="1588247"/>
                  </a:lnTo>
                  <a:lnTo>
                    <a:pt x="299835" y="1589966"/>
                  </a:lnTo>
                  <a:lnTo>
                    <a:pt x="305646" y="1591876"/>
                  </a:lnTo>
                  <a:lnTo>
                    <a:pt x="311403" y="1592724"/>
                  </a:lnTo>
                  <a:lnTo>
                    <a:pt x="313319" y="1591998"/>
                  </a:lnTo>
                  <a:lnTo>
                    <a:pt x="314597" y="1590561"/>
                  </a:lnTo>
                  <a:lnTo>
                    <a:pt x="315448" y="1588651"/>
                  </a:lnTo>
                  <a:lnTo>
                    <a:pt x="322944" y="1548014"/>
                  </a:lnTo>
                  <a:lnTo>
                    <a:pt x="323948" y="1517513"/>
                  </a:lnTo>
                  <a:lnTo>
                    <a:pt x="318776" y="1467993"/>
                  </a:lnTo>
                  <a:lnTo>
                    <a:pt x="317874" y="1435748"/>
                  </a:lnTo>
                  <a:lnTo>
                    <a:pt x="317247" y="1341126"/>
                  </a:lnTo>
                  <a:lnTo>
                    <a:pt x="314654" y="1299035"/>
                  </a:lnTo>
                  <a:lnTo>
                    <a:pt x="311279" y="1253975"/>
                  </a:lnTo>
                  <a:lnTo>
                    <a:pt x="309779" y="1205374"/>
                  </a:lnTo>
                  <a:lnTo>
                    <a:pt x="308935" y="1129817"/>
                  </a:lnTo>
                  <a:lnTo>
                    <a:pt x="307864" y="1103371"/>
                  </a:lnTo>
                  <a:lnTo>
                    <a:pt x="304134" y="1048586"/>
                  </a:lnTo>
                  <a:lnTo>
                    <a:pt x="303711" y="1021594"/>
                  </a:lnTo>
                  <a:lnTo>
                    <a:pt x="304381" y="995027"/>
                  </a:lnTo>
                  <a:lnTo>
                    <a:pt x="305781" y="968743"/>
                  </a:lnTo>
                  <a:lnTo>
                    <a:pt x="307336" y="914139"/>
                  </a:lnTo>
                  <a:lnTo>
                    <a:pt x="308334" y="801473"/>
                  </a:lnTo>
                  <a:lnTo>
                    <a:pt x="309368" y="773033"/>
                  </a:lnTo>
                  <a:lnTo>
                    <a:pt x="313057" y="716031"/>
                  </a:lnTo>
                  <a:lnTo>
                    <a:pt x="317280" y="688449"/>
                  </a:lnTo>
                  <a:lnTo>
                    <a:pt x="322953" y="661488"/>
                  </a:lnTo>
                  <a:lnTo>
                    <a:pt x="329591" y="634941"/>
                  </a:lnTo>
                  <a:lnTo>
                    <a:pt x="337827" y="609624"/>
                  </a:lnTo>
                  <a:lnTo>
                    <a:pt x="357139" y="561173"/>
                  </a:lnTo>
                  <a:lnTo>
                    <a:pt x="389431" y="481954"/>
                  </a:lnTo>
                  <a:lnTo>
                    <a:pt x="400580" y="456197"/>
                  </a:lnTo>
                  <a:lnTo>
                    <a:pt x="423129" y="407258"/>
                  </a:lnTo>
                  <a:lnTo>
                    <a:pt x="440771" y="362648"/>
                  </a:lnTo>
                  <a:lnTo>
                    <a:pt x="454961" y="320595"/>
                  </a:lnTo>
                  <a:lnTo>
                    <a:pt x="467618" y="279681"/>
                  </a:lnTo>
                  <a:lnTo>
                    <a:pt x="477053" y="239272"/>
                  </a:lnTo>
                  <a:lnTo>
                    <a:pt x="490872" y="168104"/>
                  </a:lnTo>
                  <a:lnTo>
                    <a:pt x="504409" y="122813"/>
                  </a:lnTo>
                  <a:lnTo>
                    <a:pt x="520485" y="79231"/>
                  </a:lnTo>
                  <a:lnTo>
                    <a:pt x="532558" y="28721"/>
                  </a:lnTo>
                  <a:lnTo>
                    <a:pt x="535052" y="21644"/>
                  </a:lnTo>
                  <a:lnTo>
                    <a:pt x="538618" y="15974"/>
                  </a:lnTo>
                  <a:lnTo>
                    <a:pt x="547662" y="7134"/>
                  </a:lnTo>
                  <a:lnTo>
                    <a:pt x="553693" y="4395"/>
                  </a:lnTo>
                  <a:lnTo>
                    <a:pt x="568014" y="1353"/>
                  </a:lnTo>
                  <a:lnTo>
                    <a:pt x="586444" y="0"/>
                  </a:lnTo>
                  <a:lnTo>
                    <a:pt x="605430" y="351"/>
                  </a:lnTo>
                  <a:lnTo>
                    <a:pt x="620218" y="3683"/>
                  </a:lnTo>
                  <a:lnTo>
                    <a:pt x="630601" y="8338"/>
                  </a:lnTo>
                  <a:lnTo>
                    <a:pt x="634702" y="10913"/>
                  </a:lnTo>
                  <a:lnTo>
                    <a:pt x="641801" y="18855"/>
                  </a:lnTo>
                  <a:lnTo>
                    <a:pt x="645027" y="23639"/>
                  </a:lnTo>
                  <a:lnTo>
                    <a:pt x="648612" y="36575"/>
                  </a:lnTo>
                  <a:lnTo>
                    <a:pt x="651102" y="83358"/>
                  </a:lnTo>
                  <a:lnTo>
                    <a:pt x="648865" y="132896"/>
                  </a:lnTo>
                  <a:lnTo>
                    <a:pt x="642132" y="180538"/>
                  </a:lnTo>
                  <a:lnTo>
                    <a:pt x="631324" y="252387"/>
                  </a:lnTo>
                  <a:lnTo>
                    <a:pt x="628234" y="293816"/>
                  </a:lnTo>
                  <a:lnTo>
                    <a:pt x="625908" y="337629"/>
                  </a:lnTo>
                  <a:lnTo>
                    <a:pt x="621700" y="382501"/>
                  </a:lnTo>
                  <a:lnTo>
                    <a:pt x="611574" y="427844"/>
                  </a:lnTo>
                  <a:lnTo>
                    <a:pt x="595644" y="473397"/>
                  </a:lnTo>
                  <a:lnTo>
                    <a:pt x="584728" y="496213"/>
                  </a:lnTo>
                  <a:lnTo>
                    <a:pt x="546611" y="567270"/>
                  </a:lnTo>
                  <a:lnTo>
                    <a:pt x="532990" y="592132"/>
                  </a:lnTo>
                  <a:lnTo>
                    <a:pt x="520099" y="617279"/>
                  </a:lnTo>
                  <a:lnTo>
                    <a:pt x="495616" y="668080"/>
                  </a:lnTo>
                  <a:lnTo>
                    <a:pt x="485658" y="694581"/>
                  </a:lnTo>
                  <a:lnTo>
                    <a:pt x="477114" y="721773"/>
                  </a:lnTo>
                  <a:lnTo>
                    <a:pt x="469514" y="749427"/>
                  </a:lnTo>
                  <a:lnTo>
                    <a:pt x="464446" y="777387"/>
                  </a:lnTo>
                  <a:lnTo>
                    <a:pt x="461068" y="805553"/>
                  </a:lnTo>
                  <a:lnTo>
                    <a:pt x="458816" y="833855"/>
                  </a:lnTo>
                  <a:lnTo>
                    <a:pt x="457315" y="860342"/>
                  </a:lnTo>
                  <a:lnTo>
                    <a:pt x="455647" y="910093"/>
                  </a:lnTo>
                  <a:lnTo>
                    <a:pt x="454708" y="985493"/>
                  </a:lnTo>
                  <a:lnTo>
                    <a:pt x="457027" y="1031439"/>
                  </a:lnTo>
                  <a:lnTo>
                    <a:pt x="462186" y="1073131"/>
                  </a:lnTo>
                  <a:lnTo>
                    <a:pt x="474848" y="1129686"/>
                  </a:lnTo>
                  <a:lnTo>
                    <a:pt x="485056" y="1185390"/>
                  </a:lnTo>
                  <a:lnTo>
                    <a:pt x="495065" y="1228247"/>
                  </a:lnTo>
                  <a:lnTo>
                    <a:pt x="508720" y="1270685"/>
                  </a:lnTo>
                  <a:lnTo>
                    <a:pt x="519811" y="1314991"/>
                  </a:lnTo>
                  <a:lnTo>
                    <a:pt x="522892" y="13276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78" name="SMARTPenAnnotation656"/>
            <p:cNvSpPr/>
            <p:nvPr/>
          </p:nvSpPr>
          <p:spPr>
            <a:xfrm>
              <a:off x="4717732" y="3506152"/>
              <a:ext cx="222886" cy="1988821"/>
            </a:xfrm>
            <a:custGeom>
              <a:avLst/>
              <a:gdLst/>
              <a:ahLst/>
              <a:cxnLst/>
              <a:rect l="0" t="0" r="0" b="0"/>
              <a:pathLst>
                <a:path w="222886" h="1988821">
                  <a:moveTo>
                    <a:pt x="222885" y="1988820"/>
                  </a:moveTo>
                  <a:lnTo>
                    <a:pt x="222885" y="1979718"/>
                  </a:lnTo>
                  <a:lnTo>
                    <a:pt x="220980" y="1975132"/>
                  </a:lnTo>
                  <a:lnTo>
                    <a:pt x="217805" y="1970170"/>
                  </a:lnTo>
                  <a:lnTo>
                    <a:pt x="211102" y="1960529"/>
                  </a:lnTo>
                  <a:lnTo>
                    <a:pt x="208123" y="1953069"/>
                  </a:lnTo>
                  <a:lnTo>
                    <a:pt x="201896" y="1929861"/>
                  </a:lnTo>
                  <a:lnTo>
                    <a:pt x="194018" y="1898855"/>
                  </a:lnTo>
                  <a:lnTo>
                    <a:pt x="190305" y="1887886"/>
                  </a:lnTo>
                  <a:lnTo>
                    <a:pt x="185925" y="1876764"/>
                  </a:lnTo>
                  <a:lnTo>
                    <a:pt x="181100" y="1865538"/>
                  </a:lnTo>
                  <a:lnTo>
                    <a:pt x="176931" y="1853292"/>
                  </a:lnTo>
                  <a:lnTo>
                    <a:pt x="173199" y="1840366"/>
                  </a:lnTo>
                  <a:lnTo>
                    <a:pt x="166512" y="1812350"/>
                  </a:lnTo>
                  <a:lnTo>
                    <a:pt x="160365" y="1780849"/>
                  </a:lnTo>
                  <a:lnTo>
                    <a:pt x="156440" y="1764448"/>
                  </a:lnTo>
                  <a:lnTo>
                    <a:pt x="151919" y="1747799"/>
                  </a:lnTo>
                  <a:lnTo>
                    <a:pt x="146999" y="1730984"/>
                  </a:lnTo>
                  <a:lnTo>
                    <a:pt x="142767" y="1713107"/>
                  </a:lnTo>
                  <a:lnTo>
                    <a:pt x="138993" y="1694521"/>
                  </a:lnTo>
                  <a:lnTo>
                    <a:pt x="135524" y="1675463"/>
                  </a:lnTo>
                  <a:lnTo>
                    <a:pt x="131307" y="1656091"/>
                  </a:lnTo>
                  <a:lnTo>
                    <a:pt x="126591" y="1636508"/>
                  </a:lnTo>
                  <a:lnTo>
                    <a:pt x="121541" y="1616786"/>
                  </a:lnTo>
                  <a:lnTo>
                    <a:pt x="117222" y="1596017"/>
                  </a:lnTo>
                  <a:lnTo>
                    <a:pt x="113391" y="1574551"/>
                  </a:lnTo>
                  <a:lnTo>
                    <a:pt x="109884" y="1552621"/>
                  </a:lnTo>
                  <a:lnTo>
                    <a:pt x="105641" y="1530381"/>
                  </a:lnTo>
                  <a:lnTo>
                    <a:pt x="79623" y="1412606"/>
                  </a:lnTo>
                  <a:lnTo>
                    <a:pt x="74989" y="1387507"/>
                  </a:lnTo>
                  <a:lnTo>
                    <a:pt x="70948" y="1362202"/>
                  </a:lnTo>
                  <a:lnTo>
                    <a:pt x="67301" y="1336760"/>
                  </a:lnTo>
                  <a:lnTo>
                    <a:pt x="58169" y="1283090"/>
                  </a:lnTo>
                  <a:lnTo>
                    <a:pt x="53067" y="1255444"/>
                  </a:lnTo>
                  <a:lnTo>
                    <a:pt x="48713" y="1228440"/>
                  </a:lnTo>
                  <a:lnTo>
                    <a:pt x="41335" y="1175576"/>
                  </a:lnTo>
                  <a:lnTo>
                    <a:pt x="31827" y="1093068"/>
                  </a:lnTo>
                  <a:lnTo>
                    <a:pt x="14322" y="922854"/>
                  </a:lnTo>
                  <a:lnTo>
                    <a:pt x="11128" y="868310"/>
                  </a:lnTo>
                  <a:lnTo>
                    <a:pt x="8756" y="815493"/>
                  </a:lnTo>
                  <a:lnTo>
                    <a:pt x="4527" y="763444"/>
                  </a:lnTo>
                  <a:lnTo>
                    <a:pt x="2012" y="711736"/>
                  </a:lnTo>
                  <a:lnTo>
                    <a:pt x="894" y="660180"/>
                  </a:lnTo>
                  <a:lnTo>
                    <a:pt x="0" y="223539"/>
                  </a:lnTo>
                  <a:lnTo>
                    <a:pt x="7381" y="136555"/>
                  </a:lnTo>
                  <a:lnTo>
                    <a:pt x="15201" y="73204"/>
                  </a:lnTo>
                  <a:lnTo>
                    <a:pt x="17095" y="11456"/>
                  </a:lnTo>
                  <a:lnTo>
                    <a:pt x="1714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79" name="SMARTPenAnnotation657"/>
            <p:cNvSpPr/>
            <p:nvPr/>
          </p:nvSpPr>
          <p:spPr>
            <a:xfrm>
              <a:off x="4752022" y="3159100"/>
              <a:ext cx="1525906" cy="2318403"/>
            </a:xfrm>
            <a:custGeom>
              <a:avLst/>
              <a:gdLst/>
              <a:ahLst/>
              <a:cxnLst/>
              <a:rect l="0" t="0" r="0" b="0"/>
              <a:pathLst>
                <a:path w="1525906" h="2318403">
                  <a:moveTo>
                    <a:pt x="0" y="741387"/>
                  </a:moveTo>
                  <a:lnTo>
                    <a:pt x="0" y="827652"/>
                  </a:lnTo>
                  <a:lnTo>
                    <a:pt x="4551" y="884845"/>
                  </a:lnTo>
                  <a:lnTo>
                    <a:pt x="37160" y="1207357"/>
                  </a:lnTo>
                  <a:lnTo>
                    <a:pt x="45408" y="1264397"/>
                  </a:lnTo>
                  <a:lnTo>
                    <a:pt x="55424" y="1321498"/>
                  </a:lnTo>
                  <a:lnTo>
                    <a:pt x="66226" y="1378627"/>
                  </a:lnTo>
                  <a:lnTo>
                    <a:pt x="74836" y="1435767"/>
                  </a:lnTo>
                  <a:lnTo>
                    <a:pt x="82790" y="1492913"/>
                  </a:lnTo>
                  <a:lnTo>
                    <a:pt x="92676" y="1550061"/>
                  </a:lnTo>
                  <a:lnTo>
                    <a:pt x="108951" y="1635786"/>
                  </a:lnTo>
                  <a:lnTo>
                    <a:pt x="122718" y="1690395"/>
                  </a:lnTo>
                  <a:lnTo>
                    <a:pt x="154839" y="1799854"/>
                  </a:lnTo>
                  <a:lnTo>
                    <a:pt x="171687" y="1851262"/>
                  </a:lnTo>
                  <a:lnTo>
                    <a:pt x="194698" y="1923044"/>
                  </a:lnTo>
                  <a:lnTo>
                    <a:pt x="216121" y="1992573"/>
                  </a:lnTo>
                  <a:lnTo>
                    <a:pt x="240566" y="2058893"/>
                  </a:lnTo>
                  <a:lnTo>
                    <a:pt x="265906" y="2118232"/>
                  </a:lnTo>
                  <a:lnTo>
                    <a:pt x="300069" y="2184931"/>
                  </a:lnTo>
                  <a:lnTo>
                    <a:pt x="336119" y="2249085"/>
                  </a:lnTo>
                  <a:lnTo>
                    <a:pt x="381512" y="2310397"/>
                  </a:lnTo>
                  <a:lnTo>
                    <a:pt x="384834" y="2313174"/>
                  </a:lnTo>
                  <a:lnTo>
                    <a:pt x="391065" y="2316259"/>
                  </a:lnTo>
                  <a:lnTo>
                    <a:pt x="399928" y="2317996"/>
                  </a:lnTo>
                  <a:lnTo>
                    <a:pt x="405711" y="2318402"/>
                  </a:lnTo>
                  <a:lnTo>
                    <a:pt x="407634" y="2316606"/>
                  </a:lnTo>
                  <a:lnTo>
                    <a:pt x="408916" y="2313503"/>
                  </a:lnTo>
                  <a:lnTo>
                    <a:pt x="410720" y="2300034"/>
                  </a:lnTo>
                  <a:lnTo>
                    <a:pt x="410427" y="2258163"/>
                  </a:lnTo>
                  <a:lnTo>
                    <a:pt x="399595" y="2203506"/>
                  </a:lnTo>
                  <a:lnTo>
                    <a:pt x="383944" y="2137958"/>
                  </a:lnTo>
                  <a:lnTo>
                    <a:pt x="370728" y="2056290"/>
                  </a:lnTo>
                  <a:lnTo>
                    <a:pt x="357072" y="1988449"/>
                  </a:lnTo>
                  <a:lnTo>
                    <a:pt x="345618" y="1914480"/>
                  </a:lnTo>
                  <a:lnTo>
                    <a:pt x="335853" y="1863789"/>
                  </a:lnTo>
                  <a:lnTo>
                    <a:pt x="319645" y="1787056"/>
                  </a:lnTo>
                  <a:lnTo>
                    <a:pt x="310974" y="1733179"/>
                  </a:lnTo>
                  <a:lnTo>
                    <a:pt x="303946" y="1677483"/>
                  </a:lnTo>
                  <a:lnTo>
                    <a:pt x="294634" y="1591625"/>
                  </a:lnTo>
                  <a:lnTo>
                    <a:pt x="288746" y="1531069"/>
                  </a:lnTo>
                  <a:lnTo>
                    <a:pt x="285494" y="1469229"/>
                  </a:lnTo>
                  <a:lnTo>
                    <a:pt x="283097" y="1406820"/>
                  </a:lnTo>
                  <a:lnTo>
                    <a:pt x="278856" y="1344157"/>
                  </a:lnTo>
                  <a:lnTo>
                    <a:pt x="276336" y="1278843"/>
                  </a:lnTo>
                  <a:lnTo>
                    <a:pt x="274718" y="1148330"/>
                  </a:lnTo>
                  <a:lnTo>
                    <a:pt x="277037" y="1084810"/>
                  </a:lnTo>
                  <a:lnTo>
                    <a:pt x="280290" y="1021654"/>
                  </a:lnTo>
                  <a:lnTo>
                    <a:pt x="281736" y="958660"/>
                  </a:lnTo>
                  <a:lnTo>
                    <a:pt x="284919" y="898278"/>
                  </a:lnTo>
                  <a:lnTo>
                    <a:pt x="294723" y="777352"/>
                  </a:lnTo>
                  <a:lnTo>
                    <a:pt x="303014" y="688438"/>
                  </a:lnTo>
                  <a:lnTo>
                    <a:pt x="311203" y="633082"/>
                  </a:lnTo>
                  <a:lnTo>
                    <a:pt x="320240" y="579904"/>
                  </a:lnTo>
                  <a:lnTo>
                    <a:pt x="327431" y="527694"/>
                  </a:lnTo>
                  <a:lnTo>
                    <a:pt x="336342" y="475915"/>
                  </a:lnTo>
                  <a:lnTo>
                    <a:pt x="346653" y="425280"/>
                  </a:lnTo>
                  <a:lnTo>
                    <a:pt x="362215" y="354885"/>
                  </a:lnTo>
                  <a:lnTo>
                    <a:pt x="374235" y="291376"/>
                  </a:lnTo>
                  <a:lnTo>
                    <a:pt x="389438" y="231284"/>
                  </a:lnTo>
                  <a:lnTo>
                    <a:pt x="409101" y="161836"/>
                  </a:lnTo>
                  <a:lnTo>
                    <a:pt x="426991" y="101974"/>
                  </a:lnTo>
                  <a:lnTo>
                    <a:pt x="451222" y="31530"/>
                  </a:lnTo>
                  <a:lnTo>
                    <a:pt x="461763" y="5854"/>
                  </a:lnTo>
                  <a:lnTo>
                    <a:pt x="462574" y="0"/>
                  </a:lnTo>
                  <a:lnTo>
                    <a:pt x="462687" y="431"/>
                  </a:lnTo>
                  <a:lnTo>
                    <a:pt x="462870" y="7968"/>
                  </a:lnTo>
                  <a:lnTo>
                    <a:pt x="469694" y="33288"/>
                  </a:lnTo>
                  <a:lnTo>
                    <a:pt x="469738" y="49487"/>
                  </a:lnTo>
                  <a:lnTo>
                    <a:pt x="461734" y="115110"/>
                  </a:lnTo>
                  <a:lnTo>
                    <a:pt x="446948" y="179740"/>
                  </a:lnTo>
                  <a:lnTo>
                    <a:pt x="435007" y="239375"/>
                  </a:lnTo>
                  <a:lnTo>
                    <a:pt x="397064" y="400401"/>
                  </a:lnTo>
                  <a:lnTo>
                    <a:pt x="385705" y="455853"/>
                  </a:lnTo>
                  <a:lnTo>
                    <a:pt x="362891" y="572273"/>
                  </a:lnTo>
                  <a:lnTo>
                    <a:pt x="354008" y="632253"/>
                  </a:lnTo>
                  <a:lnTo>
                    <a:pt x="346884" y="694788"/>
                  </a:lnTo>
                  <a:lnTo>
                    <a:pt x="340543" y="760682"/>
                  </a:lnTo>
                  <a:lnTo>
                    <a:pt x="332010" y="828067"/>
                  </a:lnTo>
                  <a:lnTo>
                    <a:pt x="323772" y="897069"/>
                  </a:lnTo>
                  <a:lnTo>
                    <a:pt x="313499" y="1074579"/>
                  </a:lnTo>
                  <a:lnTo>
                    <a:pt x="313323" y="1146330"/>
                  </a:lnTo>
                  <a:lnTo>
                    <a:pt x="315467" y="1218542"/>
                  </a:lnTo>
                  <a:lnTo>
                    <a:pt x="316420" y="1288736"/>
                  </a:lnTo>
                  <a:lnTo>
                    <a:pt x="321924" y="1358033"/>
                  </a:lnTo>
                  <a:lnTo>
                    <a:pt x="329767" y="1425979"/>
                  </a:lnTo>
                  <a:lnTo>
                    <a:pt x="336428" y="1491103"/>
                  </a:lnTo>
                  <a:lnTo>
                    <a:pt x="345104" y="1554971"/>
                  </a:lnTo>
                  <a:lnTo>
                    <a:pt x="355309" y="1617330"/>
                  </a:lnTo>
                  <a:lnTo>
                    <a:pt x="366195" y="1676795"/>
                  </a:lnTo>
                  <a:lnTo>
                    <a:pt x="379923" y="1732434"/>
                  </a:lnTo>
                  <a:lnTo>
                    <a:pt x="395550" y="1784785"/>
                  </a:lnTo>
                  <a:lnTo>
                    <a:pt x="421365" y="1857098"/>
                  </a:lnTo>
                  <a:lnTo>
                    <a:pt x="450815" y="1924879"/>
                  </a:lnTo>
                  <a:lnTo>
                    <a:pt x="473405" y="1982004"/>
                  </a:lnTo>
                  <a:lnTo>
                    <a:pt x="506156" y="2047427"/>
                  </a:lnTo>
                  <a:lnTo>
                    <a:pt x="547921" y="2115992"/>
                  </a:lnTo>
                  <a:lnTo>
                    <a:pt x="571358" y="2143320"/>
                  </a:lnTo>
                  <a:lnTo>
                    <a:pt x="577120" y="2147496"/>
                  </a:lnTo>
                  <a:lnTo>
                    <a:pt x="588603" y="2152137"/>
                  </a:lnTo>
                  <a:lnTo>
                    <a:pt x="601227" y="2154750"/>
                  </a:lnTo>
                  <a:lnTo>
                    <a:pt x="604653" y="2154164"/>
                  </a:lnTo>
                  <a:lnTo>
                    <a:pt x="610999" y="2150973"/>
                  </a:lnTo>
                  <a:lnTo>
                    <a:pt x="616996" y="2143839"/>
                  </a:lnTo>
                  <a:lnTo>
                    <a:pt x="619928" y="2139271"/>
                  </a:lnTo>
                  <a:lnTo>
                    <a:pt x="623186" y="2129114"/>
                  </a:lnTo>
                  <a:lnTo>
                    <a:pt x="625278" y="2097970"/>
                  </a:lnTo>
                  <a:lnTo>
                    <a:pt x="616399" y="2032069"/>
                  </a:lnTo>
                  <a:lnTo>
                    <a:pt x="610179" y="1961960"/>
                  </a:lnTo>
                  <a:lnTo>
                    <a:pt x="609102" y="1903668"/>
                  </a:lnTo>
                  <a:lnTo>
                    <a:pt x="604232" y="1839617"/>
                  </a:lnTo>
                  <a:lnTo>
                    <a:pt x="588508" y="1687715"/>
                  </a:lnTo>
                  <a:lnTo>
                    <a:pt x="580330" y="1629337"/>
                  </a:lnTo>
                  <a:lnTo>
                    <a:pt x="571297" y="1569419"/>
                  </a:lnTo>
                  <a:lnTo>
                    <a:pt x="564108" y="1511039"/>
                  </a:lnTo>
                  <a:lnTo>
                    <a:pt x="560277" y="1448262"/>
                  </a:lnTo>
                  <a:lnTo>
                    <a:pt x="557622" y="1384166"/>
                  </a:lnTo>
                  <a:lnTo>
                    <a:pt x="553267" y="1323929"/>
                  </a:lnTo>
                  <a:lnTo>
                    <a:pt x="550697" y="1262867"/>
                  </a:lnTo>
                  <a:lnTo>
                    <a:pt x="550506" y="1201756"/>
                  </a:lnTo>
                  <a:lnTo>
                    <a:pt x="553597" y="1142846"/>
                  </a:lnTo>
                  <a:lnTo>
                    <a:pt x="560692" y="1056129"/>
                  </a:lnTo>
                  <a:lnTo>
                    <a:pt x="568827" y="974662"/>
                  </a:lnTo>
                  <a:lnTo>
                    <a:pt x="576979" y="922217"/>
                  </a:lnTo>
                  <a:lnTo>
                    <a:pt x="586953" y="872239"/>
                  </a:lnTo>
                  <a:lnTo>
                    <a:pt x="603278" y="807569"/>
                  </a:lnTo>
                  <a:lnTo>
                    <a:pt x="623321" y="736574"/>
                  </a:lnTo>
                  <a:lnTo>
                    <a:pt x="642720" y="666070"/>
                  </a:lnTo>
                  <a:lnTo>
                    <a:pt x="648556" y="650763"/>
                  </a:lnTo>
                  <a:lnTo>
                    <a:pt x="651446" y="646681"/>
                  </a:lnTo>
                  <a:lnTo>
                    <a:pt x="654325" y="643960"/>
                  </a:lnTo>
                  <a:lnTo>
                    <a:pt x="657197" y="642145"/>
                  </a:lnTo>
                  <a:lnTo>
                    <a:pt x="662927" y="640130"/>
                  </a:lnTo>
                  <a:lnTo>
                    <a:pt x="664836" y="641497"/>
                  </a:lnTo>
                  <a:lnTo>
                    <a:pt x="666110" y="644314"/>
                  </a:lnTo>
                  <a:lnTo>
                    <a:pt x="667901" y="657380"/>
                  </a:lnTo>
                  <a:lnTo>
                    <a:pt x="667367" y="670713"/>
                  </a:lnTo>
                  <a:lnTo>
                    <a:pt x="656680" y="731563"/>
                  </a:lnTo>
                  <a:lnTo>
                    <a:pt x="643940" y="786948"/>
                  </a:lnTo>
                  <a:lnTo>
                    <a:pt x="632652" y="851618"/>
                  </a:lnTo>
                  <a:lnTo>
                    <a:pt x="623761" y="901504"/>
                  </a:lnTo>
                  <a:lnTo>
                    <a:pt x="602532" y="1011140"/>
                  </a:lnTo>
                  <a:lnTo>
                    <a:pt x="593864" y="1070193"/>
                  </a:lnTo>
                  <a:lnTo>
                    <a:pt x="586837" y="1131363"/>
                  </a:lnTo>
                  <a:lnTo>
                    <a:pt x="571638" y="1287348"/>
                  </a:lnTo>
                  <a:lnTo>
                    <a:pt x="568386" y="1352654"/>
                  </a:lnTo>
                  <a:lnTo>
                    <a:pt x="566941" y="1419779"/>
                  </a:lnTo>
                  <a:lnTo>
                    <a:pt x="566299" y="1487712"/>
                  </a:lnTo>
                  <a:lnTo>
                    <a:pt x="568554" y="1553465"/>
                  </a:lnTo>
                  <a:lnTo>
                    <a:pt x="572731" y="1617613"/>
                  </a:lnTo>
                  <a:lnTo>
                    <a:pt x="577762" y="1681048"/>
                  </a:lnTo>
                  <a:lnTo>
                    <a:pt x="585713" y="1741627"/>
                  </a:lnTo>
                  <a:lnTo>
                    <a:pt x="596549" y="1798396"/>
                  </a:lnTo>
                  <a:lnTo>
                    <a:pt x="610890" y="1849026"/>
                  </a:lnTo>
                  <a:lnTo>
                    <a:pt x="636537" y="1935823"/>
                  </a:lnTo>
                  <a:lnTo>
                    <a:pt x="662487" y="2006448"/>
                  </a:lnTo>
                  <a:lnTo>
                    <a:pt x="696418" y="2066431"/>
                  </a:lnTo>
                  <a:lnTo>
                    <a:pt x="714135" y="2087234"/>
                  </a:lnTo>
                  <a:lnTo>
                    <a:pt x="725698" y="2096144"/>
                  </a:lnTo>
                  <a:lnTo>
                    <a:pt x="730496" y="2097948"/>
                  </a:lnTo>
                  <a:lnTo>
                    <a:pt x="734648" y="2098199"/>
                  </a:lnTo>
                  <a:lnTo>
                    <a:pt x="738368" y="2097413"/>
                  </a:lnTo>
                  <a:lnTo>
                    <a:pt x="745041" y="2094000"/>
                  </a:lnTo>
                  <a:lnTo>
                    <a:pt x="748154" y="2091757"/>
                  </a:lnTo>
                  <a:lnTo>
                    <a:pt x="754153" y="2081644"/>
                  </a:lnTo>
                  <a:lnTo>
                    <a:pt x="765766" y="2051868"/>
                  </a:lnTo>
                  <a:lnTo>
                    <a:pt x="770387" y="2003829"/>
                  </a:lnTo>
                  <a:lnTo>
                    <a:pt x="771300" y="1937755"/>
                  </a:lnTo>
                  <a:lnTo>
                    <a:pt x="771481" y="1851679"/>
                  </a:lnTo>
                  <a:lnTo>
                    <a:pt x="764734" y="1730925"/>
                  </a:lnTo>
                  <a:lnTo>
                    <a:pt x="763480" y="1648629"/>
                  </a:lnTo>
                  <a:lnTo>
                    <a:pt x="762962" y="1356916"/>
                  </a:lnTo>
                  <a:lnTo>
                    <a:pt x="765497" y="1296578"/>
                  </a:lnTo>
                  <a:lnTo>
                    <a:pt x="769798" y="1235789"/>
                  </a:lnTo>
                  <a:lnTo>
                    <a:pt x="783104" y="1090386"/>
                  </a:lnTo>
                  <a:lnTo>
                    <a:pt x="791276" y="1035562"/>
                  </a:lnTo>
                  <a:lnTo>
                    <a:pt x="801258" y="982622"/>
                  </a:lnTo>
                  <a:lnTo>
                    <a:pt x="812045" y="930518"/>
                  </a:lnTo>
                  <a:lnTo>
                    <a:pt x="833378" y="862090"/>
                  </a:lnTo>
                  <a:lnTo>
                    <a:pt x="853246" y="799588"/>
                  </a:lnTo>
                  <a:lnTo>
                    <a:pt x="882917" y="733375"/>
                  </a:lnTo>
                  <a:lnTo>
                    <a:pt x="918907" y="667819"/>
                  </a:lnTo>
                  <a:lnTo>
                    <a:pt x="926880" y="656938"/>
                  </a:lnTo>
                  <a:lnTo>
                    <a:pt x="930341" y="653655"/>
                  </a:lnTo>
                  <a:lnTo>
                    <a:pt x="933600" y="651467"/>
                  </a:lnTo>
                  <a:lnTo>
                    <a:pt x="936725" y="650008"/>
                  </a:lnTo>
                  <a:lnTo>
                    <a:pt x="939761" y="649988"/>
                  </a:lnTo>
                  <a:lnTo>
                    <a:pt x="942737" y="650926"/>
                  </a:lnTo>
                  <a:lnTo>
                    <a:pt x="945674" y="652505"/>
                  </a:lnTo>
                  <a:lnTo>
                    <a:pt x="947632" y="655462"/>
                  </a:lnTo>
                  <a:lnTo>
                    <a:pt x="949807" y="663829"/>
                  </a:lnTo>
                  <a:lnTo>
                    <a:pt x="951395" y="724297"/>
                  </a:lnTo>
                  <a:lnTo>
                    <a:pt x="944673" y="793750"/>
                  </a:lnTo>
                  <a:lnTo>
                    <a:pt x="931392" y="906833"/>
                  </a:lnTo>
                  <a:lnTo>
                    <a:pt x="923222" y="959381"/>
                  </a:lnTo>
                  <a:lnTo>
                    <a:pt x="914194" y="1015438"/>
                  </a:lnTo>
                  <a:lnTo>
                    <a:pt x="907006" y="1075278"/>
                  </a:lnTo>
                  <a:lnTo>
                    <a:pt x="897604" y="1167872"/>
                  </a:lnTo>
                  <a:lnTo>
                    <a:pt x="894235" y="1235418"/>
                  </a:lnTo>
                  <a:lnTo>
                    <a:pt x="891785" y="1305761"/>
                  </a:lnTo>
                  <a:lnTo>
                    <a:pt x="887522" y="1375125"/>
                  </a:lnTo>
                  <a:lnTo>
                    <a:pt x="887532" y="1446594"/>
                  </a:lnTo>
                  <a:lnTo>
                    <a:pt x="890711" y="1518679"/>
                  </a:lnTo>
                  <a:lnTo>
                    <a:pt x="897856" y="1623524"/>
                  </a:lnTo>
                  <a:lnTo>
                    <a:pt x="903237" y="1692565"/>
                  </a:lnTo>
                  <a:lnTo>
                    <a:pt x="911344" y="1761350"/>
                  </a:lnTo>
                  <a:lnTo>
                    <a:pt x="921297" y="1828117"/>
                  </a:lnTo>
                  <a:lnTo>
                    <a:pt x="932070" y="1889541"/>
                  </a:lnTo>
                  <a:lnTo>
                    <a:pt x="945749" y="1948590"/>
                  </a:lnTo>
                  <a:lnTo>
                    <a:pt x="961353" y="2005632"/>
                  </a:lnTo>
                  <a:lnTo>
                    <a:pt x="977813" y="2059558"/>
                  </a:lnTo>
                  <a:lnTo>
                    <a:pt x="1003145" y="2129012"/>
                  </a:lnTo>
                  <a:lnTo>
                    <a:pt x="1028748" y="2187268"/>
                  </a:lnTo>
                  <a:lnTo>
                    <a:pt x="1057109" y="2243512"/>
                  </a:lnTo>
                  <a:lnTo>
                    <a:pt x="1079980" y="2271994"/>
                  </a:lnTo>
                  <a:lnTo>
                    <a:pt x="1093084" y="2283034"/>
                  </a:lnTo>
                  <a:lnTo>
                    <a:pt x="1102717" y="2288576"/>
                  </a:lnTo>
                  <a:lnTo>
                    <a:pt x="1106620" y="2290054"/>
                  </a:lnTo>
                  <a:lnTo>
                    <a:pt x="1110174" y="2290087"/>
                  </a:lnTo>
                  <a:lnTo>
                    <a:pt x="1113496" y="2289156"/>
                  </a:lnTo>
                  <a:lnTo>
                    <a:pt x="1116663" y="2287583"/>
                  </a:lnTo>
                  <a:lnTo>
                    <a:pt x="1122722" y="2280755"/>
                  </a:lnTo>
                  <a:lnTo>
                    <a:pt x="1125672" y="2276267"/>
                  </a:lnTo>
                  <a:lnTo>
                    <a:pt x="1128949" y="2263662"/>
                  </a:lnTo>
                  <a:lnTo>
                    <a:pt x="1131340" y="2203673"/>
                  </a:lnTo>
                  <a:lnTo>
                    <a:pt x="1129563" y="2175199"/>
                  </a:lnTo>
                  <a:lnTo>
                    <a:pt x="1115440" y="2102593"/>
                  </a:lnTo>
                  <a:lnTo>
                    <a:pt x="1108693" y="2043867"/>
                  </a:lnTo>
                  <a:lnTo>
                    <a:pt x="1101614" y="1979160"/>
                  </a:lnTo>
                  <a:lnTo>
                    <a:pt x="1093491" y="1929683"/>
                  </a:lnTo>
                  <a:lnTo>
                    <a:pt x="1086706" y="1875944"/>
                  </a:lnTo>
                  <a:lnTo>
                    <a:pt x="1077976" y="1822850"/>
                  </a:lnTo>
                  <a:lnTo>
                    <a:pt x="1068698" y="1768772"/>
                  </a:lnTo>
                  <a:lnTo>
                    <a:pt x="1061399" y="1709813"/>
                  </a:lnTo>
                  <a:lnTo>
                    <a:pt x="1057521" y="1651224"/>
                  </a:lnTo>
                  <a:lnTo>
                    <a:pt x="1054844" y="1592481"/>
                  </a:lnTo>
                  <a:lnTo>
                    <a:pt x="1050480" y="1531449"/>
                  </a:lnTo>
                  <a:lnTo>
                    <a:pt x="1047905" y="1469398"/>
                  </a:lnTo>
                  <a:lnTo>
                    <a:pt x="1047713" y="1407848"/>
                  </a:lnTo>
                  <a:lnTo>
                    <a:pt x="1052007" y="1318692"/>
                  </a:lnTo>
                  <a:lnTo>
                    <a:pt x="1053346" y="1257365"/>
                  </a:lnTo>
                  <a:lnTo>
                    <a:pt x="1059022" y="1197723"/>
                  </a:lnTo>
                  <a:lnTo>
                    <a:pt x="1067894" y="1140418"/>
                  </a:lnTo>
                  <a:lnTo>
                    <a:pt x="1078187" y="1086374"/>
                  </a:lnTo>
                  <a:lnTo>
                    <a:pt x="1094692" y="1007753"/>
                  </a:lnTo>
                  <a:lnTo>
                    <a:pt x="1111648" y="934716"/>
                  </a:lnTo>
                  <a:lnTo>
                    <a:pt x="1128736" y="873917"/>
                  </a:lnTo>
                  <a:lnTo>
                    <a:pt x="1151578" y="804079"/>
                  </a:lnTo>
                  <a:lnTo>
                    <a:pt x="1180148" y="739636"/>
                  </a:lnTo>
                  <a:lnTo>
                    <a:pt x="1191578" y="723781"/>
                  </a:lnTo>
                  <a:lnTo>
                    <a:pt x="1209887" y="705842"/>
                  </a:lnTo>
                  <a:lnTo>
                    <a:pt x="1214261" y="703403"/>
                  </a:lnTo>
                  <a:lnTo>
                    <a:pt x="1224201" y="700693"/>
                  </a:lnTo>
                  <a:lnTo>
                    <a:pt x="1227614" y="700922"/>
                  </a:lnTo>
                  <a:lnTo>
                    <a:pt x="1229890" y="702028"/>
                  </a:lnTo>
                  <a:lnTo>
                    <a:pt x="1231406" y="703718"/>
                  </a:lnTo>
                  <a:lnTo>
                    <a:pt x="1238092" y="715198"/>
                  </a:lnTo>
                  <a:lnTo>
                    <a:pt x="1240825" y="727842"/>
                  </a:lnTo>
                  <a:lnTo>
                    <a:pt x="1242820" y="797184"/>
                  </a:lnTo>
                  <a:lnTo>
                    <a:pt x="1243001" y="934126"/>
                  </a:lnTo>
                  <a:lnTo>
                    <a:pt x="1240468" y="983259"/>
                  </a:lnTo>
                  <a:lnTo>
                    <a:pt x="1237119" y="1034623"/>
                  </a:lnTo>
                  <a:lnTo>
                    <a:pt x="1235631" y="1089202"/>
                  </a:lnTo>
                  <a:lnTo>
                    <a:pt x="1234793" y="1173479"/>
                  </a:lnTo>
                  <a:lnTo>
                    <a:pt x="1237137" y="1230290"/>
                  </a:lnTo>
                  <a:lnTo>
                    <a:pt x="1241354" y="1287290"/>
                  </a:lnTo>
                  <a:lnTo>
                    <a:pt x="1246403" y="1344373"/>
                  </a:lnTo>
                  <a:lnTo>
                    <a:pt x="1254362" y="1401494"/>
                  </a:lnTo>
                  <a:lnTo>
                    <a:pt x="1263297" y="1458630"/>
                  </a:lnTo>
                  <a:lnTo>
                    <a:pt x="1270443" y="1515774"/>
                  </a:lnTo>
                  <a:lnTo>
                    <a:pt x="1281874" y="1570382"/>
                  </a:lnTo>
                  <a:lnTo>
                    <a:pt x="1295527" y="1623227"/>
                  </a:lnTo>
                  <a:lnTo>
                    <a:pt x="1307944" y="1675289"/>
                  </a:lnTo>
                  <a:lnTo>
                    <a:pt x="1330197" y="1743692"/>
                  </a:lnTo>
                  <a:lnTo>
                    <a:pt x="1350337" y="1801637"/>
                  </a:lnTo>
                  <a:lnTo>
                    <a:pt x="1372920" y="1845899"/>
                  </a:lnTo>
                  <a:lnTo>
                    <a:pt x="1406669" y="1894445"/>
                  </a:lnTo>
                  <a:lnTo>
                    <a:pt x="1411171" y="1897760"/>
                  </a:lnTo>
                  <a:lnTo>
                    <a:pt x="1416079" y="1899017"/>
                  </a:lnTo>
                  <a:lnTo>
                    <a:pt x="1421255" y="1898903"/>
                  </a:lnTo>
                  <a:lnTo>
                    <a:pt x="1425658" y="1897875"/>
                  </a:lnTo>
                  <a:lnTo>
                    <a:pt x="1433091" y="1894191"/>
                  </a:lnTo>
                  <a:lnTo>
                    <a:pt x="1436406" y="1889971"/>
                  </a:lnTo>
                  <a:lnTo>
                    <a:pt x="1442630" y="1877661"/>
                  </a:lnTo>
                  <a:lnTo>
                    <a:pt x="1446939" y="1845564"/>
                  </a:lnTo>
                  <a:lnTo>
                    <a:pt x="1447442" y="1784256"/>
                  </a:lnTo>
                  <a:lnTo>
                    <a:pt x="1442755" y="1726449"/>
                  </a:lnTo>
                  <a:lnTo>
                    <a:pt x="1440943" y="1655875"/>
                  </a:lnTo>
                  <a:lnTo>
                    <a:pt x="1440210" y="1440865"/>
                  </a:lnTo>
                  <a:lnTo>
                    <a:pt x="1442733" y="1384054"/>
                  </a:lnTo>
                  <a:lnTo>
                    <a:pt x="1446077" y="1327054"/>
                  </a:lnTo>
                  <a:lnTo>
                    <a:pt x="1447564" y="1269971"/>
                  </a:lnTo>
                  <a:lnTo>
                    <a:pt x="1450764" y="1212851"/>
                  </a:lnTo>
                  <a:lnTo>
                    <a:pt x="1456314" y="1156666"/>
                  </a:lnTo>
                  <a:lnTo>
                    <a:pt x="1472860" y="1050748"/>
                  </a:lnTo>
                  <a:lnTo>
                    <a:pt x="1480421" y="1000801"/>
                  </a:lnTo>
                  <a:lnTo>
                    <a:pt x="1494437" y="935196"/>
                  </a:lnTo>
                  <a:lnTo>
                    <a:pt x="1511236" y="842239"/>
                  </a:lnTo>
                  <a:lnTo>
                    <a:pt x="1525905" y="7842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80" name="SMARTPenAnnotation658"/>
            <p:cNvSpPr/>
            <p:nvPr/>
          </p:nvSpPr>
          <p:spPr>
            <a:xfrm>
              <a:off x="4914917" y="2162568"/>
              <a:ext cx="1384368" cy="1943660"/>
            </a:xfrm>
            <a:custGeom>
              <a:avLst/>
              <a:gdLst/>
              <a:ahLst/>
              <a:cxnLst/>
              <a:rect l="0" t="0" r="0" b="0"/>
              <a:pathLst>
                <a:path w="1384368" h="1943660">
                  <a:moveTo>
                    <a:pt x="951530" y="91999"/>
                  </a:moveTo>
                  <a:lnTo>
                    <a:pt x="946979" y="96550"/>
                  </a:lnTo>
                  <a:lnTo>
                    <a:pt x="902041" y="120323"/>
                  </a:lnTo>
                  <a:lnTo>
                    <a:pt x="882863" y="132210"/>
                  </a:lnTo>
                  <a:lnTo>
                    <a:pt x="850645" y="160323"/>
                  </a:lnTo>
                  <a:lnTo>
                    <a:pt x="816016" y="192782"/>
                  </a:lnTo>
                  <a:lnTo>
                    <a:pt x="776017" y="227482"/>
                  </a:lnTo>
                  <a:lnTo>
                    <a:pt x="733051" y="268456"/>
                  </a:lnTo>
                  <a:lnTo>
                    <a:pt x="650944" y="349833"/>
                  </a:lnTo>
                  <a:lnTo>
                    <a:pt x="616959" y="386297"/>
                  </a:lnTo>
                  <a:lnTo>
                    <a:pt x="565695" y="444311"/>
                  </a:lnTo>
                  <a:lnTo>
                    <a:pt x="441197" y="588089"/>
                  </a:lnTo>
                  <a:lnTo>
                    <a:pt x="404676" y="632841"/>
                  </a:lnTo>
                  <a:lnTo>
                    <a:pt x="351984" y="700876"/>
                  </a:lnTo>
                  <a:lnTo>
                    <a:pt x="318353" y="746469"/>
                  </a:lnTo>
                  <a:lnTo>
                    <a:pt x="287530" y="792132"/>
                  </a:lnTo>
                  <a:lnTo>
                    <a:pt x="228938" y="883535"/>
                  </a:lnTo>
                  <a:lnTo>
                    <a:pt x="186778" y="951157"/>
                  </a:lnTo>
                  <a:lnTo>
                    <a:pt x="161742" y="993277"/>
                  </a:lnTo>
                  <a:lnTo>
                    <a:pt x="130779" y="1049924"/>
                  </a:lnTo>
                  <a:lnTo>
                    <a:pt x="85999" y="1137555"/>
                  </a:lnTo>
                  <a:lnTo>
                    <a:pt x="56026" y="1197265"/>
                  </a:lnTo>
                  <a:lnTo>
                    <a:pt x="31761" y="1250688"/>
                  </a:lnTo>
                  <a:lnTo>
                    <a:pt x="4952" y="1301820"/>
                  </a:lnTo>
                  <a:lnTo>
                    <a:pt x="964" y="1323552"/>
                  </a:lnTo>
                  <a:lnTo>
                    <a:pt x="177" y="1332748"/>
                  </a:lnTo>
                  <a:lnTo>
                    <a:pt x="112" y="1332550"/>
                  </a:lnTo>
                  <a:lnTo>
                    <a:pt x="0" y="1322881"/>
                  </a:lnTo>
                  <a:lnTo>
                    <a:pt x="27934" y="1263419"/>
                  </a:lnTo>
                  <a:lnTo>
                    <a:pt x="60461" y="1201089"/>
                  </a:lnTo>
                  <a:lnTo>
                    <a:pt x="81190" y="1152456"/>
                  </a:lnTo>
                  <a:lnTo>
                    <a:pt x="110616" y="1096242"/>
                  </a:lnTo>
                  <a:lnTo>
                    <a:pt x="143464" y="1036406"/>
                  </a:lnTo>
                  <a:lnTo>
                    <a:pt x="165987" y="993065"/>
                  </a:lnTo>
                  <a:lnTo>
                    <a:pt x="193777" y="945863"/>
                  </a:lnTo>
                  <a:lnTo>
                    <a:pt x="241553" y="868553"/>
                  </a:lnTo>
                  <a:lnTo>
                    <a:pt x="274987" y="814324"/>
                  </a:lnTo>
                  <a:lnTo>
                    <a:pt x="308897" y="761647"/>
                  </a:lnTo>
                  <a:lnTo>
                    <a:pt x="348098" y="709661"/>
                  </a:lnTo>
                  <a:lnTo>
                    <a:pt x="457869" y="574798"/>
                  </a:lnTo>
                  <a:lnTo>
                    <a:pt x="503208" y="521842"/>
                  </a:lnTo>
                  <a:lnTo>
                    <a:pt x="526919" y="495718"/>
                  </a:lnTo>
                  <a:lnTo>
                    <a:pt x="576124" y="443832"/>
                  </a:lnTo>
                  <a:lnTo>
                    <a:pt x="601247" y="418947"/>
                  </a:lnTo>
                  <a:lnTo>
                    <a:pt x="652021" y="370977"/>
                  </a:lnTo>
                  <a:lnTo>
                    <a:pt x="677562" y="348469"/>
                  </a:lnTo>
                  <a:lnTo>
                    <a:pt x="728802" y="305681"/>
                  </a:lnTo>
                  <a:lnTo>
                    <a:pt x="805844" y="244106"/>
                  </a:lnTo>
                  <a:lnTo>
                    <a:pt x="831546" y="224836"/>
                  </a:lnTo>
                  <a:lnTo>
                    <a:pt x="882964" y="188185"/>
                  </a:lnTo>
                  <a:lnTo>
                    <a:pt x="931852" y="155386"/>
                  </a:lnTo>
                  <a:lnTo>
                    <a:pt x="978027" y="124934"/>
                  </a:lnTo>
                  <a:lnTo>
                    <a:pt x="1020774" y="95524"/>
                  </a:lnTo>
                  <a:lnTo>
                    <a:pt x="1059457" y="71658"/>
                  </a:lnTo>
                  <a:lnTo>
                    <a:pt x="1095700" y="51526"/>
                  </a:lnTo>
                  <a:lnTo>
                    <a:pt x="1130858" y="33054"/>
                  </a:lnTo>
                  <a:lnTo>
                    <a:pt x="1162994" y="20399"/>
                  </a:lnTo>
                  <a:lnTo>
                    <a:pt x="1205321" y="7919"/>
                  </a:lnTo>
                  <a:lnTo>
                    <a:pt x="1239452" y="729"/>
                  </a:lnTo>
                  <a:lnTo>
                    <a:pt x="1256660" y="0"/>
                  </a:lnTo>
                  <a:lnTo>
                    <a:pt x="1267484" y="2850"/>
                  </a:lnTo>
                  <a:lnTo>
                    <a:pt x="1275469" y="7292"/>
                  </a:lnTo>
                  <a:lnTo>
                    <a:pt x="1278932" y="9810"/>
                  </a:lnTo>
                  <a:lnTo>
                    <a:pt x="1281241" y="13394"/>
                  </a:lnTo>
                  <a:lnTo>
                    <a:pt x="1283805" y="22456"/>
                  </a:lnTo>
                  <a:lnTo>
                    <a:pt x="1282585" y="27539"/>
                  </a:lnTo>
                  <a:lnTo>
                    <a:pt x="1276148" y="38268"/>
                  </a:lnTo>
                  <a:lnTo>
                    <a:pt x="1239177" y="87546"/>
                  </a:lnTo>
                  <a:lnTo>
                    <a:pt x="1202494" y="127510"/>
                  </a:lnTo>
                  <a:lnTo>
                    <a:pt x="1172607" y="156359"/>
                  </a:lnTo>
                  <a:lnTo>
                    <a:pt x="1127101" y="205684"/>
                  </a:lnTo>
                  <a:lnTo>
                    <a:pt x="1071285" y="263055"/>
                  </a:lnTo>
                  <a:lnTo>
                    <a:pt x="1028884" y="305819"/>
                  </a:lnTo>
                  <a:lnTo>
                    <a:pt x="984639" y="352765"/>
                  </a:lnTo>
                  <a:lnTo>
                    <a:pt x="962173" y="377286"/>
                  </a:lnTo>
                  <a:lnTo>
                    <a:pt x="937670" y="402205"/>
                  </a:lnTo>
                  <a:lnTo>
                    <a:pt x="885045" y="452753"/>
                  </a:lnTo>
                  <a:lnTo>
                    <a:pt x="858629" y="480140"/>
                  </a:lnTo>
                  <a:lnTo>
                    <a:pt x="832446" y="508874"/>
                  </a:lnTo>
                  <a:lnTo>
                    <a:pt x="780494" y="568742"/>
                  </a:lnTo>
                  <a:lnTo>
                    <a:pt x="651547" y="723823"/>
                  </a:lnTo>
                  <a:lnTo>
                    <a:pt x="602622" y="786512"/>
                  </a:lnTo>
                  <a:lnTo>
                    <a:pt x="555477" y="848346"/>
                  </a:lnTo>
                  <a:lnTo>
                    <a:pt x="509124" y="907578"/>
                  </a:lnTo>
                  <a:lnTo>
                    <a:pt x="487048" y="937661"/>
                  </a:lnTo>
                  <a:lnTo>
                    <a:pt x="465663" y="968194"/>
                  </a:lnTo>
                  <a:lnTo>
                    <a:pt x="387984" y="1083378"/>
                  </a:lnTo>
                  <a:lnTo>
                    <a:pt x="354990" y="1136497"/>
                  </a:lnTo>
                  <a:lnTo>
                    <a:pt x="325404" y="1187728"/>
                  </a:lnTo>
                  <a:lnTo>
                    <a:pt x="263581" y="1301305"/>
                  </a:lnTo>
                  <a:lnTo>
                    <a:pt x="237894" y="1353811"/>
                  </a:lnTo>
                  <a:lnTo>
                    <a:pt x="219944" y="1405471"/>
                  </a:lnTo>
                  <a:lnTo>
                    <a:pt x="215039" y="1437788"/>
                  </a:lnTo>
                  <a:lnTo>
                    <a:pt x="215744" y="1440677"/>
                  </a:lnTo>
                  <a:lnTo>
                    <a:pt x="217166" y="1442603"/>
                  </a:lnTo>
                  <a:lnTo>
                    <a:pt x="219066" y="1443886"/>
                  </a:lnTo>
                  <a:lnTo>
                    <a:pt x="222239" y="1443790"/>
                  </a:lnTo>
                  <a:lnTo>
                    <a:pt x="230843" y="1441143"/>
                  </a:lnTo>
                  <a:lnTo>
                    <a:pt x="241017" y="1434251"/>
                  </a:lnTo>
                  <a:lnTo>
                    <a:pt x="283716" y="1398193"/>
                  </a:lnTo>
                  <a:lnTo>
                    <a:pt x="311382" y="1370242"/>
                  </a:lnTo>
                  <a:lnTo>
                    <a:pt x="346249" y="1338783"/>
                  </a:lnTo>
                  <a:lnTo>
                    <a:pt x="400698" y="1285485"/>
                  </a:lnTo>
                  <a:lnTo>
                    <a:pt x="431443" y="1257437"/>
                  </a:lnTo>
                  <a:lnTo>
                    <a:pt x="463205" y="1228144"/>
                  </a:lnTo>
                  <a:lnTo>
                    <a:pt x="493197" y="1196075"/>
                  </a:lnTo>
                  <a:lnTo>
                    <a:pt x="527482" y="1162772"/>
                  </a:lnTo>
                  <a:lnTo>
                    <a:pt x="563991" y="1128921"/>
                  </a:lnTo>
                  <a:lnTo>
                    <a:pt x="599268" y="1094826"/>
                  </a:lnTo>
                  <a:lnTo>
                    <a:pt x="636537" y="1060622"/>
                  </a:lnTo>
                  <a:lnTo>
                    <a:pt x="714790" y="992098"/>
                  </a:lnTo>
                  <a:lnTo>
                    <a:pt x="774493" y="940673"/>
                  </a:lnTo>
                  <a:lnTo>
                    <a:pt x="816967" y="906385"/>
                  </a:lnTo>
                  <a:lnTo>
                    <a:pt x="838962" y="889240"/>
                  </a:lnTo>
                  <a:lnTo>
                    <a:pt x="861244" y="873048"/>
                  </a:lnTo>
                  <a:lnTo>
                    <a:pt x="883720" y="857491"/>
                  </a:lnTo>
                  <a:lnTo>
                    <a:pt x="979093" y="793752"/>
                  </a:lnTo>
                  <a:lnTo>
                    <a:pt x="1003243" y="778910"/>
                  </a:lnTo>
                  <a:lnTo>
                    <a:pt x="1026963" y="765205"/>
                  </a:lnTo>
                  <a:lnTo>
                    <a:pt x="1195921" y="670344"/>
                  </a:lnTo>
                  <a:lnTo>
                    <a:pt x="1232551" y="650984"/>
                  </a:lnTo>
                  <a:lnTo>
                    <a:pt x="1265341" y="635394"/>
                  </a:lnTo>
                  <a:lnTo>
                    <a:pt x="1305496" y="618448"/>
                  </a:lnTo>
                  <a:lnTo>
                    <a:pt x="1326018" y="611726"/>
                  </a:lnTo>
                  <a:lnTo>
                    <a:pt x="1344664" y="608739"/>
                  </a:lnTo>
                  <a:lnTo>
                    <a:pt x="1351732" y="608895"/>
                  </a:lnTo>
                  <a:lnTo>
                    <a:pt x="1357396" y="609951"/>
                  </a:lnTo>
                  <a:lnTo>
                    <a:pt x="1362125" y="611608"/>
                  </a:lnTo>
                  <a:lnTo>
                    <a:pt x="1365278" y="613665"/>
                  </a:lnTo>
                  <a:lnTo>
                    <a:pt x="1367379" y="615989"/>
                  </a:lnTo>
                  <a:lnTo>
                    <a:pt x="1368780" y="618491"/>
                  </a:lnTo>
                  <a:lnTo>
                    <a:pt x="1368762" y="623016"/>
                  </a:lnTo>
                  <a:lnTo>
                    <a:pt x="1366202" y="635664"/>
                  </a:lnTo>
                  <a:lnTo>
                    <a:pt x="1354268" y="653351"/>
                  </a:lnTo>
                  <a:lnTo>
                    <a:pt x="1311013" y="700300"/>
                  </a:lnTo>
                  <a:lnTo>
                    <a:pt x="1261455" y="750497"/>
                  </a:lnTo>
                  <a:lnTo>
                    <a:pt x="1221354" y="788208"/>
                  </a:lnTo>
                  <a:lnTo>
                    <a:pt x="1178132" y="829098"/>
                  </a:lnTo>
                  <a:lnTo>
                    <a:pt x="1155938" y="852003"/>
                  </a:lnTo>
                  <a:lnTo>
                    <a:pt x="1133522" y="875846"/>
                  </a:lnTo>
                  <a:lnTo>
                    <a:pt x="1109053" y="900314"/>
                  </a:lnTo>
                  <a:lnTo>
                    <a:pt x="977860" y="1026731"/>
                  </a:lnTo>
                  <a:lnTo>
                    <a:pt x="952890" y="1053291"/>
                  </a:lnTo>
                  <a:lnTo>
                    <a:pt x="928625" y="1080523"/>
                  </a:lnTo>
                  <a:lnTo>
                    <a:pt x="904827" y="1108202"/>
                  </a:lnTo>
                  <a:lnTo>
                    <a:pt x="860606" y="1161818"/>
                  </a:lnTo>
                  <a:lnTo>
                    <a:pt x="818727" y="1212316"/>
                  </a:lnTo>
                  <a:lnTo>
                    <a:pt x="777889" y="1256986"/>
                  </a:lnTo>
                  <a:lnTo>
                    <a:pt x="745134" y="1299064"/>
                  </a:lnTo>
                  <a:lnTo>
                    <a:pt x="707813" y="1355158"/>
                  </a:lnTo>
                  <a:lnTo>
                    <a:pt x="674153" y="1412228"/>
                  </a:lnTo>
                  <a:lnTo>
                    <a:pt x="664239" y="1434831"/>
                  </a:lnTo>
                  <a:lnTo>
                    <a:pt x="661302" y="1447561"/>
                  </a:lnTo>
                  <a:lnTo>
                    <a:pt x="663747" y="1449097"/>
                  </a:lnTo>
                  <a:lnTo>
                    <a:pt x="668235" y="1449168"/>
                  </a:lnTo>
                  <a:lnTo>
                    <a:pt x="674084" y="1448264"/>
                  </a:lnTo>
                  <a:lnTo>
                    <a:pt x="688203" y="1442179"/>
                  </a:lnTo>
                  <a:lnTo>
                    <a:pt x="704003" y="1432171"/>
                  </a:lnTo>
                  <a:lnTo>
                    <a:pt x="755033" y="1389716"/>
                  </a:lnTo>
                  <a:lnTo>
                    <a:pt x="786728" y="1365675"/>
                  </a:lnTo>
                  <a:lnTo>
                    <a:pt x="822087" y="1339115"/>
                  </a:lnTo>
                  <a:lnTo>
                    <a:pt x="856853" y="1311435"/>
                  </a:lnTo>
                  <a:lnTo>
                    <a:pt x="898974" y="1285798"/>
                  </a:lnTo>
                  <a:lnTo>
                    <a:pt x="922208" y="1273628"/>
                  </a:lnTo>
                  <a:lnTo>
                    <a:pt x="945317" y="1260752"/>
                  </a:lnTo>
                  <a:lnTo>
                    <a:pt x="1014247" y="1220828"/>
                  </a:lnTo>
                  <a:lnTo>
                    <a:pt x="1060050" y="1196316"/>
                  </a:lnTo>
                  <a:lnTo>
                    <a:pt x="1128676" y="1161096"/>
                  </a:lnTo>
                  <a:lnTo>
                    <a:pt x="1151542" y="1151440"/>
                  </a:lnTo>
                  <a:lnTo>
                    <a:pt x="1174407" y="1143098"/>
                  </a:lnTo>
                  <a:lnTo>
                    <a:pt x="1256752" y="1116022"/>
                  </a:lnTo>
                  <a:lnTo>
                    <a:pt x="1292924" y="1106556"/>
                  </a:lnTo>
                  <a:lnTo>
                    <a:pt x="1325193" y="1100125"/>
                  </a:lnTo>
                  <a:lnTo>
                    <a:pt x="1349060" y="1097268"/>
                  </a:lnTo>
                  <a:lnTo>
                    <a:pt x="1358472" y="1098411"/>
                  </a:lnTo>
                  <a:lnTo>
                    <a:pt x="1366653" y="1101078"/>
                  </a:lnTo>
                  <a:lnTo>
                    <a:pt x="1374011" y="1104761"/>
                  </a:lnTo>
                  <a:lnTo>
                    <a:pt x="1378917" y="1110074"/>
                  </a:lnTo>
                  <a:lnTo>
                    <a:pt x="1382187" y="1116473"/>
                  </a:lnTo>
                  <a:lnTo>
                    <a:pt x="1384367" y="1123597"/>
                  </a:lnTo>
                  <a:lnTo>
                    <a:pt x="1382963" y="1133108"/>
                  </a:lnTo>
                  <a:lnTo>
                    <a:pt x="1373783" y="1156377"/>
                  </a:lnTo>
                  <a:lnTo>
                    <a:pt x="1338897" y="1200803"/>
                  </a:lnTo>
                  <a:lnTo>
                    <a:pt x="1300859" y="1241073"/>
                  </a:lnTo>
                  <a:lnTo>
                    <a:pt x="1206588" y="1336776"/>
                  </a:lnTo>
                  <a:lnTo>
                    <a:pt x="1181576" y="1363810"/>
                  </a:lnTo>
                  <a:lnTo>
                    <a:pt x="1054214" y="1508784"/>
                  </a:lnTo>
                  <a:lnTo>
                    <a:pt x="1030463" y="1536585"/>
                  </a:lnTo>
                  <a:lnTo>
                    <a:pt x="944438" y="1640259"/>
                  </a:lnTo>
                  <a:lnTo>
                    <a:pt x="906468" y="1685942"/>
                  </a:lnTo>
                  <a:lnTo>
                    <a:pt x="864625" y="1741886"/>
                  </a:lnTo>
                  <a:lnTo>
                    <a:pt x="832022" y="1788268"/>
                  </a:lnTo>
                  <a:lnTo>
                    <a:pt x="827931" y="1796491"/>
                  </a:lnTo>
                  <a:lnTo>
                    <a:pt x="829287" y="1793796"/>
                  </a:lnTo>
                  <a:lnTo>
                    <a:pt x="871666" y="1740296"/>
                  </a:lnTo>
                  <a:lnTo>
                    <a:pt x="912944" y="1684119"/>
                  </a:lnTo>
                  <a:lnTo>
                    <a:pt x="944859" y="1643841"/>
                  </a:lnTo>
                  <a:lnTo>
                    <a:pt x="979997" y="1602761"/>
                  </a:lnTo>
                  <a:lnTo>
                    <a:pt x="1021015" y="1559104"/>
                  </a:lnTo>
                  <a:lnTo>
                    <a:pt x="1042621" y="1537747"/>
                  </a:lnTo>
                  <a:lnTo>
                    <a:pt x="1086947" y="1496236"/>
                  </a:lnTo>
                  <a:lnTo>
                    <a:pt x="1109436" y="1477737"/>
                  </a:lnTo>
                  <a:lnTo>
                    <a:pt x="1132048" y="1460642"/>
                  </a:lnTo>
                  <a:lnTo>
                    <a:pt x="1154743" y="1444483"/>
                  </a:lnTo>
                  <a:lnTo>
                    <a:pt x="1200279" y="1413828"/>
                  </a:lnTo>
                  <a:lnTo>
                    <a:pt x="1223090" y="1398986"/>
                  </a:lnTo>
                  <a:lnTo>
                    <a:pt x="1263676" y="1377415"/>
                  </a:lnTo>
                  <a:lnTo>
                    <a:pt x="1298859" y="1363382"/>
                  </a:lnTo>
                  <a:lnTo>
                    <a:pt x="1327196" y="1357146"/>
                  </a:lnTo>
                  <a:lnTo>
                    <a:pt x="1347410" y="1356914"/>
                  </a:lnTo>
                  <a:lnTo>
                    <a:pt x="1355468" y="1358186"/>
                  </a:lnTo>
                  <a:lnTo>
                    <a:pt x="1360839" y="1362843"/>
                  </a:lnTo>
                  <a:lnTo>
                    <a:pt x="1364421" y="1369759"/>
                  </a:lnTo>
                  <a:lnTo>
                    <a:pt x="1366808" y="1378179"/>
                  </a:lnTo>
                  <a:lnTo>
                    <a:pt x="1364380" y="1402775"/>
                  </a:lnTo>
                  <a:lnTo>
                    <a:pt x="1355047" y="1434661"/>
                  </a:lnTo>
                  <a:lnTo>
                    <a:pt x="1338198" y="1474233"/>
                  </a:lnTo>
                  <a:lnTo>
                    <a:pt x="1315470" y="1519760"/>
                  </a:lnTo>
                  <a:lnTo>
                    <a:pt x="1275899" y="1593587"/>
                  </a:lnTo>
                  <a:lnTo>
                    <a:pt x="1248094" y="1645196"/>
                  </a:lnTo>
                  <a:lnTo>
                    <a:pt x="1219861" y="1699884"/>
                  </a:lnTo>
                  <a:lnTo>
                    <a:pt x="1193978" y="1755940"/>
                  </a:lnTo>
                  <a:lnTo>
                    <a:pt x="1135057" y="1893536"/>
                  </a:lnTo>
                  <a:lnTo>
                    <a:pt x="1114408" y="194365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97001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13" y="1090613"/>
            <a:ext cx="3990975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529"/>
          <p:cNvSpPr/>
          <p:nvPr/>
        </p:nvSpPr>
        <p:spPr>
          <a:xfrm>
            <a:off x="6038046" y="900219"/>
            <a:ext cx="248312" cy="317076"/>
          </a:xfrm>
          <a:custGeom>
            <a:avLst/>
            <a:gdLst/>
            <a:ahLst/>
            <a:cxnLst/>
            <a:rect l="0" t="0" r="0" b="0"/>
            <a:pathLst>
              <a:path w="248312" h="317076">
                <a:moveTo>
                  <a:pt x="94149" y="25611"/>
                </a:moveTo>
                <a:lnTo>
                  <a:pt x="94149" y="17047"/>
                </a:lnTo>
                <a:lnTo>
                  <a:pt x="98699" y="17041"/>
                </a:lnTo>
                <a:lnTo>
                  <a:pt x="100992" y="16087"/>
                </a:lnTo>
                <a:lnTo>
                  <a:pt x="106080" y="12488"/>
                </a:lnTo>
                <a:lnTo>
                  <a:pt x="108771" y="11147"/>
                </a:lnTo>
                <a:lnTo>
                  <a:pt x="114300" y="9657"/>
                </a:lnTo>
                <a:lnTo>
                  <a:pt x="118060" y="9260"/>
                </a:lnTo>
                <a:lnTo>
                  <a:pt x="122472" y="8995"/>
                </a:lnTo>
                <a:lnTo>
                  <a:pt x="127319" y="8819"/>
                </a:lnTo>
                <a:lnTo>
                  <a:pt x="131502" y="7748"/>
                </a:lnTo>
                <a:lnTo>
                  <a:pt x="138690" y="4019"/>
                </a:lnTo>
                <a:lnTo>
                  <a:pt x="142893" y="2644"/>
                </a:lnTo>
                <a:lnTo>
                  <a:pt x="147600" y="1727"/>
                </a:lnTo>
                <a:lnTo>
                  <a:pt x="152643" y="1116"/>
                </a:lnTo>
                <a:lnTo>
                  <a:pt x="156958" y="708"/>
                </a:lnTo>
                <a:lnTo>
                  <a:pt x="164291" y="255"/>
                </a:lnTo>
                <a:lnTo>
                  <a:pt x="173266" y="54"/>
                </a:lnTo>
                <a:lnTo>
                  <a:pt x="178326" y="0"/>
                </a:lnTo>
                <a:lnTo>
                  <a:pt x="182652" y="917"/>
                </a:lnTo>
                <a:lnTo>
                  <a:pt x="193291" y="5806"/>
                </a:lnTo>
                <a:lnTo>
                  <a:pt x="199489" y="7283"/>
                </a:lnTo>
                <a:lnTo>
                  <a:pt x="205419" y="10480"/>
                </a:lnTo>
                <a:lnTo>
                  <a:pt x="212182" y="15076"/>
                </a:lnTo>
                <a:lnTo>
                  <a:pt x="216653" y="17635"/>
                </a:lnTo>
                <a:lnTo>
                  <a:pt x="228414" y="24035"/>
                </a:lnTo>
                <a:lnTo>
                  <a:pt x="235002" y="29695"/>
                </a:lnTo>
                <a:lnTo>
                  <a:pt x="240252" y="37268"/>
                </a:lnTo>
                <a:lnTo>
                  <a:pt x="244809" y="46032"/>
                </a:lnTo>
                <a:lnTo>
                  <a:pt x="246833" y="53102"/>
                </a:lnTo>
                <a:lnTo>
                  <a:pt x="247733" y="61959"/>
                </a:lnTo>
                <a:lnTo>
                  <a:pt x="247974" y="66988"/>
                </a:lnTo>
                <a:lnTo>
                  <a:pt x="248241" y="77655"/>
                </a:lnTo>
                <a:lnTo>
                  <a:pt x="248311" y="83167"/>
                </a:lnTo>
                <a:lnTo>
                  <a:pt x="247406" y="89699"/>
                </a:lnTo>
                <a:lnTo>
                  <a:pt x="245851" y="96911"/>
                </a:lnTo>
                <a:lnTo>
                  <a:pt x="243861" y="104577"/>
                </a:lnTo>
                <a:lnTo>
                  <a:pt x="241581" y="111592"/>
                </a:lnTo>
                <a:lnTo>
                  <a:pt x="239110" y="118174"/>
                </a:lnTo>
                <a:lnTo>
                  <a:pt x="236509" y="124467"/>
                </a:lnTo>
                <a:lnTo>
                  <a:pt x="232871" y="131520"/>
                </a:lnTo>
                <a:lnTo>
                  <a:pt x="228540" y="139079"/>
                </a:lnTo>
                <a:lnTo>
                  <a:pt x="223748" y="146976"/>
                </a:lnTo>
                <a:lnTo>
                  <a:pt x="219601" y="154146"/>
                </a:lnTo>
                <a:lnTo>
                  <a:pt x="212453" y="167192"/>
                </a:lnTo>
                <a:lnTo>
                  <a:pt x="208261" y="173338"/>
                </a:lnTo>
                <a:lnTo>
                  <a:pt x="203561" y="179341"/>
                </a:lnTo>
                <a:lnTo>
                  <a:pt x="198522" y="185247"/>
                </a:lnTo>
                <a:lnTo>
                  <a:pt x="193259" y="191090"/>
                </a:lnTo>
                <a:lnTo>
                  <a:pt x="182330" y="202662"/>
                </a:lnTo>
                <a:lnTo>
                  <a:pt x="139536" y="245951"/>
                </a:lnTo>
                <a:lnTo>
                  <a:pt x="132418" y="254032"/>
                </a:lnTo>
                <a:lnTo>
                  <a:pt x="129187" y="258854"/>
                </a:lnTo>
                <a:lnTo>
                  <a:pt x="126080" y="263974"/>
                </a:lnTo>
                <a:lnTo>
                  <a:pt x="122103" y="268339"/>
                </a:lnTo>
                <a:lnTo>
                  <a:pt x="117548" y="272202"/>
                </a:lnTo>
                <a:lnTo>
                  <a:pt x="112605" y="275730"/>
                </a:lnTo>
                <a:lnTo>
                  <a:pt x="107406" y="279034"/>
                </a:lnTo>
                <a:lnTo>
                  <a:pt x="102034" y="282190"/>
                </a:lnTo>
                <a:lnTo>
                  <a:pt x="96548" y="285246"/>
                </a:lnTo>
                <a:lnTo>
                  <a:pt x="91938" y="288236"/>
                </a:lnTo>
                <a:lnTo>
                  <a:pt x="84276" y="294098"/>
                </a:lnTo>
                <a:lnTo>
                  <a:pt x="79947" y="296042"/>
                </a:lnTo>
                <a:lnTo>
                  <a:pt x="75156" y="297338"/>
                </a:lnTo>
                <a:lnTo>
                  <a:pt x="70057" y="298202"/>
                </a:lnTo>
                <a:lnTo>
                  <a:pt x="64752" y="299731"/>
                </a:lnTo>
                <a:lnTo>
                  <a:pt x="59311" y="301702"/>
                </a:lnTo>
                <a:lnTo>
                  <a:pt x="53779" y="303969"/>
                </a:lnTo>
                <a:lnTo>
                  <a:pt x="49138" y="305480"/>
                </a:lnTo>
                <a:lnTo>
                  <a:pt x="41442" y="307160"/>
                </a:lnTo>
                <a:lnTo>
                  <a:pt x="34846" y="307906"/>
                </a:lnTo>
                <a:lnTo>
                  <a:pt x="31754" y="308105"/>
                </a:lnTo>
                <a:lnTo>
                  <a:pt x="28739" y="307285"/>
                </a:lnTo>
                <a:lnTo>
                  <a:pt x="22850" y="303834"/>
                </a:lnTo>
                <a:lnTo>
                  <a:pt x="17058" y="301666"/>
                </a:lnTo>
                <a:lnTo>
                  <a:pt x="14180" y="301087"/>
                </a:lnTo>
                <a:lnTo>
                  <a:pt x="8442" y="297905"/>
                </a:lnTo>
                <a:lnTo>
                  <a:pt x="5578" y="295722"/>
                </a:lnTo>
                <a:lnTo>
                  <a:pt x="3670" y="293315"/>
                </a:lnTo>
                <a:lnTo>
                  <a:pt x="2396" y="290758"/>
                </a:lnTo>
                <a:lnTo>
                  <a:pt x="982" y="285376"/>
                </a:lnTo>
                <a:lnTo>
                  <a:pt x="186" y="276991"/>
                </a:lnTo>
                <a:lnTo>
                  <a:pt x="0" y="271320"/>
                </a:lnTo>
                <a:lnTo>
                  <a:pt x="903" y="268475"/>
                </a:lnTo>
                <a:lnTo>
                  <a:pt x="4446" y="262773"/>
                </a:lnTo>
                <a:lnTo>
                  <a:pt x="11736" y="257063"/>
                </a:lnTo>
                <a:lnTo>
                  <a:pt x="16347" y="254207"/>
                </a:lnTo>
                <a:lnTo>
                  <a:pt x="24010" y="248494"/>
                </a:lnTo>
                <a:lnTo>
                  <a:pt x="31543" y="242780"/>
                </a:lnTo>
                <a:lnTo>
                  <a:pt x="36219" y="239923"/>
                </a:lnTo>
                <a:lnTo>
                  <a:pt x="41242" y="237065"/>
                </a:lnTo>
                <a:lnTo>
                  <a:pt x="51902" y="231350"/>
                </a:lnTo>
                <a:lnTo>
                  <a:pt x="57411" y="228493"/>
                </a:lnTo>
                <a:lnTo>
                  <a:pt x="62990" y="226588"/>
                </a:lnTo>
                <a:lnTo>
                  <a:pt x="68614" y="225318"/>
                </a:lnTo>
                <a:lnTo>
                  <a:pt x="74268" y="224471"/>
                </a:lnTo>
                <a:lnTo>
                  <a:pt x="79942" y="222954"/>
                </a:lnTo>
                <a:lnTo>
                  <a:pt x="85630" y="220991"/>
                </a:lnTo>
                <a:lnTo>
                  <a:pt x="91327" y="218729"/>
                </a:lnTo>
                <a:lnTo>
                  <a:pt x="97030" y="217221"/>
                </a:lnTo>
                <a:lnTo>
                  <a:pt x="102737" y="216216"/>
                </a:lnTo>
                <a:lnTo>
                  <a:pt x="108447" y="215546"/>
                </a:lnTo>
                <a:lnTo>
                  <a:pt x="114158" y="216051"/>
                </a:lnTo>
                <a:lnTo>
                  <a:pt x="119871" y="217341"/>
                </a:lnTo>
                <a:lnTo>
                  <a:pt x="125584" y="219153"/>
                </a:lnTo>
                <a:lnTo>
                  <a:pt x="131298" y="221314"/>
                </a:lnTo>
                <a:lnTo>
                  <a:pt x="137013" y="223707"/>
                </a:lnTo>
                <a:lnTo>
                  <a:pt x="142727" y="226255"/>
                </a:lnTo>
                <a:lnTo>
                  <a:pt x="147489" y="228906"/>
                </a:lnTo>
                <a:lnTo>
                  <a:pt x="151616" y="231626"/>
                </a:lnTo>
                <a:lnTo>
                  <a:pt x="155321" y="234392"/>
                </a:lnTo>
                <a:lnTo>
                  <a:pt x="159695" y="237188"/>
                </a:lnTo>
                <a:lnTo>
                  <a:pt x="164516" y="240005"/>
                </a:lnTo>
                <a:lnTo>
                  <a:pt x="169635" y="242835"/>
                </a:lnTo>
                <a:lnTo>
                  <a:pt x="174001" y="245674"/>
                </a:lnTo>
                <a:lnTo>
                  <a:pt x="181391" y="251369"/>
                </a:lnTo>
                <a:lnTo>
                  <a:pt x="187851" y="259615"/>
                </a:lnTo>
                <a:lnTo>
                  <a:pt x="190907" y="264481"/>
                </a:lnTo>
                <a:lnTo>
                  <a:pt x="193896" y="269630"/>
                </a:lnTo>
                <a:lnTo>
                  <a:pt x="199759" y="280431"/>
                </a:lnTo>
                <a:lnTo>
                  <a:pt x="202999" y="289042"/>
                </a:lnTo>
                <a:lnTo>
                  <a:pt x="203863" y="292671"/>
                </a:lnTo>
                <a:lnTo>
                  <a:pt x="207363" y="299244"/>
                </a:lnTo>
                <a:lnTo>
                  <a:pt x="212820" y="306674"/>
                </a:lnTo>
                <a:lnTo>
                  <a:pt x="214221" y="307284"/>
                </a:lnTo>
                <a:lnTo>
                  <a:pt x="218316" y="307961"/>
                </a:lnTo>
                <a:lnTo>
                  <a:pt x="219790" y="309094"/>
                </a:lnTo>
                <a:lnTo>
                  <a:pt x="220772" y="310802"/>
                </a:lnTo>
                <a:lnTo>
                  <a:pt x="221427" y="312893"/>
                </a:lnTo>
                <a:lnTo>
                  <a:pt x="222816" y="314287"/>
                </a:lnTo>
                <a:lnTo>
                  <a:pt x="224694" y="315217"/>
                </a:lnTo>
                <a:lnTo>
                  <a:pt x="231308" y="3170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30"/>
          <p:cNvSpPr/>
          <p:nvPr/>
        </p:nvSpPr>
        <p:spPr>
          <a:xfrm>
            <a:off x="6355079" y="1062990"/>
            <a:ext cx="188098" cy="316782"/>
          </a:xfrm>
          <a:custGeom>
            <a:avLst/>
            <a:gdLst/>
            <a:ahLst/>
            <a:cxnLst/>
            <a:rect l="0" t="0" r="0" b="0"/>
            <a:pathLst>
              <a:path w="188098" h="316782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4552" y="11931"/>
                </a:lnTo>
                <a:lnTo>
                  <a:pt x="9325" y="17368"/>
                </a:lnTo>
                <a:lnTo>
                  <a:pt x="11932" y="20151"/>
                </a:lnTo>
                <a:lnTo>
                  <a:pt x="13670" y="22959"/>
                </a:lnTo>
                <a:lnTo>
                  <a:pt x="15601" y="28619"/>
                </a:lnTo>
                <a:lnTo>
                  <a:pt x="16688" y="37160"/>
                </a:lnTo>
                <a:lnTo>
                  <a:pt x="17010" y="45723"/>
                </a:lnTo>
                <a:lnTo>
                  <a:pt x="17106" y="58844"/>
                </a:lnTo>
                <a:lnTo>
                  <a:pt x="18072" y="63042"/>
                </a:lnTo>
                <a:lnTo>
                  <a:pt x="23029" y="73500"/>
                </a:lnTo>
                <a:lnTo>
                  <a:pt x="25874" y="82632"/>
                </a:lnTo>
                <a:lnTo>
                  <a:pt x="31374" y="91370"/>
                </a:lnTo>
                <a:lnTo>
                  <a:pt x="32994" y="97123"/>
                </a:lnTo>
                <a:lnTo>
                  <a:pt x="33906" y="105718"/>
                </a:lnTo>
                <a:lnTo>
                  <a:pt x="34987" y="107626"/>
                </a:lnTo>
                <a:lnTo>
                  <a:pt x="36660" y="108898"/>
                </a:lnTo>
                <a:lnTo>
                  <a:pt x="41638" y="110939"/>
                </a:lnTo>
                <a:lnTo>
                  <a:pt x="47051" y="111293"/>
                </a:lnTo>
                <a:lnTo>
                  <a:pt x="51522" y="111413"/>
                </a:lnTo>
                <a:lnTo>
                  <a:pt x="55601" y="111429"/>
                </a:lnTo>
                <a:lnTo>
                  <a:pt x="57070" y="110481"/>
                </a:lnTo>
                <a:lnTo>
                  <a:pt x="58050" y="108896"/>
                </a:lnTo>
                <a:lnTo>
                  <a:pt x="58703" y="106887"/>
                </a:lnTo>
                <a:lnTo>
                  <a:pt x="60090" y="105548"/>
                </a:lnTo>
                <a:lnTo>
                  <a:pt x="61968" y="104655"/>
                </a:lnTo>
                <a:lnTo>
                  <a:pt x="64172" y="104060"/>
                </a:lnTo>
                <a:lnTo>
                  <a:pt x="69161" y="100859"/>
                </a:lnTo>
                <a:lnTo>
                  <a:pt x="74554" y="96261"/>
                </a:lnTo>
                <a:lnTo>
                  <a:pt x="80125" y="91042"/>
                </a:lnTo>
                <a:lnTo>
                  <a:pt x="94313" y="77100"/>
                </a:lnTo>
                <a:lnTo>
                  <a:pt x="97166" y="74260"/>
                </a:lnTo>
                <a:lnTo>
                  <a:pt x="99067" y="71414"/>
                </a:lnTo>
                <a:lnTo>
                  <a:pt x="101181" y="65712"/>
                </a:lnTo>
                <a:lnTo>
                  <a:pt x="102370" y="57147"/>
                </a:lnTo>
                <a:lnTo>
                  <a:pt x="105188" y="48893"/>
                </a:lnTo>
                <a:lnTo>
                  <a:pt x="107273" y="44025"/>
                </a:lnTo>
                <a:lnTo>
                  <a:pt x="107711" y="39828"/>
                </a:lnTo>
                <a:lnTo>
                  <a:pt x="107050" y="36077"/>
                </a:lnTo>
                <a:lnTo>
                  <a:pt x="104728" y="29369"/>
                </a:lnTo>
                <a:lnTo>
                  <a:pt x="103238" y="19841"/>
                </a:lnTo>
                <a:lnTo>
                  <a:pt x="102903" y="10596"/>
                </a:lnTo>
                <a:lnTo>
                  <a:pt x="102871" y="8582"/>
                </a:lnTo>
                <a:lnTo>
                  <a:pt x="107421" y="8575"/>
                </a:lnTo>
                <a:lnTo>
                  <a:pt x="108762" y="9527"/>
                </a:lnTo>
                <a:lnTo>
                  <a:pt x="109656" y="11113"/>
                </a:lnTo>
                <a:lnTo>
                  <a:pt x="111090" y="15953"/>
                </a:lnTo>
                <a:lnTo>
                  <a:pt x="115889" y="21342"/>
                </a:lnTo>
                <a:lnTo>
                  <a:pt x="117265" y="23753"/>
                </a:lnTo>
                <a:lnTo>
                  <a:pt x="120153" y="32649"/>
                </a:lnTo>
                <a:lnTo>
                  <a:pt x="124204" y="41816"/>
                </a:lnTo>
                <a:lnTo>
                  <a:pt x="129180" y="49700"/>
                </a:lnTo>
                <a:lnTo>
                  <a:pt x="134566" y="57331"/>
                </a:lnTo>
                <a:lnTo>
                  <a:pt x="140135" y="67073"/>
                </a:lnTo>
                <a:lnTo>
                  <a:pt x="145785" y="77752"/>
                </a:lnTo>
                <a:lnTo>
                  <a:pt x="148625" y="83267"/>
                </a:lnTo>
                <a:lnTo>
                  <a:pt x="150519" y="88849"/>
                </a:lnTo>
                <a:lnTo>
                  <a:pt x="151781" y="94475"/>
                </a:lnTo>
                <a:lnTo>
                  <a:pt x="152623" y="100131"/>
                </a:lnTo>
                <a:lnTo>
                  <a:pt x="154136" y="105806"/>
                </a:lnTo>
                <a:lnTo>
                  <a:pt x="156097" y="111495"/>
                </a:lnTo>
                <a:lnTo>
                  <a:pt x="158358" y="117192"/>
                </a:lnTo>
                <a:lnTo>
                  <a:pt x="160817" y="122895"/>
                </a:lnTo>
                <a:lnTo>
                  <a:pt x="166090" y="134312"/>
                </a:lnTo>
                <a:lnTo>
                  <a:pt x="180070" y="162878"/>
                </a:lnTo>
                <a:lnTo>
                  <a:pt x="182911" y="168593"/>
                </a:lnTo>
                <a:lnTo>
                  <a:pt x="184807" y="174308"/>
                </a:lnTo>
                <a:lnTo>
                  <a:pt x="186069" y="180022"/>
                </a:lnTo>
                <a:lnTo>
                  <a:pt x="186911" y="185737"/>
                </a:lnTo>
                <a:lnTo>
                  <a:pt x="187472" y="191452"/>
                </a:lnTo>
                <a:lnTo>
                  <a:pt x="187847" y="197167"/>
                </a:lnTo>
                <a:lnTo>
                  <a:pt x="188097" y="202882"/>
                </a:lnTo>
                <a:lnTo>
                  <a:pt x="187310" y="208597"/>
                </a:lnTo>
                <a:lnTo>
                  <a:pt x="185834" y="214312"/>
                </a:lnTo>
                <a:lnTo>
                  <a:pt x="183897" y="220027"/>
                </a:lnTo>
                <a:lnTo>
                  <a:pt x="182606" y="225742"/>
                </a:lnTo>
                <a:lnTo>
                  <a:pt x="181745" y="231457"/>
                </a:lnTo>
                <a:lnTo>
                  <a:pt x="181171" y="237172"/>
                </a:lnTo>
                <a:lnTo>
                  <a:pt x="178884" y="241935"/>
                </a:lnTo>
                <a:lnTo>
                  <a:pt x="175453" y="246062"/>
                </a:lnTo>
                <a:lnTo>
                  <a:pt x="171262" y="249766"/>
                </a:lnTo>
                <a:lnTo>
                  <a:pt x="167515" y="254141"/>
                </a:lnTo>
                <a:lnTo>
                  <a:pt x="164064" y="258962"/>
                </a:lnTo>
                <a:lnTo>
                  <a:pt x="160811" y="264081"/>
                </a:lnTo>
                <a:lnTo>
                  <a:pt x="157690" y="269399"/>
                </a:lnTo>
                <a:lnTo>
                  <a:pt x="154657" y="274849"/>
                </a:lnTo>
                <a:lnTo>
                  <a:pt x="151682" y="280388"/>
                </a:lnTo>
                <a:lnTo>
                  <a:pt x="147795" y="285032"/>
                </a:lnTo>
                <a:lnTo>
                  <a:pt x="143297" y="289082"/>
                </a:lnTo>
                <a:lnTo>
                  <a:pt x="138394" y="292733"/>
                </a:lnTo>
                <a:lnTo>
                  <a:pt x="132268" y="296120"/>
                </a:lnTo>
                <a:lnTo>
                  <a:pt x="125326" y="299331"/>
                </a:lnTo>
                <a:lnTo>
                  <a:pt x="117841" y="302424"/>
                </a:lnTo>
                <a:lnTo>
                  <a:pt x="111898" y="304486"/>
                </a:lnTo>
                <a:lnTo>
                  <a:pt x="106984" y="305860"/>
                </a:lnTo>
                <a:lnTo>
                  <a:pt x="102755" y="306777"/>
                </a:lnTo>
                <a:lnTo>
                  <a:pt x="97079" y="308340"/>
                </a:lnTo>
                <a:lnTo>
                  <a:pt x="83151" y="312617"/>
                </a:lnTo>
                <a:lnTo>
                  <a:pt x="77342" y="314139"/>
                </a:lnTo>
                <a:lnTo>
                  <a:pt x="72517" y="315153"/>
                </a:lnTo>
                <a:lnTo>
                  <a:pt x="68347" y="315830"/>
                </a:lnTo>
                <a:lnTo>
                  <a:pt x="63662" y="316280"/>
                </a:lnTo>
                <a:lnTo>
                  <a:pt x="58634" y="316581"/>
                </a:lnTo>
                <a:lnTo>
                  <a:pt x="53377" y="316781"/>
                </a:lnTo>
                <a:lnTo>
                  <a:pt x="48920" y="315962"/>
                </a:lnTo>
                <a:lnTo>
                  <a:pt x="44996" y="314464"/>
                </a:lnTo>
                <a:lnTo>
                  <a:pt x="41427" y="312513"/>
                </a:lnTo>
                <a:lnTo>
                  <a:pt x="38096" y="311211"/>
                </a:lnTo>
                <a:lnTo>
                  <a:pt x="34923" y="310344"/>
                </a:lnTo>
                <a:lnTo>
                  <a:pt x="31854" y="309766"/>
                </a:lnTo>
                <a:lnTo>
                  <a:pt x="29809" y="308428"/>
                </a:lnTo>
                <a:lnTo>
                  <a:pt x="28446" y="306583"/>
                </a:lnTo>
                <a:lnTo>
                  <a:pt x="27536" y="304401"/>
                </a:lnTo>
                <a:lnTo>
                  <a:pt x="25978" y="302947"/>
                </a:lnTo>
                <a:lnTo>
                  <a:pt x="23986" y="301977"/>
                </a:lnTo>
                <a:lnTo>
                  <a:pt x="21706" y="301330"/>
                </a:lnTo>
                <a:lnTo>
                  <a:pt x="20186" y="299947"/>
                </a:lnTo>
                <a:lnTo>
                  <a:pt x="19173" y="298072"/>
                </a:lnTo>
                <a:lnTo>
                  <a:pt x="18047" y="293449"/>
                </a:lnTo>
                <a:lnTo>
                  <a:pt x="17264" y="284470"/>
                </a:lnTo>
                <a:lnTo>
                  <a:pt x="17198" y="281054"/>
                </a:lnTo>
                <a:lnTo>
                  <a:pt x="17146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31"/>
          <p:cNvSpPr/>
          <p:nvPr/>
        </p:nvSpPr>
        <p:spPr>
          <a:xfrm>
            <a:off x="6655117" y="1062990"/>
            <a:ext cx="102871" cy="25718"/>
          </a:xfrm>
          <a:custGeom>
            <a:avLst/>
            <a:gdLst/>
            <a:ahLst/>
            <a:cxnLst/>
            <a:rect l="0" t="0" r="0" b="0"/>
            <a:pathLst>
              <a:path w="102871" h="25718">
                <a:moveTo>
                  <a:pt x="0" y="25717"/>
                </a:moveTo>
                <a:lnTo>
                  <a:pt x="0" y="18336"/>
                </a:lnTo>
                <a:lnTo>
                  <a:pt x="953" y="17939"/>
                </a:lnTo>
                <a:lnTo>
                  <a:pt x="2540" y="17674"/>
                </a:lnTo>
                <a:lnTo>
                  <a:pt x="4551" y="17498"/>
                </a:lnTo>
                <a:lnTo>
                  <a:pt x="6844" y="17380"/>
                </a:lnTo>
                <a:lnTo>
                  <a:pt x="11931" y="17249"/>
                </a:lnTo>
                <a:lnTo>
                  <a:pt x="28619" y="17154"/>
                </a:lnTo>
                <a:lnTo>
                  <a:pt x="32415" y="16198"/>
                </a:lnTo>
                <a:lnTo>
                  <a:pt x="36850" y="14609"/>
                </a:lnTo>
                <a:lnTo>
                  <a:pt x="41712" y="12596"/>
                </a:lnTo>
                <a:lnTo>
                  <a:pt x="45905" y="11255"/>
                </a:lnTo>
                <a:lnTo>
                  <a:pt x="49653" y="10361"/>
                </a:lnTo>
                <a:lnTo>
                  <a:pt x="53105" y="9764"/>
                </a:lnTo>
                <a:lnTo>
                  <a:pt x="57311" y="9367"/>
                </a:lnTo>
                <a:lnTo>
                  <a:pt x="62020" y="9102"/>
                </a:lnTo>
                <a:lnTo>
                  <a:pt x="71379" y="8808"/>
                </a:lnTo>
                <a:lnTo>
                  <a:pt x="85149" y="8619"/>
                </a:lnTo>
                <a:lnTo>
                  <a:pt x="88199" y="8603"/>
                </a:lnTo>
                <a:lnTo>
                  <a:pt x="91185" y="7640"/>
                </a:lnTo>
                <a:lnTo>
                  <a:pt x="94127" y="6046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32"/>
          <p:cNvSpPr/>
          <p:nvPr/>
        </p:nvSpPr>
        <p:spPr>
          <a:xfrm>
            <a:off x="6878002" y="891540"/>
            <a:ext cx="214130" cy="291421"/>
          </a:xfrm>
          <a:custGeom>
            <a:avLst/>
            <a:gdLst/>
            <a:ahLst/>
            <a:cxnLst/>
            <a:rect l="0" t="0" r="0" b="0"/>
            <a:pathLst>
              <a:path w="214130" h="291421">
                <a:moveTo>
                  <a:pt x="137160" y="8572"/>
                </a:moveTo>
                <a:lnTo>
                  <a:pt x="153083" y="8572"/>
                </a:lnTo>
                <a:lnTo>
                  <a:pt x="152537" y="7620"/>
                </a:lnTo>
                <a:lnTo>
                  <a:pt x="146817" y="1191"/>
                </a:lnTo>
                <a:lnTo>
                  <a:pt x="145504" y="1746"/>
                </a:lnTo>
                <a:lnTo>
                  <a:pt x="141503" y="4903"/>
                </a:lnTo>
                <a:lnTo>
                  <a:pt x="138151" y="6126"/>
                </a:lnTo>
                <a:lnTo>
                  <a:pt x="134011" y="6941"/>
                </a:lnTo>
                <a:lnTo>
                  <a:pt x="129345" y="7485"/>
                </a:lnTo>
                <a:lnTo>
                  <a:pt x="124330" y="7847"/>
                </a:lnTo>
                <a:lnTo>
                  <a:pt x="119082" y="8089"/>
                </a:lnTo>
                <a:lnTo>
                  <a:pt x="108170" y="8357"/>
                </a:lnTo>
                <a:lnTo>
                  <a:pt x="62849" y="8564"/>
                </a:lnTo>
                <a:lnTo>
                  <a:pt x="58092" y="7614"/>
                </a:lnTo>
                <a:lnTo>
                  <a:pt x="53968" y="6028"/>
                </a:lnTo>
                <a:lnTo>
                  <a:pt x="50266" y="4019"/>
                </a:lnTo>
                <a:lnTo>
                  <a:pt x="45893" y="2679"/>
                </a:lnTo>
                <a:lnTo>
                  <a:pt x="41073" y="1786"/>
                </a:lnTo>
                <a:lnTo>
                  <a:pt x="35955" y="1190"/>
                </a:lnTo>
                <a:lnTo>
                  <a:pt x="31590" y="793"/>
                </a:lnTo>
                <a:lnTo>
                  <a:pt x="27727" y="529"/>
                </a:lnTo>
                <a:lnTo>
                  <a:pt x="24200" y="352"/>
                </a:lnTo>
                <a:lnTo>
                  <a:pt x="17741" y="156"/>
                </a:lnTo>
                <a:lnTo>
                  <a:pt x="8620" y="0"/>
                </a:lnTo>
                <a:lnTo>
                  <a:pt x="8582" y="6844"/>
                </a:lnTo>
                <a:lnTo>
                  <a:pt x="8573" y="42645"/>
                </a:lnTo>
                <a:lnTo>
                  <a:pt x="7621" y="46527"/>
                </a:lnTo>
                <a:lnTo>
                  <a:pt x="4022" y="53381"/>
                </a:lnTo>
                <a:lnTo>
                  <a:pt x="1788" y="59602"/>
                </a:lnTo>
                <a:lnTo>
                  <a:pt x="794" y="66495"/>
                </a:lnTo>
                <a:lnTo>
                  <a:pt x="530" y="71000"/>
                </a:lnTo>
                <a:lnTo>
                  <a:pt x="236" y="80133"/>
                </a:lnTo>
                <a:lnTo>
                  <a:pt x="47" y="93757"/>
                </a:lnTo>
                <a:lnTo>
                  <a:pt x="0" y="131442"/>
                </a:lnTo>
                <a:lnTo>
                  <a:pt x="953" y="133348"/>
                </a:lnTo>
                <a:lnTo>
                  <a:pt x="2540" y="134618"/>
                </a:lnTo>
                <a:lnTo>
                  <a:pt x="7381" y="136658"/>
                </a:lnTo>
                <a:lnTo>
                  <a:pt x="12771" y="137011"/>
                </a:lnTo>
                <a:lnTo>
                  <a:pt x="18186" y="137130"/>
                </a:lnTo>
                <a:lnTo>
                  <a:pt x="57414" y="137158"/>
                </a:lnTo>
                <a:lnTo>
                  <a:pt x="63040" y="136206"/>
                </a:lnTo>
                <a:lnTo>
                  <a:pt x="68698" y="134619"/>
                </a:lnTo>
                <a:lnTo>
                  <a:pt x="74373" y="132608"/>
                </a:lnTo>
                <a:lnTo>
                  <a:pt x="80062" y="131268"/>
                </a:lnTo>
                <a:lnTo>
                  <a:pt x="85760" y="130374"/>
                </a:lnTo>
                <a:lnTo>
                  <a:pt x="91464" y="129779"/>
                </a:lnTo>
                <a:lnTo>
                  <a:pt x="98123" y="129381"/>
                </a:lnTo>
                <a:lnTo>
                  <a:pt x="113143" y="128940"/>
                </a:lnTo>
                <a:lnTo>
                  <a:pt x="133114" y="128692"/>
                </a:lnTo>
                <a:lnTo>
                  <a:pt x="139225" y="129609"/>
                </a:lnTo>
                <a:lnTo>
                  <a:pt x="145204" y="131174"/>
                </a:lnTo>
                <a:lnTo>
                  <a:pt x="151096" y="133169"/>
                </a:lnTo>
                <a:lnTo>
                  <a:pt x="156928" y="135452"/>
                </a:lnTo>
                <a:lnTo>
                  <a:pt x="162721" y="137926"/>
                </a:lnTo>
                <a:lnTo>
                  <a:pt x="168488" y="140528"/>
                </a:lnTo>
                <a:lnTo>
                  <a:pt x="173286" y="143215"/>
                </a:lnTo>
                <a:lnTo>
                  <a:pt x="177436" y="145959"/>
                </a:lnTo>
                <a:lnTo>
                  <a:pt x="181157" y="148741"/>
                </a:lnTo>
                <a:lnTo>
                  <a:pt x="185541" y="151548"/>
                </a:lnTo>
                <a:lnTo>
                  <a:pt x="190368" y="154372"/>
                </a:lnTo>
                <a:lnTo>
                  <a:pt x="195493" y="157207"/>
                </a:lnTo>
                <a:lnTo>
                  <a:pt x="199861" y="160049"/>
                </a:lnTo>
                <a:lnTo>
                  <a:pt x="203726" y="162897"/>
                </a:lnTo>
                <a:lnTo>
                  <a:pt x="207254" y="165748"/>
                </a:lnTo>
                <a:lnTo>
                  <a:pt x="209608" y="169553"/>
                </a:lnTo>
                <a:lnTo>
                  <a:pt x="211176" y="173995"/>
                </a:lnTo>
                <a:lnTo>
                  <a:pt x="212222" y="178862"/>
                </a:lnTo>
                <a:lnTo>
                  <a:pt x="212919" y="184011"/>
                </a:lnTo>
                <a:lnTo>
                  <a:pt x="213383" y="189349"/>
                </a:lnTo>
                <a:lnTo>
                  <a:pt x="213693" y="194812"/>
                </a:lnTo>
                <a:lnTo>
                  <a:pt x="214037" y="205963"/>
                </a:lnTo>
                <a:lnTo>
                  <a:pt x="214129" y="211604"/>
                </a:lnTo>
                <a:lnTo>
                  <a:pt x="212285" y="217269"/>
                </a:lnTo>
                <a:lnTo>
                  <a:pt x="209151" y="222951"/>
                </a:lnTo>
                <a:lnTo>
                  <a:pt x="205157" y="228644"/>
                </a:lnTo>
                <a:lnTo>
                  <a:pt x="200589" y="233392"/>
                </a:lnTo>
                <a:lnTo>
                  <a:pt x="195638" y="237509"/>
                </a:lnTo>
                <a:lnTo>
                  <a:pt x="190433" y="241207"/>
                </a:lnTo>
                <a:lnTo>
                  <a:pt x="186011" y="245577"/>
                </a:lnTo>
                <a:lnTo>
                  <a:pt x="182110" y="250395"/>
                </a:lnTo>
                <a:lnTo>
                  <a:pt x="178557" y="255513"/>
                </a:lnTo>
                <a:lnTo>
                  <a:pt x="173331" y="259877"/>
                </a:lnTo>
                <a:lnTo>
                  <a:pt x="166988" y="263738"/>
                </a:lnTo>
                <a:lnTo>
                  <a:pt x="140830" y="276780"/>
                </a:lnTo>
                <a:lnTo>
                  <a:pt x="133891" y="279770"/>
                </a:lnTo>
                <a:lnTo>
                  <a:pt x="126409" y="282716"/>
                </a:lnTo>
                <a:lnTo>
                  <a:pt x="118563" y="285632"/>
                </a:lnTo>
                <a:lnTo>
                  <a:pt x="111427" y="287576"/>
                </a:lnTo>
                <a:lnTo>
                  <a:pt x="104764" y="288872"/>
                </a:lnTo>
                <a:lnTo>
                  <a:pt x="98418" y="289736"/>
                </a:lnTo>
                <a:lnTo>
                  <a:pt x="93235" y="290313"/>
                </a:lnTo>
                <a:lnTo>
                  <a:pt x="88827" y="290696"/>
                </a:lnTo>
                <a:lnTo>
                  <a:pt x="84935" y="290952"/>
                </a:lnTo>
                <a:lnTo>
                  <a:pt x="80436" y="291123"/>
                </a:lnTo>
                <a:lnTo>
                  <a:pt x="65954" y="291363"/>
                </a:lnTo>
                <a:lnTo>
                  <a:pt x="58523" y="291420"/>
                </a:lnTo>
                <a:lnTo>
                  <a:pt x="55208" y="290482"/>
                </a:lnTo>
                <a:lnTo>
                  <a:pt x="48984" y="286900"/>
                </a:lnTo>
                <a:lnTo>
                  <a:pt x="44676" y="284080"/>
                </a:lnTo>
                <a:lnTo>
                  <a:pt x="44072" y="282731"/>
                </a:lnTo>
                <a:lnTo>
                  <a:pt x="43221" y="276283"/>
                </a:lnTo>
                <a:lnTo>
                  <a:pt x="42969" y="268340"/>
                </a:lnTo>
                <a:lnTo>
                  <a:pt x="42877" y="254282"/>
                </a:lnTo>
                <a:lnTo>
                  <a:pt x="43825" y="252389"/>
                </a:lnTo>
                <a:lnTo>
                  <a:pt x="45409" y="251127"/>
                </a:lnTo>
                <a:lnTo>
                  <a:pt x="51435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33"/>
          <p:cNvSpPr/>
          <p:nvPr/>
        </p:nvSpPr>
        <p:spPr>
          <a:xfrm>
            <a:off x="7126605" y="994410"/>
            <a:ext cx="197168" cy="188596"/>
          </a:xfrm>
          <a:custGeom>
            <a:avLst/>
            <a:gdLst/>
            <a:ahLst/>
            <a:cxnLst/>
            <a:rect l="0" t="0" r="0" b="0"/>
            <a:pathLst>
              <a:path w="197168" h="188596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9325" y="10582"/>
                </a:lnTo>
                <a:lnTo>
                  <a:pt x="14621" y="15180"/>
                </a:lnTo>
                <a:lnTo>
                  <a:pt x="20151" y="20399"/>
                </a:lnTo>
                <a:lnTo>
                  <a:pt x="84177" y="84177"/>
                </a:lnTo>
                <a:lnTo>
                  <a:pt x="89455" y="88503"/>
                </a:lnTo>
                <a:lnTo>
                  <a:pt x="94879" y="92339"/>
                </a:lnTo>
                <a:lnTo>
                  <a:pt x="100401" y="95849"/>
                </a:lnTo>
                <a:lnTo>
                  <a:pt x="105034" y="100094"/>
                </a:lnTo>
                <a:lnTo>
                  <a:pt x="109075" y="104829"/>
                </a:lnTo>
                <a:lnTo>
                  <a:pt x="112722" y="109891"/>
                </a:lnTo>
                <a:lnTo>
                  <a:pt x="117057" y="114218"/>
                </a:lnTo>
                <a:lnTo>
                  <a:pt x="121853" y="118055"/>
                </a:lnTo>
                <a:lnTo>
                  <a:pt x="126956" y="121566"/>
                </a:lnTo>
                <a:lnTo>
                  <a:pt x="131310" y="125811"/>
                </a:lnTo>
                <a:lnTo>
                  <a:pt x="135164" y="130547"/>
                </a:lnTo>
                <a:lnTo>
                  <a:pt x="138687" y="135608"/>
                </a:lnTo>
                <a:lnTo>
                  <a:pt x="141988" y="139935"/>
                </a:lnTo>
                <a:lnTo>
                  <a:pt x="145141" y="143773"/>
                </a:lnTo>
                <a:lnTo>
                  <a:pt x="148196" y="147283"/>
                </a:lnTo>
                <a:lnTo>
                  <a:pt x="151184" y="150576"/>
                </a:lnTo>
                <a:lnTo>
                  <a:pt x="157046" y="156775"/>
                </a:lnTo>
                <a:lnTo>
                  <a:pt x="160895" y="159761"/>
                </a:lnTo>
                <a:lnTo>
                  <a:pt x="165366" y="162705"/>
                </a:lnTo>
                <a:lnTo>
                  <a:pt x="170251" y="165620"/>
                </a:lnTo>
                <a:lnTo>
                  <a:pt x="173508" y="168516"/>
                </a:lnTo>
                <a:lnTo>
                  <a:pt x="175679" y="171399"/>
                </a:lnTo>
                <a:lnTo>
                  <a:pt x="177126" y="174273"/>
                </a:lnTo>
                <a:lnTo>
                  <a:pt x="179044" y="176189"/>
                </a:lnTo>
                <a:lnTo>
                  <a:pt x="181275" y="177467"/>
                </a:lnTo>
                <a:lnTo>
                  <a:pt x="183715" y="178319"/>
                </a:lnTo>
                <a:lnTo>
                  <a:pt x="185342" y="179839"/>
                </a:lnTo>
                <a:lnTo>
                  <a:pt x="186426" y="181805"/>
                </a:lnTo>
                <a:lnTo>
                  <a:pt x="187149" y="184068"/>
                </a:lnTo>
                <a:lnTo>
                  <a:pt x="188584" y="185577"/>
                </a:lnTo>
                <a:lnTo>
                  <a:pt x="190492" y="186583"/>
                </a:lnTo>
                <a:lnTo>
                  <a:pt x="197167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34"/>
          <p:cNvSpPr/>
          <p:nvPr/>
        </p:nvSpPr>
        <p:spPr>
          <a:xfrm>
            <a:off x="7152322" y="1020127"/>
            <a:ext cx="154306" cy="154306"/>
          </a:xfrm>
          <a:custGeom>
            <a:avLst/>
            <a:gdLst/>
            <a:ahLst/>
            <a:cxnLst/>
            <a:rect l="0" t="0" r="0" b="0"/>
            <a:pathLst>
              <a:path w="154306" h="154306">
                <a:moveTo>
                  <a:pt x="154305" y="0"/>
                </a:moveTo>
                <a:lnTo>
                  <a:pt x="154305" y="4551"/>
                </a:lnTo>
                <a:lnTo>
                  <a:pt x="153353" y="6844"/>
                </a:lnTo>
                <a:lnTo>
                  <a:pt x="151765" y="9325"/>
                </a:lnTo>
                <a:lnTo>
                  <a:pt x="149754" y="11932"/>
                </a:lnTo>
                <a:lnTo>
                  <a:pt x="147461" y="13669"/>
                </a:lnTo>
                <a:lnTo>
                  <a:pt x="144980" y="14828"/>
                </a:lnTo>
                <a:lnTo>
                  <a:pt x="142373" y="15600"/>
                </a:lnTo>
                <a:lnTo>
                  <a:pt x="139683" y="18020"/>
                </a:lnTo>
                <a:lnTo>
                  <a:pt x="136937" y="21539"/>
                </a:lnTo>
                <a:lnTo>
                  <a:pt x="134154" y="25789"/>
                </a:lnTo>
                <a:lnTo>
                  <a:pt x="131346" y="29575"/>
                </a:lnTo>
                <a:lnTo>
                  <a:pt x="128521" y="33052"/>
                </a:lnTo>
                <a:lnTo>
                  <a:pt x="125686" y="36322"/>
                </a:lnTo>
                <a:lnTo>
                  <a:pt x="121891" y="40407"/>
                </a:lnTo>
                <a:lnTo>
                  <a:pt x="107448" y="55258"/>
                </a:lnTo>
                <a:lnTo>
                  <a:pt x="96650" y="66152"/>
                </a:lnTo>
                <a:lnTo>
                  <a:pt x="91104" y="70771"/>
                </a:lnTo>
                <a:lnTo>
                  <a:pt x="85501" y="74803"/>
                </a:lnTo>
                <a:lnTo>
                  <a:pt x="79861" y="78444"/>
                </a:lnTo>
                <a:lnTo>
                  <a:pt x="74195" y="82776"/>
                </a:lnTo>
                <a:lnTo>
                  <a:pt x="68513" y="87569"/>
                </a:lnTo>
                <a:lnTo>
                  <a:pt x="62821" y="92669"/>
                </a:lnTo>
                <a:lnTo>
                  <a:pt x="51415" y="103416"/>
                </a:lnTo>
                <a:lnTo>
                  <a:pt x="33122" y="121287"/>
                </a:lnTo>
                <a:lnTo>
                  <a:pt x="28749" y="124673"/>
                </a:lnTo>
                <a:lnTo>
                  <a:pt x="23929" y="127883"/>
                </a:lnTo>
                <a:lnTo>
                  <a:pt x="18810" y="130975"/>
                </a:lnTo>
                <a:lnTo>
                  <a:pt x="14445" y="133989"/>
                </a:lnTo>
                <a:lnTo>
                  <a:pt x="10583" y="136951"/>
                </a:lnTo>
                <a:lnTo>
                  <a:pt x="2090" y="143998"/>
                </a:lnTo>
                <a:lnTo>
                  <a:pt x="1394" y="145529"/>
                </a:lnTo>
                <a:lnTo>
                  <a:pt x="619" y="149770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35"/>
          <p:cNvSpPr/>
          <p:nvPr/>
        </p:nvSpPr>
        <p:spPr>
          <a:xfrm>
            <a:off x="7486650" y="1054417"/>
            <a:ext cx="128588" cy="8574"/>
          </a:xfrm>
          <a:custGeom>
            <a:avLst/>
            <a:gdLst/>
            <a:ahLst/>
            <a:cxnLst/>
            <a:rect l="0" t="0" r="0" b="0"/>
            <a:pathLst>
              <a:path w="128588" h="8574">
                <a:moveTo>
                  <a:pt x="0" y="8573"/>
                </a:moveTo>
                <a:lnTo>
                  <a:pt x="0" y="4022"/>
                </a:lnTo>
                <a:lnTo>
                  <a:pt x="952" y="2681"/>
                </a:lnTo>
                <a:lnTo>
                  <a:pt x="2540" y="1788"/>
                </a:lnTo>
                <a:lnTo>
                  <a:pt x="4550" y="1192"/>
                </a:lnTo>
                <a:lnTo>
                  <a:pt x="6844" y="794"/>
                </a:lnTo>
                <a:lnTo>
                  <a:pt x="9325" y="530"/>
                </a:lnTo>
                <a:lnTo>
                  <a:pt x="11931" y="353"/>
                </a:lnTo>
                <a:lnTo>
                  <a:pt x="15574" y="235"/>
                </a:lnTo>
                <a:lnTo>
                  <a:pt x="30755" y="70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36"/>
          <p:cNvSpPr/>
          <p:nvPr/>
        </p:nvSpPr>
        <p:spPr>
          <a:xfrm>
            <a:off x="7460932" y="1105852"/>
            <a:ext cx="137161" cy="8574"/>
          </a:xfrm>
          <a:custGeom>
            <a:avLst/>
            <a:gdLst/>
            <a:ahLst/>
            <a:cxnLst/>
            <a:rect l="0" t="0" r="0" b="0"/>
            <a:pathLst>
              <a:path w="137161" h="857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4" y="6785"/>
                </a:lnTo>
                <a:lnTo>
                  <a:pt x="12771" y="7381"/>
                </a:lnTo>
                <a:lnTo>
                  <a:pt x="15182" y="7778"/>
                </a:lnTo>
                <a:lnTo>
                  <a:pt x="17741" y="8043"/>
                </a:lnTo>
                <a:lnTo>
                  <a:pt x="20400" y="8220"/>
                </a:lnTo>
                <a:lnTo>
                  <a:pt x="28434" y="8416"/>
                </a:lnTo>
                <a:lnTo>
                  <a:pt x="13716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37"/>
          <p:cNvSpPr/>
          <p:nvPr/>
        </p:nvSpPr>
        <p:spPr>
          <a:xfrm>
            <a:off x="7769542" y="951900"/>
            <a:ext cx="205741" cy="110703"/>
          </a:xfrm>
          <a:custGeom>
            <a:avLst/>
            <a:gdLst/>
            <a:ahLst/>
            <a:cxnLst/>
            <a:rect l="0" t="0" r="0" b="0"/>
            <a:pathLst>
              <a:path w="205741" h="110703">
                <a:moveTo>
                  <a:pt x="0" y="8219"/>
                </a:moveTo>
                <a:lnTo>
                  <a:pt x="4551" y="8219"/>
                </a:lnTo>
                <a:lnTo>
                  <a:pt x="5891" y="7267"/>
                </a:lnTo>
                <a:lnTo>
                  <a:pt x="6785" y="5680"/>
                </a:lnTo>
                <a:lnTo>
                  <a:pt x="8220" y="839"/>
                </a:lnTo>
                <a:lnTo>
                  <a:pt x="9290" y="441"/>
                </a:lnTo>
                <a:lnTo>
                  <a:pt x="13019" y="0"/>
                </a:lnTo>
                <a:lnTo>
                  <a:pt x="14395" y="835"/>
                </a:lnTo>
                <a:lnTo>
                  <a:pt x="15311" y="2344"/>
                </a:lnTo>
                <a:lnTo>
                  <a:pt x="15923" y="4302"/>
                </a:lnTo>
                <a:lnTo>
                  <a:pt x="17283" y="5608"/>
                </a:lnTo>
                <a:lnTo>
                  <a:pt x="19143" y="6479"/>
                </a:lnTo>
                <a:lnTo>
                  <a:pt x="21334" y="7059"/>
                </a:lnTo>
                <a:lnTo>
                  <a:pt x="22795" y="8398"/>
                </a:lnTo>
                <a:lnTo>
                  <a:pt x="23769" y="10244"/>
                </a:lnTo>
                <a:lnTo>
                  <a:pt x="24419" y="12426"/>
                </a:lnTo>
                <a:lnTo>
                  <a:pt x="25804" y="14834"/>
                </a:lnTo>
                <a:lnTo>
                  <a:pt x="27681" y="17392"/>
                </a:lnTo>
                <a:lnTo>
                  <a:pt x="29884" y="20049"/>
                </a:lnTo>
                <a:lnTo>
                  <a:pt x="31353" y="22774"/>
                </a:lnTo>
                <a:lnTo>
                  <a:pt x="32332" y="25542"/>
                </a:lnTo>
                <a:lnTo>
                  <a:pt x="32984" y="28341"/>
                </a:lnTo>
                <a:lnTo>
                  <a:pt x="32467" y="31159"/>
                </a:lnTo>
                <a:lnTo>
                  <a:pt x="31170" y="33990"/>
                </a:lnTo>
                <a:lnTo>
                  <a:pt x="29353" y="36830"/>
                </a:lnTo>
                <a:lnTo>
                  <a:pt x="28141" y="39675"/>
                </a:lnTo>
                <a:lnTo>
                  <a:pt x="27334" y="42525"/>
                </a:lnTo>
                <a:lnTo>
                  <a:pt x="26795" y="45377"/>
                </a:lnTo>
                <a:lnTo>
                  <a:pt x="25483" y="48231"/>
                </a:lnTo>
                <a:lnTo>
                  <a:pt x="23656" y="51087"/>
                </a:lnTo>
                <a:lnTo>
                  <a:pt x="21486" y="53943"/>
                </a:lnTo>
                <a:lnTo>
                  <a:pt x="20039" y="56799"/>
                </a:lnTo>
                <a:lnTo>
                  <a:pt x="19074" y="59656"/>
                </a:lnTo>
                <a:lnTo>
                  <a:pt x="18431" y="62513"/>
                </a:lnTo>
                <a:lnTo>
                  <a:pt x="18002" y="65370"/>
                </a:lnTo>
                <a:lnTo>
                  <a:pt x="17717" y="68227"/>
                </a:lnTo>
                <a:lnTo>
                  <a:pt x="17526" y="71085"/>
                </a:lnTo>
                <a:lnTo>
                  <a:pt x="17399" y="73942"/>
                </a:lnTo>
                <a:lnTo>
                  <a:pt x="17258" y="79657"/>
                </a:lnTo>
                <a:lnTo>
                  <a:pt x="17148" y="97994"/>
                </a:lnTo>
                <a:lnTo>
                  <a:pt x="19052" y="99501"/>
                </a:lnTo>
                <a:lnTo>
                  <a:pt x="22227" y="100507"/>
                </a:lnTo>
                <a:lnTo>
                  <a:pt x="26248" y="101177"/>
                </a:lnTo>
                <a:lnTo>
                  <a:pt x="29881" y="102576"/>
                </a:lnTo>
                <a:lnTo>
                  <a:pt x="33256" y="104461"/>
                </a:lnTo>
                <a:lnTo>
                  <a:pt x="36459" y="106671"/>
                </a:lnTo>
                <a:lnTo>
                  <a:pt x="40498" y="108144"/>
                </a:lnTo>
                <a:lnTo>
                  <a:pt x="45096" y="109126"/>
                </a:lnTo>
                <a:lnTo>
                  <a:pt x="50066" y="109780"/>
                </a:lnTo>
                <a:lnTo>
                  <a:pt x="54333" y="110217"/>
                </a:lnTo>
                <a:lnTo>
                  <a:pt x="58129" y="110508"/>
                </a:lnTo>
                <a:lnTo>
                  <a:pt x="61614" y="110702"/>
                </a:lnTo>
                <a:lnTo>
                  <a:pt x="66792" y="109878"/>
                </a:lnTo>
                <a:lnTo>
                  <a:pt x="73104" y="108377"/>
                </a:lnTo>
                <a:lnTo>
                  <a:pt x="80168" y="106424"/>
                </a:lnTo>
                <a:lnTo>
                  <a:pt x="86783" y="105122"/>
                </a:lnTo>
                <a:lnTo>
                  <a:pt x="93098" y="104253"/>
                </a:lnTo>
                <a:lnTo>
                  <a:pt x="99213" y="103675"/>
                </a:lnTo>
                <a:lnTo>
                  <a:pt x="106147" y="103289"/>
                </a:lnTo>
                <a:lnTo>
                  <a:pt x="121472" y="102860"/>
                </a:lnTo>
                <a:lnTo>
                  <a:pt x="141613" y="102619"/>
                </a:lnTo>
                <a:lnTo>
                  <a:pt x="147749" y="101632"/>
                </a:lnTo>
                <a:lnTo>
                  <a:pt x="153744" y="100022"/>
                </a:lnTo>
                <a:lnTo>
                  <a:pt x="159646" y="97996"/>
                </a:lnTo>
                <a:lnTo>
                  <a:pt x="164533" y="96646"/>
                </a:lnTo>
                <a:lnTo>
                  <a:pt x="168744" y="95745"/>
                </a:lnTo>
                <a:lnTo>
                  <a:pt x="172504" y="95145"/>
                </a:lnTo>
                <a:lnTo>
                  <a:pt x="175962" y="93792"/>
                </a:lnTo>
                <a:lnTo>
                  <a:pt x="179221" y="91938"/>
                </a:lnTo>
                <a:lnTo>
                  <a:pt x="182346" y="89749"/>
                </a:lnTo>
                <a:lnTo>
                  <a:pt x="188358" y="87318"/>
                </a:lnTo>
                <a:lnTo>
                  <a:pt x="191295" y="86669"/>
                </a:lnTo>
                <a:lnTo>
                  <a:pt x="193252" y="85284"/>
                </a:lnTo>
                <a:lnTo>
                  <a:pt x="194557" y="83408"/>
                </a:lnTo>
                <a:lnTo>
                  <a:pt x="195427" y="81206"/>
                </a:lnTo>
                <a:lnTo>
                  <a:pt x="196960" y="79737"/>
                </a:lnTo>
                <a:lnTo>
                  <a:pt x="198934" y="78758"/>
                </a:lnTo>
                <a:lnTo>
                  <a:pt x="205740" y="768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38"/>
          <p:cNvSpPr/>
          <p:nvPr/>
        </p:nvSpPr>
        <p:spPr>
          <a:xfrm>
            <a:off x="7940992" y="900112"/>
            <a:ext cx="25718" cy="325756"/>
          </a:xfrm>
          <a:custGeom>
            <a:avLst/>
            <a:gdLst/>
            <a:ahLst/>
            <a:cxnLst/>
            <a:rect l="0" t="0" r="0" b="0"/>
            <a:pathLst>
              <a:path w="25718" h="32575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6785" y="17368"/>
                </a:lnTo>
                <a:lnTo>
                  <a:pt x="7382" y="20151"/>
                </a:lnTo>
                <a:lnTo>
                  <a:pt x="8731" y="23912"/>
                </a:lnTo>
                <a:lnTo>
                  <a:pt x="10583" y="28324"/>
                </a:lnTo>
                <a:lnTo>
                  <a:pt x="12771" y="33170"/>
                </a:lnTo>
                <a:lnTo>
                  <a:pt x="14229" y="39258"/>
                </a:lnTo>
                <a:lnTo>
                  <a:pt x="15201" y="46175"/>
                </a:lnTo>
                <a:lnTo>
                  <a:pt x="15850" y="53643"/>
                </a:lnTo>
                <a:lnTo>
                  <a:pt x="15328" y="60527"/>
                </a:lnTo>
                <a:lnTo>
                  <a:pt x="14029" y="67021"/>
                </a:lnTo>
                <a:lnTo>
                  <a:pt x="12210" y="73256"/>
                </a:lnTo>
                <a:lnTo>
                  <a:pt x="10997" y="80270"/>
                </a:lnTo>
                <a:lnTo>
                  <a:pt x="10190" y="87803"/>
                </a:lnTo>
                <a:lnTo>
                  <a:pt x="9650" y="95683"/>
                </a:lnTo>
                <a:lnTo>
                  <a:pt x="9291" y="102841"/>
                </a:lnTo>
                <a:lnTo>
                  <a:pt x="8892" y="115875"/>
                </a:lnTo>
                <a:lnTo>
                  <a:pt x="8591" y="171709"/>
                </a:lnTo>
                <a:lnTo>
                  <a:pt x="8581" y="188710"/>
                </a:lnTo>
                <a:lnTo>
                  <a:pt x="9530" y="197244"/>
                </a:lnTo>
                <a:lnTo>
                  <a:pt x="11117" y="205791"/>
                </a:lnTo>
                <a:lnTo>
                  <a:pt x="13126" y="214347"/>
                </a:lnTo>
                <a:lnTo>
                  <a:pt x="14466" y="222908"/>
                </a:lnTo>
                <a:lnTo>
                  <a:pt x="15359" y="231473"/>
                </a:lnTo>
                <a:lnTo>
                  <a:pt x="15954" y="240040"/>
                </a:lnTo>
                <a:lnTo>
                  <a:pt x="16352" y="247657"/>
                </a:lnTo>
                <a:lnTo>
                  <a:pt x="16792" y="261200"/>
                </a:lnTo>
                <a:lnTo>
                  <a:pt x="17040" y="279534"/>
                </a:lnTo>
                <a:lnTo>
                  <a:pt x="18028" y="285416"/>
                </a:lnTo>
                <a:lnTo>
                  <a:pt x="19639" y="291242"/>
                </a:lnTo>
                <a:lnTo>
                  <a:pt x="21665" y="297032"/>
                </a:lnTo>
                <a:lnTo>
                  <a:pt x="23016" y="301844"/>
                </a:lnTo>
                <a:lnTo>
                  <a:pt x="23917" y="306004"/>
                </a:lnTo>
                <a:lnTo>
                  <a:pt x="24517" y="309730"/>
                </a:lnTo>
                <a:lnTo>
                  <a:pt x="25184" y="316410"/>
                </a:lnTo>
                <a:lnTo>
                  <a:pt x="25717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39"/>
          <p:cNvSpPr/>
          <p:nvPr/>
        </p:nvSpPr>
        <p:spPr>
          <a:xfrm>
            <a:off x="6775132" y="1311592"/>
            <a:ext cx="68581" cy="188596"/>
          </a:xfrm>
          <a:custGeom>
            <a:avLst/>
            <a:gdLst/>
            <a:ahLst/>
            <a:cxnLst/>
            <a:rect l="0" t="0" r="0" b="0"/>
            <a:pathLst>
              <a:path w="68581" h="18859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7381" y="15600"/>
                </a:lnTo>
                <a:lnTo>
                  <a:pt x="7778" y="18020"/>
                </a:lnTo>
                <a:lnTo>
                  <a:pt x="8043" y="21539"/>
                </a:lnTo>
                <a:lnTo>
                  <a:pt x="8219" y="25789"/>
                </a:lnTo>
                <a:lnTo>
                  <a:pt x="9290" y="30528"/>
                </a:lnTo>
                <a:lnTo>
                  <a:pt x="10956" y="35592"/>
                </a:lnTo>
                <a:lnTo>
                  <a:pt x="13019" y="40873"/>
                </a:lnTo>
                <a:lnTo>
                  <a:pt x="14394" y="47251"/>
                </a:lnTo>
                <a:lnTo>
                  <a:pt x="15311" y="54361"/>
                </a:lnTo>
                <a:lnTo>
                  <a:pt x="15923" y="61958"/>
                </a:lnTo>
                <a:lnTo>
                  <a:pt x="17282" y="68928"/>
                </a:lnTo>
                <a:lnTo>
                  <a:pt x="19142" y="75479"/>
                </a:lnTo>
                <a:lnTo>
                  <a:pt x="21333" y="81752"/>
                </a:lnTo>
                <a:lnTo>
                  <a:pt x="22794" y="87839"/>
                </a:lnTo>
                <a:lnTo>
                  <a:pt x="23769" y="93802"/>
                </a:lnTo>
                <a:lnTo>
                  <a:pt x="24419" y="99682"/>
                </a:lnTo>
                <a:lnTo>
                  <a:pt x="25804" y="104555"/>
                </a:lnTo>
                <a:lnTo>
                  <a:pt x="27680" y="108756"/>
                </a:lnTo>
                <a:lnTo>
                  <a:pt x="29883" y="112509"/>
                </a:lnTo>
                <a:lnTo>
                  <a:pt x="31352" y="116916"/>
                </a:lnTo>
                <a:lnTo>
                  <a:pt x="32332" y="121759"/>
                </a:lnTo>
                <a:lnTo>
                  <a:pt x="32984" y="126893"/>
                </a:lnTo>
                <a:lnTo>
                  <a:pt x="34372" y="131268"/>
                </a:lnTo>
                <a:lnTo>
                  <a:pt x="36250" y="135137"/>
                </a:lnTo>
                <a:lnTo>
                  <a:pt x="38455" y="138669"/>
                </a:lnTo>
                <a:lnTo>
                  <a:pt x="40876" y="142928"/>
                </a:lnTo>
                <a:lnTo>
                  <a:pt x="46108" y="152741"/>
                </a:lnTo>
                <a:lnTo>
                  <a:pt x="48835" y="157073"/>
                </a:lnTo>
                <a:lnTo>
                  <a:pt x="51607" y="160913"/>
                </a:lnTo>
                <a:lnTo>
                  <a:pt x="54407" y="164425"/>
                </a:lnTo>
                <a:lnTo>
                  <a:pt x="56275" y="167719"/>
                </a:lnTo>
                <a:lnTo>
                  <a:pt x="57519" y="170868"/>
                </a:lnTo>
                <a:lnTo>
                  <a:pt x="58348" y="173919"/>
                </a:lnTo>
                <a:lnTo>
                  <a:pt x="58902" y="176906"/>
                </a:lnTo>
                <a:lnTo>
                  <a:pt x="59515" y="182765"/>
                </a:lnTo>
                <a:lnTo>
                  <a:pt x="60632" y="184708"/>
                </a:lnTo>
                <a:lnTo>
                  <a:pt x="62329" y="186004"/>
                </a:lnTo>
                <a:lnTo>
                  <a:pt x="68558" y="188586"/>
                </a:lnTo>
                <a:lnTo>
                  <a:pt x="6858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40"/>
          <p:cNvSpPr/>
          <p:nvPr/>
        </p:nvSpPr>
        <p:spPr>
          <a:xfrm>
            <a:off x="6715125" y="1380172"/>
            <a:ext cx="154306" cy="25719"/>
          </a:xfrm>
          <a:custGeom>
            <a:avLst/>
            <a:gdLst/>
            <a:ahLst/>
            <a:cxnLst/>
            <a:rect l="0" t="0" r="0" b="0"/>
            <a:pathLst>
              <a:path w="154306" h="25719">
                <a:moveTo>
                  <a:pt x="0" y="25718"/>
                </a:moveTo>
                <a:lnTo>
                  <a:pt x="7380" y="25718"/>
                </a:lnTo>
                <a:lnTo>
                  <a:pt x="7778" y="24765"/>
                </a:lnTo>
                <a:lnTo>
                  <a:pt x="8042" y="23178"/>
                </a:lnTo>
                <a:lnTo>
                  <a:pt x="8219" y="21167"/>
                </a:lnTo>
                <a:lnTo>
                  <a:pt x="10242" y="19826"/>
                </a:lnTo>
                <a:lnTo>
                  <a:pt x="13495" y="18933"/>
                </a:lnTo>
                <a:lnTo>
                  <a:pt x="17569" y="18337"/>
                </a:lnTo>
                <a:lnTo>
                  <a:pt x="22190" y="17939"/>
                </a:lnTo>
                <a:lnTo>
                  <a:pt x="27176" y="17675"/>
                </a:lnTo>
                <a:lnTo>
                  <a:pt x="37795" y="17380"/>
                </a:lnTo>
                <a:lnTo>
                  <a:pt x="48865" y="17250"/>
                </a:lnTo>
                <a:lnTo>
                  <a:pt x="54484" y="16262"/>
                </a:lnTo>
                <a:lnTo>
                  <a:pt x="60135" y="14652"/>
                </a:lnTo>
                <a:lnTo>
                  <a:pt x="65807" y="12625"/>
                </a:lnTo>
                <a:lnTo>
                  <a:pt x="70542" y="11274"/>
                </a:lnTo>
                <a:lnTo>
                  <a:pt x="74650" y="10374"/>
                </a:lnTo>
                <a:lnTo>
                  <a:pt x="78341" y="9773"/>
                </a:lnTo>
                <a:lnTo>
                  <a:pt x="83660" y="9373"/>
                </a:lnTo>
                <a:lnTo>
                  <a:pt x="90063" y="9106"/>
                </a:lnTo>
                <a:lnTo>
                  <a:pt x="111770" y="8678"/>
                </a:lnTo>
                <a:lnTo>
                  <a:pt x="126674" y="8604"/>
                </a:lnTo>
                <a:lnTo>
                  <a:pt x="131122" y="7641"/>
                </a:lnTo>
                <a:lnTo>
                  <a:pt x="135039" y="6046"/>
                </a:lnTo>
                <a:lnTo>
                  <a:pt x="138603" y="4031"/>
                </a:lnTo>
                <a:lnTo>
                  <a:pt x="141933" y="2687"/>
                </a:lnTo>
                <a:lnTo>
                  <a:pt x="145104" y="1791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41"/>
          <p:cNvSpPr/>
          <p:nvPr/>
        </p:nvSpPr>
        <p:spPr>
          <a:xfrm>
            <a:off x="6946586" y="1277302"/>
            <a:ext cx="187242" cy="197134"/>
          </a:xfrm>
          <a:custGeom>
            <a:avLst/>
            <a:gdLst/>
            <a:ahLst/>
            <a:cxnLst/>
            <a:rect l="0" t="0" r="0" b="0"/>
            <a:pathLst>
              <a:path w="187242" h="197134">
                <a:moveTo>
                  <a:pt x="111439" y="0"/>
                </a:moveTo>
                <a:lnTo>
                  <a:pt x="127362" y="0"/>
                </a:lnTo>
                <a:lnTo>
                  <a:pt x="123670" y="0"/>
                </a:lnTo>
                <a:lnTo>
                  <a:pt x="121498" y="953"/>
                </a:lnTo>
                <a:lnTo>
                  <a:pt x="116544" y="4551"/>
                </a:lnTo>
                <a:lnTo>
                  <a:pt x="112938" y="6844"/>
                </a:lnTo>
                <a:lnTo>
                  <a:pt x="108628" y="9325"/>
                </a:lnTo>
                <a:lnTo>
                  <a:pt x="98759" y="14622"/>
                </a:lnTo>
                <a:lnTo>
                  <a:pt x="88024" y="20151"/>
                </a:lnTo>
                <a:lnTo>
                  <a:pt x="81541" y="22959"/>
                </a:lnTo>
                <a:lnTo>
                  <a:pt x="74362" y="25784"/>
                </a:lnTo>
                <a:lnTo>
                  <a:pt x="66718" y="28619"/>
                </a:lnTo>
                <a:lnTo>
                  <a:pt x="59718" y="30509"/>
                </a:lnTo>
                <a:lnTo>
                  <a:pt x="53146" y="31770"/>
                </a:lnTo>
                <a:lnTo>
                  <a:pt x="46859" y="32610"/>
                </a:lnTo>
                <a:lnTo>
                  <a:pt x="40763" y="34122"/>
                </a:lnTo>
                <a:lnTo>
                  <a:pt x="34794" y="36083"/>
                </a:lnTo>
                <a:lnTo>
                  <a:pt x="28910" y="38343"/>
                </a:lnTo>
                <a:lnTo>
                  <a:pt x="24035" y="40802"/>
                </a:lnTo>
                <a:lnTo>
                  <a:pt x="19832" y="43394"/>
                </a:lnTo>
                <a:lnTo>
                  <a:pt x="16078" y="46074"/>
                </a:lnTo>
                <a:lnTo>
                  <a:pt x="12622" y="47861"/>
                </a:lnTo>
                <a:lnTo>
                  <a:pt x="9366" y="49052"/>
                </a:lnTo>
                <a:lnTo>
                  <a:pt x="6243" y="49847"/>
                </a:lnTo>
                <a:lnTo>
                  <a:pt x="4161" y="51329"/>
                </a:lnTo>
                <a:lnTo>
                  <a:pt x="2772" y="53269"/>
                </a:lnTo>
                <a:lnTo>
                  <a:pt x="158" y="59613"/>
                </a:lnTo>
                <a:lnTo>
                  <a:pt x="45" y="64442"/>
                </a:lnTo>
                <a:lnTo>
                  <a:pt x="0" y="72768"/>
                </a:lnTo>
                <a:lnTo>
                  <a:pt x="951" y="74229"/>
                </a:lnTo>
                <a:lnTo>
                  <a:pt x="2538" y="75204"/>
                </a:lnTo>
                <a:lnTo>
                  <a:pt x="4549" y="75853"/>
                </a:lnTo>
                <a:lnTo>
                  <a:pt x="9322" y="79115"/>
                </a:lnTo>
                <a:lnTo>
                  <a:pt x="15596" y="84419"/>
                </a:lnTo>
                <a:lnTo>
                  <a:pt x="21235" y="89889"/>
                </a:lnTo>
                <a:lnTo>
                  <a:pt x="22728" y="92311"/>
                </a:lnTo>
                <a:lnTo>
                  <a:pt x="24386" y="97542"/>
                </a:lnTo>
                <a:lnTo>
                  <a:pt x="25782" y="99318"/>
                </a:lnTo>
                <a:lnTo>
                  <a:pt x="27664" y="100502"/>
                </a:lnTo>
                <a:lnTo>
                  <a:pt x="29871" y="101291"/>
                </a:lnTo>
                <a:lnTo>
                  <a:pt x="31343" y="102770"/>
                </a:lnTo>
                <a:lnTo>
                  <a:pt x="32324" y="104708"/>
                </a:lnTo>
                <a:lnTo>
                  <a:pt x="32978" y="106953"/>
                </a:lnTo>
                <a:lnTo>
                  <a:pt x="34366" y="108450"/>
                </a:lnTo>
                <a:lnTo>
                  <a:pt x="36245" y="109447"/>
                </a:lnTo>
                <a:lnTo>
                  <a:pt x="38449" y="110112"/>
                </a:lnTo>
                <a:lnTo>
                  <a:pt x="39919" y="111508"/>
                </a:lnTo>
                <a:lnTo>
                  <a:pt x="40899" y="113391"/>
                </a:lnTo>
                <a:lnTo>
                  <a:pt x="41552" y="115599"/>
                </a:lnTo>
                <a:lnTo>
                  <a:pt x="42940" y="117071"/>
                </a:lnTo>
                <a:lnTo>
                  <a:pt x="44818" y="118053"/>
                </a:lnTo>
                <a:lnTo>
                  <a:pt x="49445" y="119143"/>
                </a:lnTo>
                <a:lnTo>
                  <a:pt x="54675" y="119627"/>
                </a:lnTo>
                <a:lnTo>
                  <a:pt x="60176" y="119843"/>
                </a:lnTo>
                <a:lnTo>
                  <a:pt x="68627" y="119964"/>
                </a:lnTo>
                <a:lnTo>
                  <a:pt x="93132" y="120012"/>
                </a:lnTo>
                <a:lnTo>
                  <a:pt x="98281" y="119061"/>
                </a:lnTo>
                <a:lnTo>
                  <a:pt x="103620" y="117474"/>
                </a:lnTo>
                <a:lnTo>
                  <a:pt x="109084" y="115463"/>
                </a:lnTo>
                <a:lnTo>
                  <a:pt x="114631" y="114123"/>
                </a:lnTo>
                <a:lnTo>
                  <a:pt x="120234" y="113230"/>
                </a:lnTo>
                <a:lnTo>
                  <a:pt x="125875" y="112634"/>
                </a:lnTo>
                <a:lnTo>
                  <a:pt x="130588" y="113189"/>
                </a:lnTo>
                <a:lnTo>
                  <a:pt x="134682" y="114512"/>
                </a:lnTo>
                <a:lnTo>
                  <a:pt x="138365" y="116346"/>
                </a:lnTo>
                <a:lnTo>
                  <a:pt x="142724" y="117569"/>
                </a:lnTo>
                <a:lnTo>
                  <a:pt x="147536" y="118384"/>
                </a:lnTo>
                <a:lnTo>
                  <a:pt x="152648" y="118928"/>
                </a:lnTo>
                <a:lnTo>
                  <a:pt x="157009" y="120243"/>
                </a:lnTo>
                <a:lnTo>
                  <a:pt x="160869" y="122072"/>
                </a:lnTo>
                <a:lnTo>
                  <a:pt x="164394" y="124244"/>
                </a:lnTo>
                <a:lnTo>
                  <a:pt x="167698" y="125692"/>
                </a:lnTo>
                <a:lnTo>
                  <a:pt x="170852" y="126657"/>
                </a:lnTo>
                <a:lnTo>
                  <a:pt x="173908" y="127301"/>
                </a:lnTo>
                <a:lnTo>
                  <a:pt x="175945" y="128682"/>
                </a:lnTo>
                <a:lnTo>
                  <a:pt x="177303" y="130555"/>
                </a:lnTo>
                <a:lnTo>
                  <a:pt x="178207" y="132757"/>
                </a:lnTo>
                <a:lnTo>
                  <a:pt x="181754" y="137743"/>
                </a:lnTo>
                <a:lnTo>
                  <a:pt x="187241" y="144154"/>
                </a:lnTo>
                <a:lnTo>
                  <a:pt x="185450" y="150111"/>
                </a:lnTo>
                <a:lnTo>
                  <a:pt x="183640" y="154367"/>
                </a:lnTo>
                <a:lnTo>
                  <a:pt x="182433" y="158156"/>
                </a:lnTo>
                <a:lnTo>
                  <a:pt x="181628" y="161635"/>
                </a:lnTo>
                <a:lnTo>
                  <a:pt x="181091" y="164907"/>
                </a:lnTo>
                <a:lnTo>
                  <a:pt x="178829" y="168040"/>
                </a:lnTo>
                <a:lnTo>
                  <a:pt x="175415" y="171082"/>
                </a:lnTo>
                <a:lnTo>
                  <a:pt x="171235" y="174062"/>
                </a:lnTo>
                <a:lnTo>
                  <a:pt x="167495" y="176049"/>
                </a:lnTo>
                <a:lnTo>
                  <a:pt x="164050" y="177373"/>
                </a:lnTo>
                <a:lnTo>
                  <a:pt x="160800" y="178257"/>
                </a:lnTo>
                <a:lnTo>
                  <a:pt x="157681" y="179798"/>
                </a:lnTo>
                <a:lnTo>
                  <a:pt x="154650" y="181778"/>
                </a:lnTo>
                <a:lnTo>
                  <a:pt x="151676" y="184050"/>
                </a:lnTo>
                <a:lnTo>
                  <a:pt x="147788" y="185565"/>
                </a:lnTo>
                <a:lnTo>
                  <a:pt x="143292" y="186575"/>
                </a:lnTo>
                <a:lnTo>
                  <a:pt x="138390" y="187248"/>
                </a:lnTo>
                <a:lnTo>
                  <a:pt x="134168" y="188650"/>
                </a:lnTo>
                <a:lnTo>
                  <a:pt x="130402" y="190537"/>
                </a:lnTo>
                <a:lnTo>
                  <a:pt x="126938" y="192747"/>
                </a:lnTo>
                <a:lnTo>
                  <a:pt x="123677" y="194220"/>
                </a:lnTo>
                <a:lnTo>
                  <a:pt x="120550" y="195203"/>
                </a:lnTo>
                <a:lnTo>
                  <a:pt x="117513" y="195858"/>
                </a:lnTo>
                <a:lnTo>
                  <a:pt x="114535" y="196294"/>
                </a:lnTo>
                <a:lnTo>
                  <a:pt x="108688" y="196779"/>
                </a:lnTo>
                <a:lnTo>
                  <a:pt x="103064" y="197091"/>
                </a:lnTo>
                <a:lnTo>
                  <a:pt x="98827" y="197133"/>
                </a:lnTo>
                <a:lnTo>
                  <a:pt x="97315" y="196192"/>
                </a:lnTo>
                <a:lnTo>
                  <a:pt x="96308" y="194612"/>
                </a:lnTo>
                <a:lnTo>
                  <a:pt x="95636" y="192607"/>
                </a:lnTo>
                <a:lnTo>
                  <a:pt x="94236" y="191269"/>
                </a:lnTo>
                <a:lnTo>
                  <a:pt x="92351" y="190378"/>
                </a:lnTo>
                <a:lnTo>
                  <a:pt x="87031" y="188947"/>
                </a:lnTo>
                <a:lnTo>
                  <a:pt x="86594" y="187877"/>
                </a:lnTo>
                <a:lnTo>
                  <a:pt x="86304" y="186212"/>
                </a:lnTo>
                <a:lnTo>
                  <a:pt x="85721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42"/>
          <p:cNvSpPr/>
          <p:nvPr/>
        </p:nvSpPr>
        <p:spPr>
          <a:xfrm>
            <a:off x="7186612" y="1311592"/>
            <a:ext cx="154306" cy="145734"/>
          </a:xfrm>
          <a:custGeom>
            <a:avLst/>
            <a:gdLst/>
            <a:ahLst/>
            <a:cxnLst/>
            <a:rect l="0" t="0" r="0" b="0"/>
            <a:pathLst>
              <a:path w="154306" h="145734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731" y="14229"/>
                </a:lnTo>
                <a:lnTo>
                  <a:pt x="10583" y="15201"/>
                </a:lnTo>
                <a:lnTo>
                  <a:pt x="12771" y="15849"/>
                </a:lnTo>
                <a:lnTo>
                  <a:pt x="15181" y="17233"/>
                </a:lnTo>
                <a:lnTo>
                  <a:pt x="17741" y="19109"/>
                </a:lnTo>
                <a:lnTo>
                  <a:pt x="20400" y="21312"/>
                </a:lnTo>
                <a:lnTo>
                  <a:pt x="23125" y="23733"/>
                </a:lnTo>
                <a:lnTo>
                  <a:pt x="28693" y="28963"/>
                </a:lnTo>
                <a:lnTo>
                  <a:pt x="45731" y="45754"/>
                </a:lnTo>
                <a:lnTo>
                  <a:pt x="79657" y="79658"/>
                </a:lnTo>
                <a:lnTo>
                  <a:pt x="82632" y="83585"/>
                </a:lnTo>
                <a:lnTo>
                  <a:pt x="85568" y="88109"/>
                </a:lnTo>
                <a:lnTo>
                  <a:pt x="88478" y="93029"/>
                </a:lnTo>
                <a:lnTo>
                  <a:pt x="92323" y="97262"/>
                </a:lnTo>
                <a:lnTo>
                  <a:pt x="96791" y="101036"/>
                </a:lnTo>
                <a:lnTo>
                  <a:pt x="101675" y="104505"/>
                </a:lnTo>
                <a:lnTo>
                  <a:pt x="105883" y="107770"/>
                </a:lnTo>
                <a:lnTo>
                  <a:pt x="109641" y="110899"/>
                </a:lnTo>
                <a:lnTo>
                  <a:pt x="113099" y="113938"/>
                </a:lnTo>
                <a:lnTo>
                  <a:pt x="119481" y="119854"/>
                </a:lnTo>
                <a:lnTo>
                  <a:pt x="128429" y="128540"/>
                </a:lnTo>
                <a:lnTo>
                  <a:pt x="131340" y="131413"/>
                </a:lnTo>
                <a:lnTo>
                  <a:pt x="134232" y="133329"/>
                </a:lnTo>
                <a:lnTo>
                  <a:pt x="137113" y="134606"/>
                </a:lnTo>
                <a:lnTo>
                  <a:pt x="139987" y="135457"/>
                </a:lnTo>
                <a:lnTo>
                  <a:pt x="141902" y="136977"/>
                </a:lnTo>
                <a:lnTo>
                  <a:pt x="143179" y="138943"/>
                </a:lnTo>
                <a:lnTo>
                  <a:pt x="144031" y="141206"/>
                </a:lnTo>
                <a:lnTo>
                  <a:pt x="145551" y="142715"/>
                </a:lnTo>
                <a:lnTo>
                  <a:pt x="147517" y="143721"/>
                </a:lnTo>
                <a:lnTo>
                  <a:pt x="154305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43"/>
          <p:cNvSpPr/>
          <p:nvPr/>
        </p:nvSpPr>
        <p:spPr>
          <a:xfrm>
            <a:off x="7203757" y="1320165"/>
            <a:ext cx="137161" cy="128588"/>
          </a:xfrm>
          <a:custGeom>
            <a:avLst/>
            <a:gdLst/>
            <a:ahLst/>
            <a:cxnLst/>
            <a:rect l="0" t="0" r="0" b="0"/>
            <a:pathLst>
              <a:path w="137161" h="128588">
                <a:moveTo>
                  <a:pt x="137160" y="0"/>
                </a:moveTo>
                <a:lnTo>
                  <a:pt x="128941" y="0"/>
                </a:lnTo>
                <a:lnTo>
                  <a:pt x="128745" y="2540"/>
                </a:lnTo>
                <a:lnTo>
                  <a:pt x="128692" y="4550"/>
                </a:lnTo>
                <a:lnTo>
                  <a:pt x="127705" y="6843"/>
                </a:lnTo>
                <a:lnTo>
                  <a:pt x="126094" y="9325"/>
                </a:lnTo>
                <a:lnTo>
                  <a:pt x="124067" y="11931"/>
                </a:lnTo>
                <a:lnTo>
                  <a:pt x="120812" y="14622"/>
                </a:lnTo>
                <a:lnTo>
                  <a:pt x="116737" y="17368"/>
                </a:lnTo>
                <a:lnTo>
                  <a:pt x="112115" y="20151"/>
                </a:lnTo>
                <a:lnTo>
                  <a:pt x="108080" y="22959"/>
                </a:lnTo>
                <a:lnTo>
                  <a:pt x="104438" y="25783"/>
                </a:lnTo>
                <a:lnTo>
                  <a:pt x="101058" y="28619"/>
                </a:lnTo>
                <a:lnTo>
                  <a:pt x="97853" y="32414"/>
                </a:lnTo>
                <a:lnTo>
                  <a:pt x="94762" y="36849"/>
                </a:lnTo>
                <a:lnTo>
                  <a:pt x="91750" y="41711"/>
                </a:lnTo>
                <a:lnTo>
                  <a:pt x="87837" y="46857"/>
                </a:lnTo>
                <a:lnTo>
                  <a:pt x="83323" y="52193"/>
                </a:lnTo>
                <a:lnTo>
                  <a:pt x="78409" y="57655"/>
                </a:lnTo>
                <a:lnTo>
                  <a:pt x="73228" y="62249"/>
                </a:lnTo>
                <a:lnTo>
                  <a:pt x="67868" y="66264"/>
                </a:lnTo>
                <a:lnTo>
                  <a:pt x="62390" y="69893"/>
                </a:lnTo>
                <a:lnTo>
                  <a:pt x="56833" y="74218"/>
                </a:lnTo>
                <a:lnTo>
                  <a:pt x="51224" y="79006"/>
                </a:lnTo>
                <a:lnTo>
                  <a:pt x="40864" y="88454"/>
                </a:lnTo>
                <a:lnTo>
                  <a:pt x="33084" y="95827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44"/>
          <p:cNvSpPr/>
          <p:nvPr/>
        </p:nvSpPr>
        <p:spPr>
          <a:xfrm>
            <a:off x="7795259" y="1371600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8572"/>
                </a:moveTo>
                <a:lnTo>
                  <a:pt x="4551" y="4021"/>
                </a:lnTo>
                <a:lnTo>
                  <a:pt x="6845" y="2681"/>
                </a:lnTo>
                <a:lnTo>
                  <a:pt x="9326" y="1787"/>
                </a:lnTo>
                <a:lnTo>
                  <a:pt x="11932" y="1191"/>
                </a:lnTo>
                <a:lnTo>
                  <a:pt x="14623" y="794"/>
                </a:lnTo>
                <a:lnTo>
                  <a:pt x="17368" y="529"/>
                </a:lnTo>
                <a:lnTo>
                  <a:pt x="20152" y="353"/>
                </a:lnTo>
                <a:lnTo>
                  <a:pt x="28324" y="156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45"/>
          <p:cNvSpPr/>
          <p:nvPr/>
        </p:nvSpPr>
        <p:spPr>
          <a:xfrm>
            <a:off x="8069580" y="1243012"/>
            <a:ext cx="51436" cy="34291"/>
          </a:xfrm>
          <a:custGeom>
            <a:avLst/>
            <a:gdLst/>
            <a:ahLst/>
            <a:cxnLst/>
            <a:rect l="0" t="0" r="0" b="0"/>
            <a:pathLst>
              <a:path w="51436" h="34291">
                <a:moveTo>
                  <a:pt x="0" y="17145"/>
                </a:moveTo>
                <a:lnTo>
                  <a:pt x="4551" y="12594"/>
                </a:lnTo>
                <a:lnTo>
                  <a:pt x="6844" y="11254"/>
                </a:lnTo>
                <a:lnTo>
                  <a:pt x="9324" y="10360"/>
                </a:lnTo>
                <a:lnTo>
                  <a:pt x="11931" y="9764"/>
                </a:lnTo>
                <a:lnTo>
                  <a:pt x="15574" y="8415"/>
                </a:lnTo>
                <a:lnTo>
                  <a:pt x="19907" y="6562"/>
                </a:lnTo>
                <a:lnTo>
                  <a:pt x="31448" y="1296"/>
                </a:lnTo>
                <a:lnTo>
                  <a:pt x="33349" y="864"/>
                </a:lnTo>
                <a:lnTo>
                  <a:pt x="35567" y="576"/>
                </a:lnTo>
                <a:lnTo>
                  <a:pt x="42851" y="1"/>
                </a:lnTo>
                <a:lnTo>
                  <a:pt x="42862" y="0"/>
                </a:lnTo>
                <a:lnTo>
                  <a:pt x="42862" y="24495"/>
                </a:lnTo>
                <a:lnTo>
                  <a:pt x="43814" y="24902"/>
                </a:lnTo>
                <a:lnTo>
                  <a:pt x="45402" y="25174"/>
                </a:lnTo>
                <a:lnTo>
                  <a:pt x="47413" y="25355"/>
                </a:lnTo>
                <a:lnTo>
                  <a:pt x="47802" y="26429"/>
                </a:lnTo>
                <a:lnTo>
                  <a:pt x="47108" y="28096"/>
                </a:lnTo>
                <a:lnTo>
                  <a:pt x="45692" y="30161"/>
                </a:lnTo>
                <a:lnTo>
                  <a:pt x="45701" y="31537"/>
                </a:lnTo>
                <a:lnTo>
                  <a:pt x="46660" y="32455"/>
                </a:lnTo>
                <a:lnTo>
                  <a:pt x="51435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46"/>
          <p:cNvSpPr/>
          <p:nvPr/>
        </p:nvSpPr>
        <p:spPr>
          <a:xfrm>
            <a:off x="7426652" y="1354455"/>
            <a:ext cx="162868" cy="8220"/>
          </a:xfrm>
          <a:custGeom>
            <a:avLst/>
            <a:gdLst/>
            <a:ahLst/>
            <a:cxnLst/>
            <a:rect l="0" t="0" r="0" b="0"/>
            <a:pathLst>
              <a:path w="162868" h="8220">
                <a:moveTo>
                  <a:pt x="17135" y="0"/>
                </a:moveTo>
                <a:lnTo>
                  <a:pt x="0" y="0"/>
                </a:lnTo>
                <a:lnTo>
                  <a:pt x="20142" y="0"/>
                </a:lnTo>
                <a:lnTo>
                  <a:pt x="22949" y="952"/>
                </a:lnTo>
                <a:lnTo>
                  <a:pt x="25774" y="2539"/>
                </a:lnTo>
                <a:lnTo>
                  <a:pt x="28609" y="4550"/>
                </a:lnTo>
                <a:lnTo>
                  <a:pt x="31452" y="5891"/>
                </a:lnTo>
                <a:lnTo>
                  <a:pt x="34300" y="6785"/>
                </a:lnTo>
                <a:lnTo>
                  <a:pt x="37150" y="7380"/>
                </a:lnTo>
                <a:lnTo>
                  <a:pt x="40956" y="7778"/>
                </a:lnTo>
                <a:lnTo>
                  <a:pt x="45398" y="8042"/>
                </a:lnTo>
                <a:lnTo>
                  <a:pt x="50265" y="8219"/>
                </a:lnTo>
                <a:lnTo>
                  <a:pt x="54462" y="7384"/>
                </a:lnTo>
                <a:lnTo>
                  <a:pt x="58212" y="5875"/>
                </a:lnTo>
                <a:lnTo>
                  <a:pt x="61665" y="3917"/>
                </a:lnTo>
                <a:lnTo>
                  <a:pt x="65872" y="2611"/>
                </a:lnTo>
                <a:lnTo>
                  <a:pt x="70581" y="1740"/>
                </a:lnTo>
                <a:lnTo>
                  <a:pt x="75626" y="1160"/>
                </a:lnTo>
                <a:lnTo>
                  <a:pt x="80894" y="773"/>
                </a:lnTo>
                <a:lnTo>
                  <a:pt x="86311" y="515"/>
                </a:lnTo>
                <a:lnTo>
                  <a:pt x="97410" y="229"/>
                </a:lnTo>
                <a:lnTo>
                  <a:pt x="1628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47"/>
          <p:cNvSpPr/>
          <p:nvPr/>
        </p:nvSpPr>
        <p:spPr>
          <a:xfrm>
            <a:off x="7462126" y="1414462"/>
            <a:ext cx="110250" cy="17146"/>
          </a:xfrm>
          <a:custGeom>
            <a:avLst/>
            <a:gdLst/>
            <a:ahLst/>
            <a:cxnLst/>
            <a:rect l="0" t="0" r="0" b="0"/>
            <a:pathLst>
              <a:path w="110250" h="17146">
                <a:moveTo>
                  <a:pt x="15951" y="0"/>
                </a:moveTo>
                <a:lnTo>
                  <a:pt x="7732" y="0"/>
                </a:lnTo>
                <a:lnTo>
                  <a:pt x="7614" y="953"/>
                </a:lnTo>
                <a:lnTo>
                  <a:pt x="7535" y="2540"/>
                </a:lnTo>
                <a:lnTo>
                  <a:pt x="7409" y="7381"/>
                </a:lnTo>
                <a:lnTo>
                  <a:pt x="6446" y="7778"/>
                </a:lnTo>
                <a:lnTo>
                  <a:pt x="4853" y="8043"/>
                </a:lnTo>
                <a:lnTo>
                  <a:pt x="0" y="8468"/>
                </a:lnTo>
                <a:lnTo>
                  <a:pt x="1877" y="8526"/>
                </a:lnTo>
                <a:lnTo>
                  <a:pt x="103229" y="8573"/>
                </a:lnTo>
                <a:lnTo>
                  <a:pt x="105568" y="9525"/>
                </a:lnTo>
                <a:lnTo>
                  <a:pt x="107129" y="11113"/>
                </a:lnTo>
                <a:lnTo>
                  <a:pt x="110249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48"/>
          <p:cNvSpPr/>
          <p:nvPr/>
        </p:nvSpPr>
        <p:spPr>
          <a:xfrm>
            <a:off x="8026718" y="1234440"/>
            <a:ext cx="171304" cy="240021"/>
          </a:xfrm>
          <a:custGeom>
            <a:avLst/>
            <a:gdLst/>
            <a:ahLst/>
            <a:cxnLst/>
            <a:rect l="0" t="0" r="0" b="0"/>
            <a:pathLst>
              <a:path w="171304" h="240021">
                <a:moveTo>
                  <a:pt x="94297" y="8572"/>
                </a:moveTo>
                <a:lnTo>
                  <a:pt x="94297" y="9"/>
                </a:lnTo>
                <a:lnTo>
                  <a:pt x="35951" y="0"/>
                </a:lnTo>
                <a:lnTo>
                  <a:pt x="32488" y="2540"/>
                </a:lnTo>
                <a:lnTo>
                  <a:pt x="27054" y="7380"/>
                </a:lnTo>
                <a:lnTo>
                  <a:pt x="23772" y="8042"/>
                </a:lnTo>
                <a:lnTo>
                  <a:pt x="18453" y="8467"/>
                </a:lnTo>
                <a:lnTo>
                  <a:pt x="15186" y="8526"/>
                </a:lnTo>
                <a:lnTo>
                  <a:pt x="4135" y="8571"/>
                </a:lnTo>
                <a:lnTo>
                  <a:pt x="2757" y="9524"/>
                </a:lnTo>
                <a:lnTo>
                  <a:pt x="1838" y="11112"/>
                </a:lnTo>
                <a:lnTo>
                  <a:pt x="107" y="16791"/>
                </a:lnTo>
                <a:lnTo>
                  <a:pt x="14" y="23883"/>
                </a:lnTo>
                <a:lnTo>
                  <a:pt x="0" y="38455"/>
                </a:lnTo>
                <a:lnTo>
                  <a:pt x="952" y="40877"/>
                </a:lnTo>
                <a:lnTo>
                  <a:pt x="5890" y="47883"/>
                </a:lnTo>
                <a:lnTo>
                  <a:pt x="7381" y="49856"/>
                </a:lnTo>
                <a:lnTo>
                  <a:pt x="8730" y="50382"/>
                </a:lnTo>
                <a:lnTo>
                  <a:pt x="12770" y="50967"/>
                </a:lnTo>
                <a:lnTo>
                  <a:pt x="14228" y="52075"/>
                </a:lnTo>
                <a:lnTo>
                  <a:pt x="15200" y="53767"/>
                </a:lnTo>
                <a:lnTo>
                  <a:pt x="16280" y="58186"/>
                </a:lnTo>
                <a:lnTo>
                  <a:pt x="16760" y="63325"/>
                </a:lnTo>
                <a:lnTo>
                  <a:pt x="16973" y="68784"/>
                </a:lnTo>
                <a:lnTo>
                  <a:pt x="17111" y="75499"/>
                </a:lnTo>
                <a:lnTo>
                  <a:pt x="14590" y="78957"/>
                </a:lnTo>
                <a:lnTo>
                  <a:pt x="12584" y="81213"/>
                </a:lnTo>
                <a:lnTo>
                  <a:pt x="11246" y="83669"/>
                </a:lnTo>
                <a:lnTo>
                  <a:pt x="9364" y="90725"/>
                </a:lnTo>
                <a:lnTo>
                  <a:pt x="8806" y="94191"/>
                </a:lnTo>
                <a:lnTo>
                  <a:pt x="8603" y="101539"/>
                </a:lnTo>
                <a:lnTo>
                  <a:pt x="8572" y="111327"/>
                </a:lnTo>
                <a:lnTo>
                  <a:pt x="8572" y="111432"/>
                </a:lnTo>
                <a:lnTo>
                  <a:pt x="21664" y="111442"/>
                </a:lnTo>
                <a:lnTo>
                  <a:pt x="23968" y="110490"/>
                </a:lnTo>
                <a:lnTo>
                  <a:pt x="29067" y="106891"/>
                </a:lnTo>
                <a:lnTo>
                  <a:pt x="32712" y="105551"/>
                </a:lnTo>
                <a:lnTo>
                  <a:pt x="37048" y="104657"/>
                </a:lnTo>
                <a:lnTo>
                  <a:pt x="41843" y="104061"/>
                </a:lnTo>
                <a:lnTo>
                  <a:pt x="45993" y="102712"/>
                </a:lnTo>
                <a:lnTo>
                  <a:pt x="49712" y="100859"/>
                </a:lnTo>
                <a:lnTo>
                  <a:pt x="53143" y="98672"/>
                </a:lnTo>
                <a:lnTo>
                  <a:pt x="57336" y="97214"/>
                </a:lnTo>
                <a:lnTo>
                  <a:pt x="62037" y="96241"/>
                </a:lnTo>
                <a:lnTo>
                  <a:pt x="67074" y="95593"/>
                </a:lnTo>
                <a:lnTo>
                  <a:pt x="72339" y="95161"/>
                </a:lnTo>
                <a:lnTo>
                  <a:pt x="77753" y="94873"/>
                </a:lnTo>
                <a:lnTo>
                  <a:pt x="91935" y="94468"/>
                </a:lnTo>
                <a:lnTo>
                  <a:pt x="118019" y="94312"/>
                </a:lnTo>
                <a:lnTo>
                  <a:pt x="135601" y="94300"/>
                </a:lnTo>
                <a:lnTo>
                  <a:pt x="138978" y="95251"/>
                </a:lnTo>
                <a:lnTo>
                  <a:pt x="141229" y="96838"/>
                </a:lnTo>
                <a:lnTo>
                  <a:pt x="142729" y="98849"/>
                </a:lnTo>
                <a:lnTo>
                  <a:pt x="144683" y="100189"/>
                </a:lnTo>
                <a:lnTo>
                  <a:pt x="149393" y="101678"/>
                </a:lnTo>
                <a:lnTo>
                  <a:pt x="154661" y="104880"/>
                </a:lnTo>
                <a:lnTo>
                  <a:pt x="157400" y="107067"/>
                </a:lnTo>
                <a:lnTo>
                  <a:pt x="160178" y="109478"/>
                </a:lnTo>
                <a:lnTo>
                  <a:pt x="162982" y="112038"/>
                </a:lnTo>
                <a:lnTo>
                  <a:pt x="165805" y="114697"/>
                </a:lnTo>
                <a:lnTo>
                  <a:pt x="167686" y="117422"/>
                </a:lnTo>
                <a:lnTo>
                  <a:pt x="169777" y="122990"/>
                </a:lnTo>
                <a:lnTo>
                  <a:pt x="170335" y="126760"/>
                </a:lnTo>
                <a:lnTo>
                  <a:pt x="170706" y="131179"/>
                </a:lnTo>
                <a:lnTo>
                  <a:pt x="171118" y="140217"/>
                </a:lnTo>
                <a:lnTo>
                  <a:pt x="171303" y="147408"/>
                </a:lnTo>
                <a:lnTo>
                  <a:pt x="170398" y="151612"/>
                </a:lnTo>
                <a:lnTo>
                  <a:pt x="168843" y="156320"/>
                </a:lnTo>
                <a:lnTo>
                  <a:pt x="166855" y="161363"/>
                </a:lnTo>
                <a:lnTo>
                  <a:pt x="164576" y="165678"/>
                </a:lnTo>
                <a:lnTo>
                  <a:pt x="159505" y="173012"/>
                </a:lnTo>
                <a:lnTo>
                  <a:pt x="156818" y="176301"/>
                </a:lnTo>
                <a:lnTo>
                  <a:pt x="154076" y="179446"/>
                </a:lnTo>
                <a:lnTo>
                  <a:pt x="151295" y="182496"/>
                </a:lnTo>
                <a:lnTo>
                  <a:pt x="143124" y="190964"/>
                </a:lnTo>
                <a:lnTo>
                  <a:pt x="138278" y="195889"/>
                </a:lnTo>
                <a:lnTo>
                  <a:pt x="132190" y="200125"/>
                </a:lnTo>
                <a:lnTo>
                  <a:pt x="125275" y="203902"/>
                </a:lnTo>
                <a:lnTo>
                  <a:pt x="117806" y="207372"/>
                </a:lnTo>
                <a:lnTo>
                  <a:pt x="111875" y="210638"/>
                </a:lnTo>
                <a:lnTo>
                  <a:pt x="106968" y="213768"/>
                </a:lnTo>
                <a:lnTo>
                  <a:pt x="102743" y="216806"/>
                </a:lnTo>
                <a:lnTo>
                  <a:pt x="98023" y="219785"/>
                </a:lnTo>
                <a:lnTo>
                  <a:pt x="92970" y="222723"/>
                </a:lnTo>
                <a:lnTo>
                  <a:pt x="87698" y="225634"/>
                </a:lnTo>
                <a:lnTo>
                  <a:pt x="83231" y="227575"/>
                </a:lnTo>
                <a:lnTo>
                  <a:pt x="79299" y="228869"/>
                </a:lnTo>
                <a:lnTo>
                  <a:pt x="75726" y="229732"/>
                </a:lnTo>
                <a:lnTo>
                  <a:pt x="72391" y="230307"/>
                </a:lnTo>
                <a:lnTo>
                  <a:pt x="69215" y="230690"/>
                </a:lnTo>
                <a:lnTo>
                  <a:pt x="66146" y="230946"/>
                </a:lnTo>
                <a:lnTo>
                  <a:pt x="62195" y="232069"/>
                </a:lnTo>
                <a:lnTo>
                  <a:pt x="57655" y="233770"/>
                </a:lnTo>
                <a:lnTo>
                  <a:pt x="43727" y="239663"/>
                </a:lnTo>
                <a:lnTo>
                  <a:pt x="38567" y="239921"/>
                </a:lnTo>
                <a:lnTo>
                  <a:pt x="34665" y="240020"/>
                </a:lnTo>
                <a:lnTo>
                  <a:pt x="34321" y="232648"/>
                </a:lnTo>
                <a:lnTo>
                  <a:pt x="34289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49"/>
          <p:cNvSpPr/>
          <p:nvPr/>
        </p:nvSpPr>
        <p:spPr>
          <a:xfrm>
            <a:off x="8258175" y="1311592"/>
            <a:ext cx="197168" cy="154306"/>
          </a:xfrm>
          <a:custGeom>
            <a:avLst/>
            <a:gdLst/>
            <a:ahLst/>
            <a:cxnLst/>
            <a:rect l="0" t="0" r="0" b="0"/>
            <a:pathLst>
              <a:path w="197168" h="154306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39" y="6785"/>
                </a:lnTo>
                <a:lnTo>
                  <a:pt x="4550" y="7381"/>
                </a:lnTo>
                <a:lnTo>
                  <a:pt x="9325" y="10583"/>
                </a:lnTo>
                <a:lnTo>
                  <a:pt x="14622" y="15181"/>
                </a:lnTo>
                <a:lnTo>
                  <a:pt x="20151" y="20400"/>
                </a:lnTo>
                <a:lnTo>
                  <a:pt x="42868" y="42878"/>
                </a:lnTo>
                <a:lnTo>
                  <a:pt x="54293" y="54296"/>
                </a:lnTo>
                <a:lnTo>
                  <a:pt x="57150" y="58105"/>
                </a:lnTo>
                <a:lnTo>
                  <a:pt x="60008" y="62549"/>
                </a:lnTo>
                <a:lnTo>
                  <a:pt x="62865" y="67417"/>
                </a:lnTo>
                <a:lnTo>
                  <a:pt x="65723" y="71614"/>
                </a:lnTo>
                <a:lnTo>
                  <a:pt x="68580" y="75366"/>
                </a:lnTo>
                <a:lnTo>
                  <a:pt x="71437" y="78819"/>
                </a:lnTo>
                <a:lnTo>
                  <a:pt x="74294" y="83026"/>
                </a:lnTo>
                <a:lnTo>
                  <a:pt x="77152" y="87736"/>
                </a:lnTo>
                <a:lnTo>
                  <a:pt x="80010" y="92780"/>
                </a:lnTo>
                <a:lnTo>
                  <a:pt x="83820" y="97096"/>
                </a:lnTo>
                <a:lnTo>
                  <a:pt x="88264" y="100926"/>
                </a:lnTo>
                <a:lnTo>
                  <a:pt x="93133" y="104431"/>
                </a:lnTo>
                <a:lnTo>
                  <a:pt x="97331" y="107721"/>
                </a:lnTo>
                <a:lnTo>
                  <a:pt x="101082" y="110866"/>
                </a:lnTo>
                <a:lnTo>
                  <a:pt x="104536" y="113916"/>
                </a:lnTo>
                <a:lnTo>
                  <a:pt x="108743" y="116901"/>
                </a:lnTo>
                <a:lnTo>
                  <a:pt x="113452" y="119844"/>
                </a:lnTo>
                <a:lnTo>
                  <a:pt x="118498" y="122759"/>
                </a:lnTo>
                <a:lnTo>
                  <a:pt x="122814" y="125654"/>
                </a:lnTo>
                <a:lnTo>
                  <a:pt x="126643" y="128537"/>
                </a:lnTo>
                <a:lnTo>
                  <a:pt x="130148" y="131411"/>
                </a:lnTo>
                <a:lnTo>
                  <a:pt x="133439" y="133328"/>
                </a:lnTo>
                <a:lnTo>
                  <a:pt x="136584" y="134605"/>
                </a:lnTo>
                <a:lnTo>
                  <a:pt x="139634" y="135457"/>
                </a:lnTo>
                <a:lnTo>
                  <a:pt x="145561" y="138943"/>
                </a:lnTo>
                <a:lnTo>
                  <a:pt x="151372" y="143668"/>
                </a:lnTo>
                <a:lnTo>
                  <a:pt x="154254" y="146261"/>
                </a:lnTo>
                <a:lnTo>
                  <a:pt x="157129" y="148942"/>
                </a:lnTo>
                <a:lnTo>
                  <a:pt x="159997" y="150730"/>
                </a:lnTo>
                <a:lnTo>
                  <a:pt x="165724" y="152716"/>
                </a:lnTo>
                <a:lnTo>
                  <a:pt x="171446" y="153599"/>
                </a:lnTo>
                <a:lnTo>
                  <a:pt x="177162" y="153991"/>
                </a:lnTo>
                <a:lnTo>
                  <a:pt x="186901" y="154264"/>
                </a:lnTo>
                <a:lnTo>
                  <a:pt x="197167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50"/>
          <p:cNvSpPr/>
          <p:nvPr/>
        </p:nvSpPr>
        <p:spPr>
          <a:xfrm>
            <a:off x="8249602" y="1294447"/>
            <a:ext cx="197168" cy="197169"/>
          </a:xfrm>
          <a:custGeom>
            <a:avLst/>
            <a:gdLst/>
            <a:ahLst/>
            <a:cxnLst/>
            <a:rect l="0" t="0" r="0" b="0"/>
            <a:pathLst>
              <a:path w="197168" h="197169">
                <a:moveTo>
                  <a:pt x="197167" y="0"/>
                </a:moveTo>
                <a:lnTo>
                  <a:pt x="197167" y="4551"/>
                </a:lnTo>
                <a:lnTo>
                  <a:pt x="196215" y="5891"/>
                </a:lnTo>
                <a:lnTo>
                  <a:pt x="194628" y="6785"/>
                </a:lnTo>
                <a:lnTo>
                  <a:pt x="192616" y="7381"/>
                </a:lnTo>
                <a:lnTo>
                  <a:pt x="187843" y="10583"/>
                </a:lnTo>
                <a:lnTo>
                  <a:pt x="182546" y="15181"/>
                </a:lnTo>
                <a:lnTo>
                  <a:pt x="177016" y="20400"/>
                </a:lnTo>
                <a:lnTo>
                  <a:pt x="174208" y="24077"/>
                </a:lnTo>
                <a:lnTo>
                  <a:pt x="171384" y="28434"/>
                </a:lnTo>
                <a:lnTo>
                  <a:pt x="168548" y="33243"/>
                </a:lnTo>
                <a:lnTo>
                  <a:pt x="164753" y="38355"/>
                </a:lnTo>
                <a:lnTo>
                  <a:pt x="160318" y="43667"/>
                </a:lnTo>
                <a:lnTo>
                  <a:pt x="155456" y="49114"/>
                </a:lnTo>
                <a:lnTo>
                  <a:pt x="144974" y="60246"/>
                </a:lnTo>
                <a:lnTo>
                  <a:pt x="139513" y="65881"/>
                </a:lnTo>
                <a:lnTo>
                  <a:pt x="133013" y="71544"/>
                </a:lnTo>
                <a:lnTo>
                  <a:pt x="125823" y="77223"/>
                </a:lnTo>
                <a:lnTo>
                  <a:pt x="118172" y="82915"/>
                </a:lnTo>
                <a:lnTo>
                  <a:pt x="111166" y="89566"/>
                </a:lnTo>
                <a:lnTo>
                  <a:pt x="104591" y="96858"/>
                </a:lnTo>
                <a:lnTo>
                  <a:pt x="98302" y="104577"/>
                </a:lnTo>
                <a:lnTo>
                  <a:pt x="92205" y="111628"/>
                </a:lnTo>
                <a:lnTo>
                  <a:pt x="86234" y="118234"/>
                </a:lnTo>
                <a:lnTo>
                  <a:pt x="80350" y="124543"/>
                </a:lnTo>
                <a:lnTo>
                  <a:pt x="73569" y="130653"/>
                </a:lnTo>
                <a:lnTo>
                  <a:pt x="66191" y="136632"/>
                </a:lnTo>
                <a:lnTo>
                  <a:pt x="58415" y="142523"/>
                </a:lnTo>
                <a:lnTo>
                  <a:pt x="51326" y="148355"/>
                </a:lnTo>
                <a:lnTo>
                  <a:pt x="44695" y="154149"/>
                </a:lnTo>
                <a:lnTo>
                  <a:pt x="38369" y="159916"/>
                </a:lnTo>
                <a:lnTo>
                  <a:pt x="32247" y="164713"/>
                </a:lnTo>
                <a:lnTo>
                  <a:pt x="26261" y="168864"/>
                </a:lnTo>
                <a:lnTo>
                  <a:pt x="20365" y="172583"/>
                </a:lnTo>
                <a:lnTo>
                  <a:pt x="15481" y="176016"/>
                </a:lnTo>
                <a:lnTo>
                  <a:pt x="11273" y="179256"/>
                </a:lnTo>
                <a:lnTo>
                  <a:pt x="7516" y="182369"/>
                </a:lnTo>
                <a:lnTo>
                  <a:pt x="5011" y="185397"/>
                </a:lnTo>
                <a:lnTo>
                  <a:pt x="3340" y="188368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51"/>
          <p:cNvSpPr/>
          <p:nvPr/>
        </p:nvSpPr>
        <p:spPr>
          <a:xfrm>
            <a:off x="6457950" y="1791769"/>
            <a:ext cx="231458" cy="231332"/>
          </a:xfrm>
          <a:custGeom>
            <a:avLst/>
            <a:gdLst/>
            <a:ahLst/>
            <a:cxnLst/>
            <a:rect l="0" t="0" r="0" b="0"/>
            <a:pathLst>
              <a:path w="231458" h="231332">
                <a:moveTo>
                  <a:pt x="0" y="42745"/>
                </a:moveTo>
                <a:lnTo>
                  <a:pt x="12770" y="29975"/>
                </a:lnTo>
                <a:lnTo>
                  <a:pt x="15181" y="28517"/>
                </a:lnTo>
                <a:lnTo>
                  <a:pt x="20399" y="26897"/>
                </a:lnTo>
                <a:lnTo>
                  <a:pt x="25894" y="23637"/>
                </a:lnTo>
                <a:lnTo>
                  <a:pt x="31511" y="19013"/>
                </a:lnTo>
                <a:lnTo>
                  <a:pt x="37182" y="13783"/>
                </a:lnTo>
                <a:lnTo>
                  <a:pt x="40980" y="12007"/>
                </a:lnTo>
                <a:lnTo>
                  <a:pt x="45418" y="10823"/>
                </a:lnTo>
                <a:lnTo>
                  <a:pt x="50281" y="10034"/>
                </a:lnTo>
                <a:lnTo>
                  <a:pt x="55428" y="8555"/>
                </a:lnTo>
                <a:lnTo>
                  <a:pt x="60764" y="6617"/>
                </a:lnTo>
                <a:lnTo>
                  <a:pt x="66227" y="4372"/>
                </a:lnTo>
                <a:lnTo>
                  <a:pt x="71773" y="2876"/>
                </a:lnTo>
                <a:lnTo>
                  <a:pt x="77376" y="1878"/>
                </a:lnTo>
                <a:lnTo>
                  <a:pt x="83016" y="1213"/>
                </a:lnTo>
                <a:lnTo>
                  <a:pt x="88682" y="770"/>
                </a:lnTo>
                <a:lnTo>
                  <a:pt x="94364" y="474"/>
                </a:lnTo>
                <a:lnTo>
                  <a:pt x="105757" y="146"/>
                </a:lnTo>
                <a:lnTo>
                  <a:pt x="117171" y="0"/>
                </a:lnTo>
                <a:lnTo>
                  <a:pt x="122880" y="913"/>
                </a:lnTo>
                <a:lnTo>
                  <a:pt x="128592" y="2475"/>
                </a:lnTo>
                <a:lnTo>
                  <a:pt x="134306" y="4469"/>
                </a:lnTo>
                <a:lnTo>
                  <a:pt x="139067" y="5798"/>
                </a:lnTo>
                <a:lnTo>
                  <a:pt x="143194" y="6684"/>
                </a:lnTo>
                <a:lnTo>
                  <a:pt x="146898" y="7274"/>
                </a:lnTo>
                <a:lnTo>
                  <a:pt x="153553" y="10470"/>
                </a:lnTo>
                <a:lnTo>
                  <a:pt x="156660" y="12656"/>
                </a:lnTo>
                <a:lnTo>
                  <a:pt x="159685" y="16019"/>
                </a:lnTo>
                <a:lnTo>
                  <a:pt x="162654" y="20165"/>
                </a:lnTo>
                <a:lnTo>
                  <a:pt x="165586" y="24834"/>
                </a:lnTo>
                <a:lnTo>
                  <a:pt x="167540" y="28900"/>
                </a:lnTo>
                <a:lnTo>
                  <a:pt x="171244" y="40125"/>
                </a:lnTo>
                <a:lnTo>
                  <a:pt x="173218" y="44808"/>
                </a:lnTo>
                <a:lnTo>
                  <a:pt x="175486" y="49836"/>
                </a:lnTo>
                <a:lnTo>
                  <a:pt x="176998" y="55092"/>
                </a:lnTo>
                <a:lnTo>
                  <a:pt x="178006" y="60502"/>
                </a:lnTo>
                <a:lnTo>
                  <a:pt x="178678" y="66013"/>
                </a:lnTo>
                <a:lnTo>
                  <a:pt x="179127" y="71592"/>
                </a:lnTo>
                <a:lnTo>
                  <a:pt x="179424" y="77217"/>
                </a:lnTo>
                <a:lnTo>
                  <a:pt x="179624" y="82871"/>
                </a:lnTo>
                <a:lnTo>
                  <a:pt x="178804" y="88546"/>
                </a:lnTo>
                <a:lnTo>
                  <a:pt x="177306" y="94234"/>
                </a:lnTo>
                <a:lnTo>
                  <a:pt x="175353" y="99932"/>
                </a:lnTo>
                <a:lnTo>
                  <a:pt x="173099" y="105634"/>
                </a:lnTo>
                <a:lnTo>
                  <a:pt x="170645" y="111341"/>
                </a:lnTo>
                <a:lnTo>
                  <a:pt x="168055" y="117051"/>
                </a:lnTo>
                <a:lnTo>
                  <a:pt x="164424" y="122763"/>
                </a:lnTo>
                <a:lnTo>
                  <a:pt x="160099" y="128475"/>
                </a:lnTo>
                <a:lnTo>
                  <a:pt x="155309" y="134189"/>
                </a:lnTo>
                <a:lnTo>
                  <a:pt x="150212" y="139903"/>
                </a:lnTo>
                <a:lnTo>
                  <a:pt x="139469" y="151331"/>
                </a:lnTo>
                <a:lnTo>
                  <a:pt x="135841" y="156094"/>
                </a:lnTo>
                <a:lnTo>
                  <a:pt x="133423" y="160221"/>
                </a:lnTo>
                <a:lnTo>
                  <a:pt x="129784" y="167347"/>
                </a:lnTo>
                <a:lnTo>
                  <a:pt x="124991" y="173689"/>
                </a:lnTo>
                <a:lnTo>
                  <a:pt x="121428" y="176714"/>
                </a:lnTo>
                <a:lnTo>
                  <a:pt x="117147" y="179683"/>
                </a:lnTo>
                <a:lnTo>
                  <a:pt x="112388" y="182614"/>
                </a:lnTo>
                <a:lnTo>
                  <a:pt x="109215" y="185521"/>
                </a:lnTo>
                <a:lnTo>
                  <a:pt x="107100" y="188412"/>
                </a:lnTo>
                <a:lnTo>
                  <a:pt x="103797" y="194164"/>
                </a:lnTo>
                <a:lnTo>
                  <a:pt x="99155" y="199895"/>
                </a:lnTo>
                <a:lnTo>
                  <a:pt x="93916" y="205617"/>
                </a:lnTo>
                <a:lnTo>
                  <a:pt x="91185" y="208477"/>
                </a:lnTo>
                <a:lnTo>
                  <a:pt x="87460" y="210383"/>
                </a:lnTo>
                <a:lnTo>
                  <a:pt x="83072" y="211654"/>
                </a:lnTo>
                <a:lnTo>
                  <a:pt x="78240" y="212501"/>
                </a:lnTo>
                <a:lnTo>
                  <a:pt x="75021" y="214018"/>
                </a:lnTo>
                <a:lnTo>
                  <a:pt x="72873" y="215983"/>
                </a:lnTo>
                <a:lnTo>
                  <a:pt x="71442" y="218244"/>
                </a:lnTo>
                <a:lnTo>
                  <a:pt x="69536" y="219752"/>
                </a:lnTo>
                <a:lnTo>
                  <a:pt x="67312" y="220757"/>
                </a:lnTo>
                <a:lnTo>
                  <a:pt x="62301" y="221874"/>
                </a:lnTo>
                <a:lnTo>
                  <a:pt x="55078" y="222503"/>
                </a:lnTo>
                <a:lnTo>
                  <a:pt x="51577" y="222758"/>
                </a:lnTo>
                <a:lnTo>
                  <a:pt x="109957" y="222768"/>
                </a:lnTo>
                <a:lnTo>
                  <a:pt x="115214" y="223721"/>
                </a:lnTo>
                <a:lnTo>
                  <a:pt x="120625" y="225308"/>
                </a:lnTo>
                <a:lnTo>
                  <a:pt x="126136" y="227319"/>
                </a:lnTo>
                <a:lnTo>
                  <a:pt x="131716" y="228660"/>
                </a:lnTo>
                <a:lnTo>
                  <a:pt x="137341" y="229553"/>
                </a:lnTo>
                <a:lnTo>
                  <a:pt x="142995" y="230149"/>
                </a:lnTo>
                <a:lnTo>
                  <a:pt x="148670" y="230546"/>
                </a:lnTo>
                <a:lnTo>
                  <a:pt x="154358" y="230811"/>
                </a:lnTo>
                <a:lnTo>
                  <a:pt x="165758" y="231105"/>
                </a:lnTo>
                <a:lnTo>
                  <a:pt x="204075" y="231331"/>
                </a:lnTo>
                <a:lnTo>
                  <a:pt x="208439" y="230382"/>
                </a:lnTo>
                <a:lnTo>
                  <a:pt x="212302" y="228797"/>
                </a:lnTo>
                <a:lnTo>
                  <a:pt x="219133" y="225447"/>
                </a:lnTo>
                <a:lnTo>
                  <a:pt x="222289" y="224554"/>
                </a:lnTo>
                <a:lnTo>
                  <a:pt x="231457" y="2227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52"/>
          <p:cNvSpPr/>
          <p:nvPr/>
        </p:nvSpPr>
        <p:spPr>
          <a:xfrm>
            <a:off x="6766559" y="1860353"/>
            <a:ext cx="239667" cy="325625"/>
          </a:xfrm>
          <a:custGeom>
            <a:avLst/>
            <a:gdLst/>
            <a:ahLst/>
            <a:cxnLst/>
            <a:rect l="0" t="0" r="0" b="0"/>
            <a:pathLst>
              <a:path w="239667" h="325625">
                <a:moveTo>
                  <a:pt x="0" y="25597"/>
                </a:moveTo>
                <a:lnTo>
                  <a:pt x="0" y="17129"/>
                </a:lnTo>
                <a:lnTo>
                  <a:pt x="0" y="21606"/>
                </a:lnTo>
                <a:lnTo>
                  <a:pt x="953" y="22936"/>
                </a:lnTo>
                <a:lnTo>
                  <a:pt x="2541" y="23823"/>
                </a:lnTo>
                <a:lnTo>
                  <a:pt x="4551" y="24414"/>
                </a:lnTo>
                <a:lnTo>
                  <a:pt x="5892" y="25761"/>
                </a:lnTo>
                <a:lnTo>
                  <a:pt x="6786" y="27611"/>
                </a:lnTo>
                <a:lnTo>
                  <a:pt x="7381" y="29797"/>
                </a:lnTo>
                <a:lnTo>
                  <a:pt x="10583" y="34766"/>
                </a:lnTo>
                <a:lnTo>
                  <a:pt x="17741" y="42918"/>
                </a:lnTo>
                <a:lnTo>
                  <a:pt x="20401" y="45717"/>
                </a:lnTo>
                <a:lnTo>
                  <a:pt x="22173" y="49488"/>
                </a:lnTo>
                <a:lnTo>
                  <a:pt x="24142" y="58757"/>
                </a:lnTo>
                <a:lnTo>
                  <a:pt x="27558" y="66687"/>
                </a:lnTo>
                <a:lnTo>
                  <a:pt x="34835" y="76507"/>
                </a:lnTo>
                <a:lnTo>
                  <a:pt x="40248" y="83466"/>
                </a:lnTo>
                <a:lnTo>
                  <a:pt x="45828" y="92909"/>
                </a:lnTo>
                <a:lnTo>
                  <a:pt x="51484" y="100916"/>
                </a:lnTo>
                <a:lnTo>
                  <a:pt x="57171" y="107649"/>
                </a:lnTo>
                <a:lnTo>
                  <a:pt x="62876" y="113817"/>
                </a:lnTo>
                <a:lnTo>
                  <a:pt x="71441" y="122644"/>
                </a:lnTo>
                <a:lnTo>
                  <a:pt x="74297" y="124585"/>
                </a:lnTo>
                <a:lnTo>
                  <a:pt x="80012" y="126741"/>
                </a:lnTo>
                <a:lnTo>
                  <a:pt x="85726" y="127700"/>
                </a:lnTo>
                <a:lnTo>
                  <a:pt x="88583" y="127956"/>
                </a:lnTo>
                <a:lnTo>
                  <a:pt x="92393" y="129078"/>
                </a:lnTo>
                <a:lnTo>
                  <a:pt x="96839" y="130779"/>
                </a:lnTo>
                <a:lnTo>
                  <a:pt x="101707" y="132866"/>
                </a:lnTo>
                <a:lnTo>
                  <a:pt x="105905" y="133304"/>
                </a:lnTo>
                <a:lnTo>
                  <a:pt x="109656" y="132644"/>
                </a:lnTo>
                <a:lnTo>
                  <a:pt x="116364" y="130323"/>
                </a:lnTo>
                <a:lnTo>
                  <a:pt x="122520" y="129292"/>
                </a:lnTo>
                <a:lnTo>
                  <a:pt x="124542" y="128064"/>
                </a:lnTo>
                <a:lnTo>
                  <a:pt x="125891" y="126293"/>
                </a:lnTo>
                <a:lnTo>
                  <a:pt x="126790" y="124160"/>
                </a:lnTo>
                <a:lnTo>
                  <a:pt x="132606" y="116607"/>
                </a:lnTo>
                <a:lnTo>
                  <a:pt x="137676" y="111131"/>
                </a:lnTo>
                <a:lnTo>
                  <a:pt x="140362" y="108337"/>
                </a:lnTo>
                <a:lnTo>
                  <a:pt x="142153" y="105522"/>
                </a:lnTo>
                <a:lnTo>
                  <a:pt x="145625" y="97009"/>
                </a:lnTo>
                <a:lnTo>
                  <a:pt x="149812" y="91308"/>
                </a:lnTo>
                <a:lnTo>
                  <a:pt x="151310" y="87502"/>
                </a:lnTo>
                <a:lnTo>
                  <a:pt x="152975" y="78193"/>
                </a:lnTo>
                <a:lnTo>
                  <a:pt x="153713" y="70245"/>
                </a:lnTo>
                <a:lnTo>
                  <a:pt x="154043" y="62585"/>
                </a:lnTo>
                <a:lnTo>
                  <a:pt x="154271" y="41180"/>
                </a:lnTo>
                <a:lnTo>
                  <a:pt x="154305" y="10532"/>
                </a:lnTo>
                <a:lnTo>
                  <a:pt x="156845" y="6836"/>
                </a:lnTo>
                <a:lnTo>
                  <a:pt x="162773" y="0"/>
                </a:lnTo>
                <a:lnTo>
                  <a:pt x="162869" y="7270"/>
                </a:lnTo>
                <a:lnTo>
                  <a:pt x="169720" y="15062"/>
                </a:lnTo>
                <a:lnTo>
                  <a:pt x="174809" y="20280"/>
                </a:lnTo>
                <a:lnTo>
                  <a:pt x="176547" y="23957"/>
                </a:lnTo>
                <a:lnTo>
                  <a:pt x="178479" y="33123"/>
                </a:lnTo>
                <a:lnTo>
                  <a:pt x="181877" y="41007"/>
                </a:lnTo>
                <a:lnTo>
                  <a:pt x="186562" y="48638"/>
                </a:lnTo>
                <a:lnTo>
                  <a:pt x="191820" y="58380"/>
                </a:lnTo>
                <a:lnTo>
                  <a:pt x="197331" y="66519"/>
                </a:lnTo>
                <a:lnTo>
                  <a:pt x="202955" y="74264"/>
                </a:lnTo>
                <a:lnTo>
                  <a:pt x="208630" y="84057"/>
                </a:lnTo>
                <a:lnTo>
                  <a:pt x="210525" y="90288"/>
                </a:lnTo>
                <a:lnTo>
                  <a:pt x="211787" y="97299"/>
                </a:lnTo>
                <a:lnTo>
                  <a:pt x="212629" y="104831"/>
                </a:lnTo>
                <a:lnTo>
                  <a:pt x="214143" y="111757"/>
                </a:lnTo>
                <a:lnTo>
                  <a:pt x="216105" y="118279"/>
                </a:lnTo>
                <a:lnTo>
                  <a:pt x="218365" y="124533"/>
                </a:lnTo>
                <a:lnTo>
                  <a:pt x="220825" y="130606"/>
                </a:lnTo>
                <a:lnTo>
                  <a:pt x="223417" y="136560"/>
                </a:lnTo>
                <a:lnTo>
                  <a:pt x="226097" y="142435"/>
                </a:lnTo>
                <a:lnTo>
                  <a:pt x="227884" y="148256"/>
                </a:lnTo>
                <a:lnTo>
                  <a:pt x="229076" y="154042"/>
                </a:lnTo>
                <a:lnTo>
                  <a:pt x="229870" y="159805"/>
                </a:lnTo>
                <a:lnTo>
                  <a:pt x="230399" y="166504"/>
                </a:lnTo>
                <a:lnTo>
                  <a:pt x="230752" y="173827"/>
                </a:lnTo>
                <a:lnTo>
                  <a:pt x="230988" y="181567"/>
                </a:lnTo>
                <a:lnTo>
                  <a:pt x="232097" y="188632"/>
                </a:lnTo>
                <a:lnTo>
                  <a:pt x="233789" y="195247"/>
                </a:lnTo>
                <a:lnTo>
                  <a:pt x="235870" y="201562"/>
                </a:lnTo>
                <a:lnTo>
                  <a:pt x="237256" y="207677"/>
                </a:lnTo>
                <a:lnTo>
                  <a:pt x="238181" y="213658"/>
                </a:lnTo>
                <a:lnTo>
                  <a:pt x="238798" y="219551"/>
                </a:lnTo>
                <a:lnTo>
                  <a:pt x="239483" y="228639"/>
                </a:lnTo>
                <a:lnTo>
                  <a:pt x="239666" y="232396"/>
                </a:lnTo>
                <a:lnTo>
                  <a:pt x="237328" y="241650"/>
                </a:lnTo>
                <a:lnTo>
                  <a:pt x="235372" y="246785"/>
                </a:lnTo>
                <a:lnTo>
                  <a:pt x="233115" y="252113"/>
                </a:lnTo>
                <a:lnTo>
                  <a:pt x="230658" y="257570"/>
                </a:lnTo>
                <a:lnTo>
                  <a:pt x="228066" y="263113"/>
                </a:lnTo>
                <a:lnTo>
                  <a:pt x="222649" y="271812"/>
                </a:lnTo>
                <a:lnTo>
                  <a:pt x="217065" y="279806"/>
                </a:lnTo>
                <a:lnTo>
                  <a:pt x="211409" y="289708"/>
                </a:lnTo>
                <a:lnTo>
                  <a:pt x="207615" y="294064"/>
                </a:lnTo>
                <a:lnTo>
                  <a:pt x="203180" y="297920"/>
                </a:lnTo>
                <a:lnTo>
                  <a:pt x="198318" y="301443"/>
                </a:lnTo>
                <a:lnTo>
                  <a:pt x="193173" y="304744"/>
                </a:lnTo>
                <a:lnTo>
                  <a:pt x="187837" y="307897"/>
                </a:lnTo>
                <a:lnTo>
                  <a:pt x="182374" y="310952"/>
                </a:lnTo>
                <a:lnTo>
                  <a:pt x="177780" y="312989"/>
                </a:lnTo>
                <a:lnTo>
                  <a:pt x="173766" y="314346"/>
                </a:lnTo>
                <a:lnTo>
                  <a:pt x="170136" y="315251"/>
                </a:lnTo>
                <a:lnTo>
                  <a:pt x="165812" y="316807"/>
                </a:lnTo>
                <a:lnTo>
                  <a:pt x="161024" y="318797"/>
                </a:lnTo>
                <a:lnTo>
                  <a:pt x="155927" y="321076"/>
                </a:lnTo>
                <a:lnTo>
                  <a:pt x="150624" y="322595"/>
                </a:lnTo>
                <a:lnTo>
                  <a:pt x="145184" y="323608"/>
                </a:lnTo>
                <a:lnTo>
                  <a:pt x="139652" y="324284"/>
                </a:lnTo>
                <a:lnTo>
                  <a:pt x="134060" y="324734"/>
                </a:lnTo>
                <a:lnTo>
                  <a:pt x="128425" y="325034"/>
                </a:lnTo>
                <a:lnTo>
                  <a:pt x="117086" y="325367"/>
                </a:lnTo>
                <a:lnTo>
                  <a:pt x="79689" y="325618"/>
                </a:lnTo>
                <a:lnTo>
                  <a:pt x="75986" y="325624"/>
                </a:lnTo>
                <a:lnTo>
                  <a:pt x="72565" y="324675"/>
                </a:lnTo>
                <a:lnTo>
                  <a:pt x="66224" y="321080"/>
                </a:lnTo>
                <a:lnTo>
                  <a:pt x="60231" y="318848"/>
                </a:lnTo>
                <a:lnTo>
                  <a:pt x="57299" y="318252"/>
                </a:lnTo>
                <a:lnTo>
                  <a:pt x="51501" y="315051"/>
                </a:lnTo>
                <a:lnTo>
                  <a:pt x="48622" y="312863"/>
                </a:lnTo>
                <a:lnTo>
                  <a:pt x="42883" y="310433"/>
                </a:lnTo>
                <a:lnTo>
                  <a:pt x="40019" y="309785"/>
                </a:lnTo>
                <a:lnTo>
                  <a:pt x="38109" y="308401"/>
                </a:lnTo>
                <a:lnTo>
                  <a:pt x="36837" y="306525"/>
                </a:lnTo>
                <a:lnTo>
                  <a:pt x="34794" y="301222"/>
                </a:lnTo>
                <a:lnTo>
                  <a:pt x="34291" y="2913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53"/>
          <p:cNvSpPr/>
          <p:nvPr/>
        </p:nvSpPr>
        <p:spPr>
          <a:xfrm>
            <a:off x="7118032" y="1885950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11932" y="8572"/>
                </a:lnTo>
                <a:lnTo>
                  <a:pt x="14622" y="7620"/>
                </a:lnTo>
                <a:lnTo>
                  <a:pt x="17368" y="6032"/>
                </a:lnTo>
                <a:lnTo>
                  <a:pt x="20151" y="4021"/>
                </a:lnTo>
                <a:lnTo>
                  <a:pt x="23912" y="2681"/>
                </a:lnTo>
                <a:lnTo>
                  <a:pt x="28324" y="1787"/>
                </a:lnTo>
                <a:lnTo>
                  <a:pt x="33171" y="1191"/>
                </a:lnTo>
                <a:lnTo>
                  <a:pt x="38306" y="794"/>
                </a:lnTo>
                <a:lnTo>
                  <a:pt x="43635" y="529"/>
                </a:lnTo>
                <a:lnTo>
                  <a:pt x="54636" y="235"/>
                </a:lnTo>
                <a:lnTo>
                  <a:pt x="139900" y="0"/>
                </a:lnTo>
                <a:lnTo>
                  <a:pt x="142796" y="952"/>
                </a:lnTo>
                <a:lnTo>
                  <a:pt x="145680" y="2540"/>
                </a:lnTo>
                <a:lnTo>
                  <a:pt x="15430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54"/>
          <p:cNvSpPr/>
          <p:nvPr/>
        </p:nvSpPr>
        <p:spPr>
          <a:xfrm>
            <a:off x="7109459" y="1963102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24951" y="17145"/>
                </a:lnTo>
                <a:lnTo>
                  <a:pt x="29969" y="16193"/>
                </a:lnTo>
                <a:lnTo>
                  <a:pt x="35220" y="14605"/>
                </a:lnTo>
                <a:lnTo>
                  <a:pt x="40625" y="12594"/>
                </a:lnTo>
                <a:lnTo>
                  <a:pt x="47086" y="11254"/>
                </a:lnTo>
                <a:lnTo>
                  <a:pt x="54251" y="10360"/>
                </a:lnTo>
                <a:lnTo>
                  <a:pt x="61886" y="9764"/>
                </a:lnTo>
                <a:lnTo>
                  <a:pt x="68879" y="9367"/>
                </a:lnTo>
                <a:lnTo>
                  <a:pt x="81731" y="8926"/>
                </a:lnTo>
                <a:lnTo>
                  <a:pt x="88777" y="7855"/>
                </a:lnTo>
                <a:lnTo>
                  <a:pt x="96332" y="6190"/>
                </a:lnTo>
                <a:lnTo>
                  <a:pt x="104227" y="4126"/>
                </a:lnTo>
                <a:lnTo>
                  <a:pt x="111395" y="2751"/>
                </a:lnTo>
                <a:lnTo>
                  <a:pt x="118078" y="1834"/>
                </a:lnTo>
                <a:lnTo>
                  <a:pt x="124438" y="1223"/>
                </a:lnTo>
                <a:lnTo>
                  <a:pt x="130585" y="815"/>
                </a:lnTo>
                <a:lnTo>
                  <a:pt x="136587" y="543"/>
                </a:lnTo>
                <a:lnTo>
                  <a:pt x="148335" y="242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55"/>
          <p:cNvSpPr/>
          <p:nvPr/>
        </p:nvSpPr>
        <p:spPr>
          <a:xfrm>
            <a:off x="7469505" y="1911667"/>
            <a:ext cx="128588" cy="8573"/>
          </a:xfrm>
          <a:custGeom>
            <a:avLst/>
            <a:gdLst/>
            <a:ahLst/>
            <a:cxnLst/>
            <a:rect l="0" t="0" r="0" b="0"/>
            <a:pathLst>
              <a:path w="128588" h="8573">
                <a:moveTo>
                  <a:pt x="0" y="0"/>
                </a:moveTo>
                <a:lnTo>
                  <a:pt x="82989" y="0"/>
                </a:lnTo>
                <a:lnTo>
                  <a:pt x="87711" y="953"/>
                </a:lnTo>
                <a:lnTo>
                  <a:pt x="91811" y="2540"/>
                </a:lnTo>
                <a:lnTo>
                  <a:pt x="95497" y="4551"/>
                </a:lnTo>
                <a:lnTo>
                  <a:pt x="98907" y="5891"/>
                </a:lnTo>
                <a:lnTo>
                  <a:pt x="102133" y="6785"/>
                </a:lnTo>
                <a:lnTo>
                  <a:pt x="105236" y="7381"/>
                </a:lnTo>
                <a:lnTo>
                  <a:pt x="108258" y="7778"/>
                </a:lnTo>
                <a:lnTo>
                  <a:pt x="111224" y="8043"/>
                </a:lnTo>
                <a:lnTo>
                  <a:pt x="114154" y="8220"/>
                </a:lnTo>
                <a:lnTo>
                  <a:pt x="119950" y="8416"/>
                </a:lnTo>
                <a:lnTo>
                  <a:pt x="128587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56"/>
          <p:cNvSpPr/>
          <p:nvPr/>
        </p:nvSpPr>
        <p:spPr>
          <a:xfrm>
            <a:off x="7718110" y="1765935"/>
            <a:ext cx="154249" cy="214300"/>
          </a:xfrm>
          <a:custGeom>
            <a:avLst/>
            <a:gdLst/>
            <a:ahLst/>
            <a:cxnLst/>
            <a:rect l="0" t="0" r="0" b="0"/>
            <a:pathLst>
              <a:path w="154249" h="214300">
                <a:moveTo>
                  <a:pt x="85722" y="17145"/>
                </a:moveTo>
                <a:lnTo>
                  <a:pt x="101322" y="17145"/>
                </a:lnTo>
                <a:lnTo>
                  <a:pt x="101837" y="16192"/>
                </a:lnTo>
                <a:lnTo>
                  <a:pt x="102732" y="9764"/>
                </a:lnTo>
                <a:lnTo>
                  <a:pt x="102856" y="8677"/>
                </a:lnTo>
                <a:lnTo>
                  <a:pt x="98313" y="8603"/>
                </a:lnTo>
                <a:lnTo>
                  <a:pt x="52666" y="8572"/>
                </a:lnTo>
                <a:lnTo>
                  <a:pt x="48445" y="7620"/>
                </a:lnTo>
                <a:lnTo>
                  <a:pt x="44678" y="6032"/>
                </a:lnTo>
                <a:lnTo>
                  <a:pt x="41214" y="4021"/>
                </a:lnTo>
                <a:lnTo>
                  <a:pt x="37953" y="2681"/>
                </a:lnTo>
                <a:lnTo>
                  <a:pt x="34826" y="1787"/>
                </a:lnTo>
                <a:lnTo>
                  <a:pt x="25735" y="4"/>
                </a:lnTo>
                <a:lnTo>
                  <a:pt x="25715" y="0"/>
                </a:lnTo>
                <a:lnTo>
                  <a:pt x="25715" y="20151"/>
                </a:lnTo>
                <a:lnTo>
                  <a:pt x="24763" y="22959"/>
                </a:lnTo>
                <a:lnTo>
                  <a:pt x="21164" y="28619"/>
                </a:lnTo>
                <a:lnTo>
                  <a:pt x="19823" y="32414"/>
                </a:lnTo>
                <a:lnTo>
                  <a:pt x="18930" y="36849"/>
                </a:lnTo>
                <a:lnTo>
                  <a:pt x="18334" y="41711"/>
                </a:lnTo>
                <a:lnTo>
                  <a:pt x="16984" y="45905"/>
                </a:lnTo>
                <a:lnTo>
                  <a:pt x="15131" y="49653"/>
                </a:lnTo>
                <a:lnTo>
                  <a:pt x="12945" y="53104"/>
                </a:lnTo>
                <a:lnTo>
                  <a:pt x="10514" y="59479"/>
                </a:lnTo>
                <a:lnTo>
                  <a:pt x="9866" y="62513"/>
                </a:lnTo>
                <a:lnTo>
                  <a:pt x="9433" y="66440"/>
                </a:lnTo>
                <a:lnTo>
                  <a:pt x="9146" y="70963"/>
                </a:lnTo>
                <a:lnTo>
                  <a:pt x="8954" y="75884"/>
                </a:lnTo>
                <a:lnTo>
                  <a:pt x="7873" y="80116"/>
                </a:lnTo>
                <a:lnTo>
                  <a:pt x="6200" y="83891"/>
                </a:lnTo>
                <a:lnTo>
                  <a:pt x="4133" y="87360"/>
                </a:lnTo>
                <a:lnTo>
                  <a:pt x="1835" y="93754"/>
                </a:lnTo>
                <a:lnTo>
                  <a:pt x="814" y="99771"/>
                </a:lnTo>
                <a:lnTo>
                  <a:pt x="361" y="105620"/>
                </a:lnTo>
                <a:lnTo>
                  <a:pt x="70" y="111244"/>
                </a:lnTo>
                <a:lnTo>
                  <a:pt x="0" y="119617"/>
                </a:lnTo>
                <a:lnTo>
                  <a:pt x="4548" y="119897"/>
                </a:lnTo>
                <a:lnTo>
                  <a:pt x="7378" y="119980"/>
                </a:lnTo>
                <a:lnTo>
                  <a:pt x="10581" y="117459"/>
                </a:lnTo>
                <a:lnTo>
                  <a:pt x="12768" y="115453"/>
                </a:lnTo>
                <a:lnTo>
                  <a:pt x="15179" y="114116"/>
                </a:lnTo>
                <a:lnTo>
                  <a:pt x="17738" y="113225"/>
                </a:lnTo>
                <a:lnTo>
                  <a:pt x="20397" y="112630"/>
                </a:lnTo>
                <a:lnTo>
                  <a:pt x="24075" y="111282"/>
                </a:lnTo>
                <a:lnTo>
                  <a:pt x="28431" y="109430"/>
                </a:lnTo>
                <a:lnTo>
                  <a:pt x="33241" y="107243"/>
                </a:lnTo>
                <a:lnTo>
                  <a:pt x="37400" y="105786"/>
                </a:lnTo>
                <a:lnTo>
                  <a:pt x="41124" y="104813"/>
                </a:lnTo>
                <a:lnTo>
                  <a:pt x="44561" y="104165"/>
                </a:lnTo>
                <a:lnTo>
                  <a:pt x="49708" y="103734"/>
                </a:lnTo>
                <a:lnTo>
                  <a:pt x="55998" y="103446"/>
                </a:lnTo>
                <a:lnTo>
                  <a:pt x="77522" y="102983"/>
                </a:lnTo>
                <a:lnTo>
                  <a:pt x="108865" y="102880"/>
                </a:lnTo>
                <a:lnTo>
                  <a:pt x="113533" y="103829"/>
                </a:lnTo>
                <a:lnTo>
                  <a:pt x="117598" y="105414"/>
                </a:lnTo>
                <a:lnTo>
                  <a:pt x="121261" y="107423"/>
                </a:lnTo>
                <a:lnTo>
                  <a:pt x="135516" y="114802"/>
                </a:lnTo>
                <a:lnTo>
                  <a:pt x="139873" y="117492"/>
                </a:lnTo>
                <a:lnTo>
                  <a:pt x="143731" y="120238"/>
                </a:lnTo>
                <a:lnTo>
                  <a:pt x="147254" y="123021"/>
                </a:lnTo>
                <a:lnTo>
                  <a:pt x="149604" y="125829"/>
                </a:lnTo>
                <a:lnTo>
                  <a:pt x="151170" y="128653"/>
                </a:lnTo>
                <a:lnTo>
                  <a:pt x="152911" y="134331"/>
                </a:lnTo>
                <a:lnTo>
                  <a:pt x="153683" y="140030"/>
                </a:lnTo>
                <a:lnTo>
                  <a:pt x="154027" y="145738"/>
                </a:lnTo>
                <a:lnTo>
                  <a:pt x="154180" y="152402"/>
                </a:lnTo>
                <a:lnTo>
                  <a:pt x="154248" y="161714"/>
                </a:lnTo>
                <a:lnTo>
                  <a:pt x="153313" y="165912"/>
                </a:lnTo>
                <a:lnTo>
                  <a:pt x="151739" y="169663"/>
                </a:lnTo>
                <a:lnTo>
                  <a:pt x="149736" y="173116"/>
                </a:lnTo>
                <a:lnTo>
                  <a:pt x="144970" y="179493"/>
                </a:lnTo>
                <a:lnTo>
                  <a:pt x="142366" y="182527"/>
                </a:lnTo>
                <a:lnTo>
                  <a:pt x="138724" y="185502"/>
                </a:lnTo>
                <a:lnTo>
                  <a:pt x="134392" y="188438"/>
                </a:lnTo>
                <a:lnTo>
                  <a:pt x="129599" y="191348"/>
                </a:lnTo>
                <a:lnTo>
                  <a:pt x="125450" y="194240"/>
                </a:lnTo>
                <a:lnTo>
                  <a:pt x="121733" y="197121"/>
                </a:lnTo>
                <a:lnTo>
                  <a:pt x="118302" y="199994"/>
                </a:lnTo>
                <a:lnTo>
                  <a:pt x="114110" y="202861"/>
                </a:lnTo>
                <a:lnTo>
                  <a:pt x="109409" y="205726"/>
                </a:lnTo>
                <a:lnTo>
                  <a:pt x="104371" y="208588"/>
                </a:lnTo>
                <a:lnTo>
                  <a:pt x="99108" y="210496"/>
                </a:lnTo>
                <a:lnTo>
                  <a:pt x="93693" y="211768"/>
                </a:lnTo>
                <a:lnTo>
                  <a:pt x="88179" y="212616"/>
                </a:lnTo>
                <a:lnTo>
                  <a:pt x="83551" y="213181"/>
                </a:lnTo>
                <a:lnTo>
                  <a:pt x="79511" y="213558"/>
                </a:lnTo>
                <a:lnTo>
                  <a:pt x="75866" y="213810"/>
                </a:lnTo>
                <a:lnTo>
                  <a:pt x="71532" y="213977"/>
                </a:lnTo>
                <a:lnTo>
                  <a:pt x="57282" y="214213"/>
                </a:lnTo>
                <a:lnTo>
                  <a:pt x="40397" y="214299"/>
                </a:lnTo>
                <a:lnTo>
                  <a:pt x="37408" y="213351"/>
                </a:lnTo>
                <a:lnTo>
                  <a:pt x="34462" y="211766"/>
                </a:lnTo>
                <a:lnTo>
                  <a:pt x="31547" y="209757"/>
                </a:lnTo>
                <a:lnTo>
                  <a:pt x="29603" y="207466"/>
                </a:lnTo>
                <a:lnTo>
                  <a:pt x="28307" y="204985"/>
                </a:lnTo>
                <a:lnTo>
                  <a:pt x="26227" y="198711"/>
                </a:lnTo>
                <a:lnTo>
                  <a:pt x="25866" y="193074"/>
                </a:lnTo>
                <a:lnTo>
                  <a:pt x="25760" y="185371"/>
                </a:lnTo>
                <a:lnTo>
                  <a:pt x="25718" y="173111"/>
                </a:lnTo>
                <a:lnTo>
                  <a:pt x="28256" y="169648"/>
                </a:lnTo>
                <a:lnTo>
                  <a:pt x="34287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57"/>
          <p:cNvSpPr/>
          <p:nvPr/>
        </p:nvSpPr>
        <p:spPr>
          <a:xfrm>
            <a:off x="7976474" y="1825942"/>
            <a:ext cx="238839" cy="162879"/>
          </a:xfrm>
          <a:custGeom>
            <a:avLst/>
            <a:gdLst/>
            <a:ahLst/>
            <a:cxnLst/>
            <a:rect l="0" t="0" r="0" b="0"/>
            <a:pathLst>
              <a:path w="238839" h="162879">
                <a:moveTo>
                  <a:pt x="7381" y="0"/>
                </a:moveTo>
                <a:lnTo>
                  <a:pt x="0" y="0"/>
                </a:lnTo>
                <a:lnTo>
                  <a:pt x="556" y="953"/>
                </a:lnTo>
                <a:lnTo>
                  <a:pt x="4935" y="5891"/>
                </a:lnTo>
                <a:lnTo>
                  <a:pt x="9438" y="10583"/>
                </a:lnTo>
                <a:lnTo>
                  <a:pt x="11609" y="12770"/>
                </a:lnTo>
                <a:lnTo>
                  <a:pt x="13057" y="15181"/>
                </a:lnTo>
                <a:lnTo>
                  <a:pt x="14022" y="17741"/>
                </a:lnTo>
                <a:lnTo>
                  <a:pt x="14666" y="20400"/>
                </a:lnTo>
                <a:lnTo>
                  <a:pt x="16048" y="22172"/>
                </a:lnTo>
                <a:lnTo>
                  <a:pt x="17921" y="23354"/>
                </a:lnTo>
                <a:lnTo>
                  <a:pt x="20123" y="24142"/>
                </a:lnTo>
                <a:lnTo>
                  <a:pt x="25108" y="27557"/>
                </a:lnTo>
                <a:lnTo>
                  <a:pt x="27772" y="29802"/>
                </a:lnTo>
                <a:lnTo>
                  <a:pt x="30500" y="33203"/>
                </a:lnTo>
                <a:lnTo>
                  <a:pt x="33271" y="37375"/>
                </a:lnTo>
                <a:lnTo>
                  <a:pt x="36071" y="42062"/>
                </a:lnTo>
                <a:lnTo>
                  <a:pt x="39842" y="46139"/>
                </a:lnTo>
                <a:lnTo>
                  <a:pt x="44262" y="49809"/>
                </a:lnTo>
                <a:lnTo>
                  <a:pt x="49113" y="53209"/>
                </a:lnTo>
                <a:lnTo>
                  <a:pt x="53300" y="57380"/>
                </a:lnTo>
                <a:lnTo>
                  <a:pt x="57044" y="62066"/>
                </a:lnTo>
                <a:lnTo>
                  <a:pt x="60492" y="67095"/>
                </a:lnTo>
                <a:lnTo>
                  <a:pt x="63743" y="71400"/>
                </a:lnTo>
                <a:lnTo>
                  <a:pt x="66862" y="75222"/>
                </a:lnTo>
                <a:lnTo>
                  <a:pt x="69896" y="78723"/>
                </a:lnTo>
                <a:lnTo>
                  <a:pt x="74775" y="82010"/>
                </a:lnTo>
                <a:lnTo>
                  <a:pt x="80885" y="85153"/>
                </a:lnTo>
                <a:lnTo>
                  <a:pt x="87815" y="88201"/>
                </a:lnTo>
                <a:lnTo>
                  <a:pt x="93389" y="92138"/>
                </a:lnTo>
                <a:lnTo>
                  <a:pt x="98057" y="96668"/>
                </a:lnTo>
                <a:lnTo>
                  <a:pt x="102122" y="101593"/>
                </a:lnTo>
                <a:lnTo>
                  <a:pt x="107689" y="105829"/>
                </a:lnTo>
                <a:lnTo>
                  <a:pt x="114257" y="109605"/>
                </a:lnTo>
                <a:lnTo>
                  <a:pt x="140782" y="122509"/>
                </a:lnTo>
                <a:lnTo>
                  <a:pt x="146796" y="124536"/>
                </a:lnTo>
                <a:lnTo>
                  <a:pt x="152712" y="125886"/>
                </a:lnTo>
                <a:lnTo>
                  <a:pt x="158561" y="126787"/>
                </a:lnTo>
                <a:lnTo>
                  <a:pt x="164364" y="128340"/>
                </a:lnTo>
                <a:lnTo>
                  <a:pt x="170140" y="130327"/>
                </a:lnTo>
                <a:lnTo>
                  <a:pt x="175895" y="132605"/>
                </a:lnTo>
                <a:lnTo>
                  <a:pt x="181635" y="135076"/>
                </a:lnTo>
                <a:lnTo>
                  <a:pt x="193094" y="140361"/>
                </a:lnTo>
                <a:lnTo>
                  <a:pt x="197865" y="143104"/>
                </a:lnTo>
                <a:lnTo>
                  <a:pt x="201998" y="145885"/>
                </a:lnTo>
                <a:lnTo>
                  <a:pt x="205705" y="148692"/>
                </a:lnTo>
                <a:lnTo>
                  <a:pt x="212365" y="151810"/>
                </a:lnTo>
                <a:lnTo>
                  <a:pt x="218500" y="153196"/>
                </a:lnTo>
                <a:lnTo>
                  <a:pt x="224401" y="153812"/>
                </a:lnTo>
                <a:lnTo>
                  <a:pt x="227308" y="154929"/>
                </a:lnTo>
                <a:lnTo>
                  <a:pt x="233079" y="158710"/>
                </a:lnTo>
                <a:lnTo>
                  <a:pt x="238838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58"/>
          <p:cNvSpPr/>
          <p:nvPr/>
        </p:nvSpPr>
        <p:spPr>
          <a:xfrm>
            <a:off x="8043862" y="1834514"/>
            <a:ext cx="154306" cy="162879"/>
          </a:xfrm>
          <a:custGeom>
            <a:avLst/>
            <a:gdLst/>
            <a:ahLst/>
            <a:cxnLst/>
            <a:rect l="0" t="0" r="0" b="0"/>
            <a:pathLst>
              <a:path w="154306" h="162879">
                <a:moveTo>
                  <a:pt x="154305" y="0"/>
                </a:moveTo>
                <a:lnTo>
                  <a:pt x="146086" y="0"/>
                </a:lnTo>
                <a:lnTo>
                  <a:pt x="145837" y="4551"/>
                </a:lnTo>
                <a:lnTo>
                  <a:pt x="145764" y="7381"/>
                </a:lnTo>
                <a:lnTo>
                  <a:pt x="143207" y="10583"/>
                </a:lnTo>
                <a:lnTo>
                  <a:pt x="138895" y="15182"/>
                </a:lnTo>
                <a:lnTo>
                  <a:pt x="121821" y="32464"/>
                </a:lnTo>
                <a:lnTo>
                  <a:pt x="96641" y="57663"/>
                </a:lnTo>
                <a:lnTo>
                  <a:pt x="92049" y="63207"/>
                </a:lnTo>
                <a:lnTo>
                  <a:pt x="88036" y="68808"/>
                </a:lnTo>
                <a:lnTo>
                  <a:pt x="84409" y="74447"/>
                </a:lnTo>
                <a:lnTo>
                  <a:pt x="80085" y="80112"/>
                </a:lnTo>
                <a:lnTo>
                  <a:pt x="75297" y="85793"/>
                </a:lnTo>
                <a:lnTo>
                  <a:pt x="70201" y="91485"/>
                </a:lnTo>
                <a:lnTo>
                  <a:pt x="59458" y="102890"/>
                </a:lnTo>
                <a:lnTo>
                  <a:pt x="24522" y="138326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4" name="SMARTPenAnnotation559"/>
          <p:cNvSpPr/>
          <p:nvPr/>
        </p:nvSpPr>
        <p:spPr>
          <a:xfrm>
            <a:off x="8446769" y="1808797"/>
            <a:ext cx="42864" cy="222886"/>
          </a:xfrm>
          <a:custGeom>
            <a:avLst/>
            <a:gdLst/>
            <a:ahLst/>
            <a:cxnLst/>
            <a:rect l="0" t="0" r="0" b="0"/>
            <a:pathLst>
              <a:path w="42864" h="222886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2" y="20151"/>
                </a:lnTo>
                <a:lnTo>
                  <a:pt x="5892" y="23912"/>
                </a:lnTo>
                <a:lnTo>
                  <a:pt x="6786" y="28324"/>
                </a:lnTo>
                <a:lnTo>
                  <a:pt x="7382" y="33170"/>
                </a:lnTo>
                <a:lnTo>
                  <a:pt x="7779" y="37353"/>
                </a:lnTo>
                <a:lnTo>
                  <a:pt x="8044" y="41095"/>
                </a:lnTo>
                <a:lnTo>
                  <a:pt x="8221" y="44542"/>
                </a:lnTo>
                <a:lnTo>
                  <a:pt x="8416" y="55991"/>
                </a:lnTo>
                <a:lnTo>
                  <a:pt x="8469" y="63045"/>
                </a:lnTo>
                <a:lnTo>
                  <a:pt x="9456" y="69653"/>
                </a:lnTo>
                <a:lnTo>
                  <a:pt x="11067" y="75963"/>
                </a:lnTo>
                <a:lnTo>
                  <a:pt x="13092" y="82074"/>
                </a:lnTo>
                <a:lnTo>
                  <a:pt x="14443" y="88054"/>
                </a:lnTo>
                <a:lnTo>
                  <a:pt x="15345" y="93945"/>
                </a:lnTo>
                <a:lnTo>
                  <a:pt x="15945" y="99777"/>
                </a:lnTo>
                <a:lnTo>
                  <a:pt x="16345" y="105571"/>
                </a:lnTo>
                <a:lnTo>
                  <a:pt x="16612" y="111338"/>
                </a:lnTo>
                <a:lnTo>
                  <a:pt x="16790" y="117088"/>
                </a:lnTo>
                <a:lnTo>
                  <a:pt x="17861" y="122826"/>
                </a:lnTo>
                <a:lnTo>
                  <a:pt x="19527" y="128557"/>
                </a:lnTo>
                <a:lnTo>
                  <a:pt x="21591" y="134282"/>
                </a:lnTo>
                <a:lnTo>
                  <a:pt x="22967" y="140004"/>
                </a:lnTo>
                <a:lnTo>
                  <a:pt x="23884" y="145723"/>
                </a:lnTo>
                <a:lnTo>
                  <a:pt x="24495" y="151442"/>
                </a:lnTo>
                <a:lnTo>
                  <a:pt x="24903" y="156206"/>
                </a:lnTo>
                <a:lnTo>
                  <a:pt x="25175" y="160335"/>
                </a:lnTo>
                <a:lnTo>
                  <a:pt x="25356" y="164040"/>
                </a:lnTo>
                <a:lnTo>
                  <a:pt x="25557" y="173237"/>
                </a:lnTo>
                <a:lnTo>
                  <a:pt x="25687" y="190112"/>
                </a:lnTo>
                <a:lnTo>
                  <a:pt x="26650" y="193416"/>
                </a:lnTo>
                <a:lnTo>
                  <a:pt x="28244" y="196572"/>
                </a:lnTo>
                <a:lnTo>
                  <a:pt x="30260" y="199628"/>
                </a:lnTo>
                <a:lnTo>
                  <a:pt x="31603" y="202618"/>
                </a:lnTo>
                <a:lnTo>
                  <a:pt x="32499" y="205564"/>
                </a:lnTo>
                <a:lnTo>
                  <a:pt x="33097" y="208480"/>
                </a:lnTo>
                <a:lnTo>
                  <a:pt x="34446" y="211377"/>
                </a:lnTo>
                <a:lnTo>
                  <a:pt x="36300" y="214260"/>
                </a:lnTo>
                <a:lnTo>
                  <a:pt x="42863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5" name="SMARTPenAnnotation560"/>
          <p:cNvSpPr/>
          <p:nvPr/>
        </p:nvSpPr>
        <p:spPr>
          <a:xfrm>
            <a:off x="8381823" y="1920242"/>
            <a:ext cx="193535" cy="8571"/>
          </a:xfrm>
          <a:custGeom>
            <a:avLst/>
            <a:gdLst/>
            <a:ahLst/>
            <a:cxnLst/>
            <a:rect l="0" t="0" r="0" b="0"/>
            <a:pathLst>
              <a:path w="193535" h="8571">
                <a:moveTo>
                  <a:pt x="4939" y="8570"/>
                </a:moveTo>
                <a:lnTo>
                  <a:pt x="0" y="8570"/>
                </a:lnTo>
                <a:lnTo>
                  <a:pt x="21400" y="8570"/>
                </a:lnTo>
                <a:lnTo>
                  <a:pt x="26390" y="7618"/>
                </a:lnTo>
                <a:lnTo>
                  <a:pt x="31623" y="6030"/>
                </a:lnTo>
                <a:lnTo>
                  <a:pt x="37016" y="4019"/>
                </a:lnTo>
                <a:lnTo>
                  <a:pt x="42516" y="2679"/>
                </a:lnTo>
                <a:lnTo>
                  <a:pt x="48088" y="1785"/>
                </a:lnTo>
                <a:lnTo>
                  <a:pt x="53707" y="1189"/>
                </a:lnTo>
                <a:lnTo>
                  <a:pt x="60312" y="792"/>
                </a:lnTo>
                <a:lnTo>
                  <a:pt x="75269" y="351"/>
                </a:lnTo>
                <a:lnTo>
                  <a:pt x="138785" y="7"/>
                </a:lnTo>
                <a:lnTo>
                  <a:pt x="160802" y="0"/>
                </a:lnTo>
                <a:lnTo>
                  <a:pt x="166950" y="952"/>
                </a:lnTo>
                <a:lnTo>
                  <a:pt x="172002" y="2539"/>
                </a:lnTo>
                <a:lnTo>
                  <a:pt x="176321" y="4549"/>
                </a:lnTo>
                <a:lnTo>
                  <a:pt x="180154" y="5889"/>
                </a:lnTo>
                <a:lnTo>
                  <a:pt x="183662" y="6783"/>
                </a:lnTo>
                <a:lnTo>
                  <a:pt x="193534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7" name="SMARTPenAnnotation561"/>
          <p:cNvSpPr/>
          <p:nvPr/>
        </p:nvSpPr>
        <p:spPr>
          <a:xfrm>
            <a:off x="8628090" y="1766039"/>
            <a:ext cx="161580" cy="111231"/>
          </a:xfrm>
          <a:custGeom>
            <a:avLst/>
            <a:gdLst/>
            <a:ahLst/>
            <a:cxnLst/>
            <a:rect l="0" t="0" r="0" b="0"/>
            <a:pathLst>
              <a:path w="161580" h="111231">
                <a:moveTo>
                  <a:pt x="7275" y="8468"/>
                </a:moveTo>
                <a:lnTo>
                  <a:pt x="11826" y="8468"/>
                </a:lnTo>
                <a:lnTo>
                  <a:pt x="13166" y="7515"/>
                </a:lnTo>
                <a:lnTo>
                  <a:pt x="14060" y="5928"/>
                </a:lnTo>
                <a:lnTo>
                  <a:pt x="15742" y="249"/>
                </a:lnTo>
                <a:lnTo>
                  <a:pt x="20367" y="0"/>
                </a:lnTo>
                <a:lnTo>
                  <a:pt x="21718" y="918"/>
                </a:lnTo>
                <a:lnTo>
                  <a:pt x="22619" y="2482"/>
                </a:lnTo>
                <a:lnTo>
                  <a:pt x="24064" y="7286"/>
                </a:lnTo>
                <a:lnTo>
                  <a:pt x="21722" y="10482"/>
                </a:lnTo>
                <a:lnTo>
                  <a:pt x="19763" y="12669"/>
                </a:lnTo>
                <a:lnTo>
                  <a:pt x="18458" y="15079"/>
                </a:lnTo>
                <a:lnTo>
                  <a:pt x="17587" y="17637"/>
                </a:lnTo>
                <a:lnTo>
                  <a:pt x="17007" y="20296"/>
                </a:lnTo>
                <a:lnTo>
                  <a:pt x="16621" y="23021"/>
                </a:lnTo>
                <a:lnTo>
                  <a:pt x="16363" y="25790"/>
                </a:lnTo>
                <a:lnTo>
                  <a:pt x="16190" y="28589"/>
                </a:lnTo>
                <a:lnTo>
                  <a:pt x="16000" y="36778"/>
                </a:lnTo>
                <a:lnTo>
                  <a:pt x="15949" y="41629"/>
                </a:lnTo>
                <a:lnTo>
                  <a:pt x="14963" y="45815"/>
                </a:lnTo>
                <a:lnTo>
                  <a:pt x="13353" y="49559"/>
                </a:lnTo>
                <a:lnTo>
                  <a:pt x="11326" y="53007"/>
                </a:lnTo>
                <a:lnTo>
                  <a:pt x="9975" y="57210"/>
                </a:lnTo>
                <a:lnTo>
                  <a:pt x="9075" y="61918"/>
                </a:lnTo>
                <a:lnTo>
                  <a:pt x="8475" y="66961"/>
                </a:lnTo>
                <a:lnTo>
                  <a:pt x="7123" y="71276"/>
                </a:lnTo>
                <a:lnTo>
                  <a:pt x="5269" y="75105"/>
                </a:lnTo>
                <a:lnTo>
                  <a:pt x="3080" y="78610"/>
                </a:lnTo>
                <a:lnTo>
                  <a:pt x="1621" y="81899"/>
                </a:lnTo>
                <a:lnTo>
                  <a:pt x="647" y="85045"/>
                </a:lnTo>
                <a:lnTo>
                  <a:pt x="0" y="88094"/>
                </a:lnTo>
                <a:lnTo>
                  <a:pt x="520" y="90127"/>
                </a:lnTo>
                <a:lnTo>
                  <a:pt x="1818" y="91482"/>
                </a:lnTo>
                <a:lnTo>
                  <a:pt x="3638" y="92386"/>
                </a:lnTo>
                <a:lnTo>
                  <a:pt x="4850" y="93941"/>
                </a:lnTo>
                <a:lnTo>
                  <a:pt x="5658" y="95930"/>
                </a:lnTo>
                <a:lnTo>
                  <a:pt x="6196" y="98209"/>
                </a:lnTo>
                <a:lnTo>
                  <a:pt x="7509" y="99727"/>
                </a:lnTo>
                <a:lnTo>
                  <a:pt x="9336" y="100740"/>
                </a:lnTo>
                <a:lnTo>
                  <a:pt x="14561" y="102365"/>
                </a:lnTo>
                <a:lnTo>
                  <a:pt x="16894" y="103451"/>
                </a:lnTo>
                <a:lnTo>
                  <a:pt x="24568" y="107198"/>
                </a:lnTo>
                <a:lnTo>
                  <a:pt x="28328" y="108578"/>
                </a:lnTo>
                <a:lnTo>
                  <a:pt x="31788" y="109498"/>
                </a:lnTo>
                <a:lnTo>
                  <a:pt x="35047" y="110111"/>
                </a:lnTo>
                <a:lnTo>
                  <a:pt x="39124" y="110520"/>
                </a:lnTo>
                <a:lnTo>
                  <a:pt x="43748" y="110793"/>
                </a:lnTo>
                <a:lnTo>
                  <a:pt x="53013" y="111096"/>
                </a:lnTo>
                <a:lnTo>
                  <a:pt x="60306" y="111230"/>
                </a:lnTo>
                <a:lnTo>
                  <a:pt x="65488" y="110314"/>
                </a:lnTo>
                <a:lnTo>
                  <a:pt x="71802" y="108750"/>
                </a:lnTo>
                <a:lnTo>
                  <a:pt x="78867" y="106755"/>
                </a:lnTo>
                <a:lnTo>
                  <a:pt x="84530" y="105425"/>
                </a:lnTo>
                <a:lnTo>
                  <a:pt x="89259" y="104539"/>
                </a:lnTo>
                <a:lnTo>
                  <a:pt x="93362" y="103948"/>
                </a:lnTo>
                <a:lnTo>
                  <a:pt x="98005" y="103554"/>
                </a:lnTo>
                <a:lnTo>
                  <a:pt x="103004" y="103291"/>
                </a:lnTo>
                <a:lnTo>
                  <a:pt x="113639" y="102999"/>
                </a:lnTo>
                <a:lnTo>
                  <a:pt x="160512" y="102766"/>
                </a:lnTo>
                <a:lnTo>
                  <a:pt x="161579" y="1027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8" name="SMARTPenAnnotation562"/>
          <p:cNvSpPr/>
          <p:nvPr/>
        </p:nvSpPr>
        <p:spPr>
          <a:xfrm>
            <a:off x="8738234" y="1774507"/>
            <a:ext cx="60009" cy="282894"/>
          </a:xfrm>
          <a:custGeom>
            <a:avLst/>
            <a:gdLst/>
            <a:ahLst/>
            <a:cxnLst/>
            <a:rect l="0" t="0" r="0" b="0"/>
            <a:pathLst>
              <a:path w="60009" h="282894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9683"/>
                </a:lnTo>
                <a:lnTo>
                  <a:pt x="7382" y="17321"/>
                </a:lnTo>
                <a:lnTo>
                  <a:pt x="8043" y="24526"/>
                </a:lnTo>
                <a:lnTo>
                  <a:pt x="8221" y="27781"/>
                </a:lnTo>
                <a:lnTo>
                  <a:pt x="9291" y="31855"/>
                </a:lnTo>
                <a:lnTo>
                  <a:pt x="10957" y="36477"/>
                </a:lnTo>
                <a:lnTo>
                  <a:pt x="13020" y="41463"/>
                </a:lnTo>
                <a:lnTo>
                  <a:pt x="14395" y="47644"/>
                </a:lnTo>
                <a:lnTo>
                  <a:pt x="15312" y="54623"/>
                </a:lnTo>
                <a:lnTo>
                  <a:pt x="15923" y="62133"/>
                </a:lnTo>
                <a:lnTo>
                  <a:pt x="17284" y="69044"/>
                </a:lnTo>
                <a:lnTo>
                  <a:pt x="19142" y="75557"/>
                </a:lnTo>
                <a:lnTo>
                  <a:pt x="28971" y="104248"/>
                </a:lnTo>
                <a:lnTo>
                  <a:pt x="30743" y="111409"/>
                </a:lnTo>
                <a:lnTo>
                  <a:pt x="31926" y="118088"/>
                </a:lnTo>
                <a:lnTo>
                  <a:pt x="32715" y="124445"/>
                </a:lnTo>
                <a:lnTo>
                  <a:pt x="34192" y="131541"/>
                </a:lnTo>
                <a:lnTo>
                  <a:pt x="36130" y="139129"/>
                </a:lnTo>
                <a:lnTo>
                  <a:pt x="38375" y="147045"/>
                </a:lnTo>
                <a:lnTo>
                  <a:pt x="39872" y="155180"/>
                </a:lnTo>
                <a:lnTo>
                  <a:pt x="40868" y="163461"/>
                </a:lnTo>
                <a:lnTo>
                  <a:pt x="41533" y="171839"/>
                </a:lnTo>
                <a:lnTo>
                  <a:pt x="42929" y="179329"/>
                </a:lnTo>
                <a:lnTo>
                  <a:pt x="44812" y="186228"/>
                </a:lnTo>
                <a:lnTo>
                  <a:pt x="47019" y="192732"/>
                </a:lnTo>
                <a:lnTo>
                  <a:pt x="49444" y="198973"/>
                </a:lnTo>
                <a:lnTo>
                  <a:pt x="52013" y="205039"/>
                </a:lnTo>
                <a:lnTo>
                  <a:pt x="54678" y="210987"/>
                </a:lnTo>
                <a:lnTo>
                  <a:pt x="56455" y="216858"/>
                </a:lnTo>
                <a:lnTo>
                  <a:pt x="57639" y="222677"/>
                </a:lnTo>
                <a:lnTo>
                  <a:pt x="58429" y="228462"/>
                </a:lnTo>
                <a:lnTo>
                  <a:pt x="58956" y="234223"/>
                </a:lnTo>
                <a:lnTo>
                  <a:pt x="59306" y="239968"/>
                </a:lnTo>
                <a:lnTo>
                  <a:pt x="59696" y="250480"/>
                </a:lnTo>
                <a:lnTo>
                  <a:pt x="59916" y="261753"/>
                </a:lnTo>
                <a:lnTo>
                  <a:pt x="60008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9" name="SMARTPenAnnotation563"/>
          <p:cNvSpPr/>
          <p:nvPr/>
        </p:nvSpPr>
        <p:spPr>
          <a:xfrm>
            <a:off x="6535102" y="2151728"/>
            <a:ext cx="497206" cy="25687"/>
          </a:xfrm>
          <a:custGeom>
            <a:avLst/>
            <a:gdLst/>
            <a:ahLst/>
            <a:cxnLst/>
            <a:rect l="0" t="0" r="0" b="0"/>
            <a:pathLst>
              <a:path w="497206" h="25687">
                <a:moveTo>
                  <a:pt x="0" y="17114"/>
                </a:moveTo>
                <a:lnTo>
                  <a:pt x="4551" y="17114"/>
                </a:lnTo>
                <a:lnTo>
                  <a:pt x="7797" y="16161"/>
                </a:lnTo>
                <a:lnTo>
                  <a:pt x="11865" y="14574"/>
                </a:lnTo>
                <a:lnTo>
                  <a:pt x="16483" y="12563"/>
                </a:lnTo>
                <a:lnTo>
                  <a:pt x="21466" y="11223"/>
                </a:lnTo>
                <a:lnTo>
                  <a:pt x="26693" y="10329"/>
                </a:lnTo>
                <a:lnTo>
                  <a:pt x="32083" y="9733"/>
                </a:lnTo>
                <a:lnTo>
                  <a:pt x="43152" y="9071"/>
                </a:lnTo>
                <a:lnTo>
                  <a:pt x="55374" y="8777"/>
                </a:lnTo>
                <a:lnTo>
                  <a:pt x="94817" y="8573"/>
                </a:lnTo>
                <a:lnTo>
                  <a:pt x="104168" y="7610"/>
                </a:lnTo>
                <a:lnTo>
                  <a:pt x="114213" y="6015"/>
                </a:lnTo>
                <a:lnTo>
                  <a:pt x="124720" y="4000"/>
                </a:lnTo>
                <a:lnTo>
                  <a:pt x="135534" y="2656"/>
                </a:lnTo>
                <a:lnTo>
                  <a:pt x="146553" y="1761"/>
                </a:lnTo>
                <a:lnTo>
                  <a:pt x="157710" y="1163"/>
                </a:lnTo>
                <a:lnTo>
                  <a:pt x="180266" y="500"/>
                </a:lnTo>
                <a:lnTo>
                  <a:pt x="255409" y="16"/>
                </a:lnTo>
                <a:lnTo>
                  <a:pt x="267427" y="0"/>
                </a:lnTo>
                <a:lnTo>
                  <a:pt x="280202" y="942"/>
                </a:lnTo>
                <a:lnTo>
                  <a:pt x="293482" y="2523"/>
                </a:lnTo>
                <a:lnTo>
                  <a:pt x="307097" y="4529"/>
                </a:lnTo>
                <a:lnTo>
                  <a:pt x="319032" y="5867"/>
                </a:lnTo>
                <a:lnTo>
                  <a:pt x="329845" y="6758"/>
                </a:lnTo>
                <a:lnTo>
                  <a:pt x="339912" y="7353"/>
                </a:lnTo>
                <a:lnTo>
                  <a:pt x="358717" y="8013"/>
                </a:lnTo>
                <a:lnTo>
                  <a:pt x="367732" y="8189"/>
                </a:lnTo>
                <a:lnTo>
                  <a:pt x="376600" y="9259"/>
                </a:lnTo>
                <a:lnTo>
                  <a:pt x="385369" y="10925"/>
                </a:lnTo>
                <a:lnTo>
                  <a:pt x="394073" y="12988"/>
                </a:lnTo>
                <a:lnTo>
                  <a:pt x="402733" y="14364"/>
                </a:lnTo>
                <a:lnTo>
                  <a:pt x="411363" y="15280"/>
                </a:lnTo>
                <a:lnTo>
                  <a:pt x="419975" y="15892"/>
                </a:lnTo>
                <a:lnTo>
                  <a:pt x="434623" y="16571"/>
                </a:lnTo>
                <a:lnTo>
                  <a:pt x="447483" y="16873"/>
                </a:lnTo>
                <a:lnTo>
                  <a:pt x="459549" y="17007"/>
                </a:lnTo>
                <a:lnTo>
                  <a:pt x="464481" y="17995"/>
                </a:lnTo>
                <a:lnTo>
                  <a:pt x="468722" y="19606"/>
                </a:lnTo>
                <a:lnTo>
                  <a:pt x="472501" y="21633"/>
                </a:lnTo>
                <a:lnTo>
                  <a:pt x="475973" y="22984"/>
                </a:lnTo>
                <a:lnTo>
                  <a:pt x="479241" y="23885"/>
                </a:lnTo>
                <a:lnTo>
                  <a:pt x="482371" y="24486"/>
                </a:lnTo>
                <a:lnTo>
                  <a:pt x="488390" y="25153"/>
                </a:lnTo>
                <a:lnTo>
                  <a:pt x="497205" y="256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0" name="SMARTPenAnnotation564"/>
          <p:cNvSpPr/>
          <p:nvPr/>
        </p:nvSpPr>
        <p:spPr>
          <a:xfrm>
            <a:off x="6697980" y="2271743"/>
            <a:ext cx="274321" cy="162816"/>
          </a:xfrm>
          <a:custGeom>
            <a:avLst/>
            <a:gdLst/>
            <a:ahLst/>
            <a:cxnLst/>
            <a:rect l="0" t="0" r="0" b="0"/>
            <a:pathLst>
              <a:path w="274321" h="162816">
                <a:moveTo>
                  <a:pt x="0" y="17114"/>
                </a:moveTo>
                <a:lnTo>
                  <a:pt x="0" y="12563"/>
                </a:lnTo>
                <a:lnTo>
                  <a:pt x="952" y="11223"/>
                </a:lnTo>
                <a:lnTo>
                  <a:pt x="2540" y="10329"/>
                </a:lnTo>
                <a:lnTo>
                  <a:pt x="6844" y="9336"/>
                </a:lnTo>
                <a:lnTo>
                  <a:pt x="11931" y="8894"/>
                </a:lnTo>
                <a:lnTo>
                  <a:pt x="19908" y="8699"/>
                </a:lnTo>
                <a:lnTo>
                  <a:pt x="24701" y="8646"/>
                </a:lnTo>
                <a:lnTo>
                  <a:pt x="29803" y="7659"/>
                </a:lnTo>
                <a:lnTo>
                  <a:pt x="35109" y="6048"/>
                </a:lnTo>
                <a:lnTo>
                  <a:pt x="40550" y="4022"/>
                </a:lnTo>
                <a:lnTo>
                  <a:pt x="47036" y="2671"/>
                </a:lnTo>
                <a:lnTo>
                  <a:pt x="54217" y="1770"/>
                </a:lnTo>
                <a:lnTo>
                  <a:pt x="61863" y="1170"/>
                </a:lnTo>
                <a:lnTo>
                  <a:pt x="68864" y="770"/>
                </a:lnTo>
                <a:lnTo>
                  <a:pt x="81724" y="325"/>
                </a:lnTo>
                <a:lnTo>
                  <a:pt x="105501" y="39"/>
                </a:lnTo>
                <a:lnTo>
                  <a:pt x="117057" y="0"/>
                </a:lnTo>
                <a:lnTo>
                  <a:pt x="122805" y="943"/>
                </a:lnTo>
                <a:lnTo>
                  <a:pt x="128542" y="2523"/>
                </a:lnTo>
                <a:lnTo>
                  <a:pt x="134272" y="4529"/>
                </a:lnTo>
                <a:lnTo>
                  <a:pt x="139045" y="5867"/>
                </a:lnTo>
                <a:lnTo>
                  <a:pt x="146887" y="7353"/>
                </a:lnTo>
                <a:lnTo>
                  <a:pt x="153548" y="10553"/>
                </a:lnTo>
                <a:lnTo>
                  <a:pt x="159683" y="15151"/>
                </a:lnTo>
                <a:lnTo>
                  <a:pt x="162653" y="17710"/>
                </a:lnTo>
                <a:lnTo>
                  <a:pt x="165585" y="20369"/>
                </a:lnTo>
                <a:lnTo>
                  <a:pt x="167540" y="24046"/>
                </a:lnTo>
                <a:lnTo>
                  <a:pt x="168843" y="28403"/>
                </a:lnTo>
                <a:lnTo>
                  <a:pt x="169712" y="33213"/>
                </a:lnTo>
                <a:lnTo>
                  <a:pt x="170291" y="37371"/>
                </a:lnTo>
                <a:lnTo>
                  <a:pt x="170677" y="41097"/>
                </a:lnTo>
                <a:lnTo>
                  <a:pt x="170934" y="44532"/>
                </a:lnTo>
                <a:lnTo>
                  <a:pt x="170154" y="47776"/>
                </a:lnTo>
                <a:lnTo>
                  <a:pt x="168681" y="50890"/>
                </a:lnTo>
                <a:lnTo>
                  <a:pt x="166746" y="53919"/>
                </a:lnTo>
                <a:lnTo>
                  <a:pt x="163551" y="57843"/>
                </a:lnTo>
                <a:lnTo>
                  <a:pt x="159517" y="62364"/>
                </a:lnTo>
                <a:lnTo>
                  <a:pt x="150906" y="71515"/>
                </a:lnTo>
                <a:lnTo>
                  <a:pt x="143904" y="78757"/>
                </a:lnTo>
                <a:lnTo>
                  <a:pt x="138799" y="82975"/>
                </a:lnTo>
                <a:lnTo>
                  <a:pt x="132537" y="87691"/>
                </a:lnTo>
                <a:lnTo>
                  <a:pt x="117960" y="98012"/>
                </a:lnTo>
                <a:lnTo>
                  <a:pt x="101956" y="108949"/>
                </a:lnTo>
                <a:lnTo>
                  <a:pt x="93689" y="113580"/>
                </a:lnTo>
                <a:lnTo>
                  <a:pt x="85319" y="117619"/>
                </a:lnTo>
                <a:lnTo>
                  <a:pt x="76881" y="121265"/>
                </a:lnTo>
                <a:lnTo>
                  <a:pt x="62427" y="127856"/>
                </a:lnTo>
                <a:lnTo>
                  <a:pt x="55906" y="130947"/>
                </a:lnTo>
                <a:lnTo>
                  <a:pt x="50605" y="133960"/>
                </a:lnTo>
                <a:lnTo>
                  <a:pt x="46119" y="136921"/>
                </a:lnTo>
                <a:lnTo>
                  <a:pt x="38594" y="141799"/>
                </a:lnTo>
                <a:lnTo>
                  <a:pt x="32075" y="143967"/>
                </a:lnTo>
                <a:lnTo>
                  <a:pt x="26003" y="147471"/>
                </a:lnTo>
                <a:lnTo>
                  <a:pt x="17298" y="154156"/>
                </a:lnTo>
                <a:lnTo>
                  <a:pt x="17190" y="158790"/>
                </a:lnTo>
                <a:lnTo>
                  <a:pt x="18127" y="160142"/>
                </a:lnTo>
                <a:lnTo>
                  <a:pt x="19705" y="161043"/>
                </a:lnTo>
                <a:lnTo>
                  <a:pt x="23998" y="162045"/>
                </a:lnTo>
                <a:lnTo>
                  <a:pt x="29080" y="162490"/>
                </a:lnTo>
                <a:lnTo>
                  <a:pt x="37054" y="162688"/>
                </a:lnTo>
                <a:lnTo>
                  <a:pt x="53145" y="162815"/>
                </a:lnTo>
                <a:lnTo>
                  <a:pt x="58290" y="161873"/>
                </a:lnTo>
                <a:lnTo>
                  <a:pt x="64577" y="160293"/>
                </a:lnTo>
                <a:lnTo>
                  <a:pt x="71626" y="158287"/>
                </a:lnTo>
                <a:lnTo>
                  <a:pt x="79183" y="156949"/>
                </a:lnTo>
                <a:lnTo>
                  <a:pt x="87079" y="156058"/>
                </a:lnTo>
                <a:lnTo>
                  <a:pt x="95200" y="155463"/>
                </a:lnTo>
                <a:lnTo>
                  <a:pt x="103472" y="155067"/>
                </a:lnTo>
                <a:lnTo>
                  <a:pt x="120282" y="154626"/>
                </a:lnTo>
                <a:lnTo>
                  <a:pt x="128766" y="153557"/>
                </a:lnTo>
                <a:lnTo>
                  <a:pt x="137279" y="151891"/>
                </a:lnTo>
                <a:lnTo>
                  <a:pt x="145812" y="149828"/>
                </a:lnTo>
                <a:lnTo>
                  <a:pt x="154357" y="148452"/>
                </a:lnTo>
                <a:lnTo>
                  <a:pt x="162912" y="147535"/>
                </a:lnTo>
                <a:lnTo>
                  <a:pt x="171473" y="146924"/>
                </a:lnTo>
                <a:lnTo>
                  <a:pt x="179086" y="145564"/>
                </a:lnTo>
                <a:lnTo>
                  <a:pt x="186065" y="143705"/>
                </a:lnTo>
                <a:lnTo>
                  <a:pt x="192624" y="141513"/>
                </a:lnTo>
                <a:lnTo>
                  <a:pt x="199853" y="140052"/>
                </a:lnTo>
                <a:lnTo>
                  <a:pt x="207530" y="139078"/>
                </a:lnTo>
                <a:lnTo>
                  <a:pt x="215506" y="138428"/>
                </a:lnTo>
                <a:lnTo>
                  <a:pt x="223680" y="137995"/>
                </a:lnTo>
                <a:lnTo>
                  <a:pt x="240384" y="137514"/>
                </a:lnTo>
                <a:lnTo>
                  <a:pt x="264289" y="137180"/>
                </a:lnTo>
                <a:lnTo>
                  <a:pt x="274320" y="1371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1" name="SMARTPenAnnotation565"/>
          <p:cNvSpPr/>
          <p:nvPr/>
        </p:nvSpPr>
        <p:spPr>
          <a:xfrm>
            <a:off x="7658204" y="2125980"/>
            <a:ext cx="342797" cy="25718"/>
          </a:xfrm>
          <a:custGeom>
            <a:avLst/>
            <a:gdLst/>
            <a:ahLst/>
            <a:cxnLst/>
            <a:rect l="0" t="0" r="0" b="0"/>
            <a:pathLst>
              <a:path w="342797" h="25718">
                <a:moveTo>
                  <a:pt x="8468" y="25717"/>
                </a:moveTo>
                <a:lnTo>
                  <a:pt x="0" y="25717"/>
                </a:lnTo>
                <a:lnTo>
                  <a:pt x="17219" y="25717"/>
                </a:lnTo>
                <a:lnTo>
                  <a:pt x="21922" y="24765"/>
                </a:lnTo>
                <a:lnTo>
                  <a:pt x="26962" y="23177"/>
                </a:lnTo>
                <a:lnTo>
                  <a:pt x="32228" y="21166"/>
                </a:lnTo>
                <a:lnTo>
                  <a:pt x="37643" y="19826"/>
                </a:lnTo>
                <a:lnTo>
                  <a:pt x="43158" y="18932"/>
                </a:lnTo>
                <a:lnTo>
                  <a:pt x="48740" y="18336"/>
                </a:lnTo>
                <a:lnTo>
                  <a:pt x="55318" y="17939"/>
                </a:lnTo>
                <a:lnTo>
                  <a:pt x="70248" y="17498"/>
                </a:lnTo>
                <a:lnTo>
                  <a:pt x="94718" y="17249"/>
                </a:lnTo>
                <a:lnTo>
                  <a:pt x="103116" y="16262"/>
                </a:lnTo>
                <a:lnTo>
                  <a:pt x="111572" y="14651"/>
                </a:lnTo>
                <a:lnTo>
                  <a:pt x="120066" y="12625"/>
                </a:lnTo>
                <a:lnTo>
                  <a:pt x="129540" y="11274"/>
                </a:lnTo>
                <a:lnTo>
                  <a:pt x="139664" y="10373"/>
                </a:lnTo>
                <a:lnTo>
                  <a:pt x="150225" y="9773"/>
                </a:lnTo>
                <a:lnTo>
                  <a:pt x="160123" y="8420"/>
                </a:lnTo>
                <a:lnTo>
                  <a:pt x="169579" y="6566"/>
                </a:lnTo>
                <a:lnTo>
                  <a:pt x="178740" y="4377"/>
                </a:lnTo>
                <a:lnTo>
                  <a:pt x="187706" y="2918"/>
                </a:lnTo>
                <a:lnTo>
                  <a:pt x="196540" y="1945"/>
                </a:lnTo>
                <a:lnTo>
                  <a:pt x="205287" y="1297"/>
                </a:lnTo>
                <a:lnTo>
                  <a:pt x="213975" y="864"/>
                </a:lnTo>
                <a:lnTo>
                  <a:pt x="231250" y="384"/>
                </a:lnTo>
                <a:lnTo>
                  <a:pt x="267416" y="50"/>
                </a:lnTo>
                <a:lnTo>
                  <a:pt x="34279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2" name="SMARTPenAnnotation566"/>
          <p:cNvSpPr/>
          <p:nvPr/>
        </p:nvSpPr>
        <p:spPr>
          <a:xfrm>
            <a:off x="7786687" y="2221469"/>
            <a:ext cx="222886" cy="127395"/>
          </a:xfrm>
          <a:custGeom>
            <a:avLst/>
            <a:gdLst/>
            <a:ahLst/>
            <a:cxnLst/>
            <a:rect l="0" t="0" r="0" b="0"/>
            <a:pathLst>
              <a:path w="222886" h="127395">
                <a:moveTo>
                  <a:pt x="0" y="7381"/>
                </a:moveTo>
                <a:lnTo>
                  <a:pt x="11932" y="7381"/>
                </a:lnTo>
                <a:lnTo>
                  <a:pt x="14622" y="6428"/>
                </a:lnTo>
                <a:lnTo>
                  <a:pt x="20151" y="2830"/>
                </a:lnTo>
                <a:lnTo>
                  <a:pt x="23912" y="1489"/>
                </a:lnTo>
                <a:lnTo>
                  <a:pt x="28324" y="595"/>
                </a:lnTo>
                <a:lnTo>
                  <a:pt x="33170" y="0"/>
                </a:lnTo>
                <a:lnTo>
                  <a:pt x="38305" y="555"/>
                </a:lnTo>
                <a:lnTo>
                  <a:pt x="43635" y="1878"/>
                </a:lnTo>
                <a:lnTo>
                  <a:pt x="49092" y="3712"/>
                </a:lnTo>
                <a:lnTo>
                  <a:pt x="54635" y="4935"/>
                </a:lnTo>
                <a:lnTo>
                  <a:pt x="60236" y="5750"/>
                </a:lnTo>
                <a:lnTo>
                  <a:pt x="65875" y="6294"/>
                </a:lnTo>
                <a:lnTo>
                  <a:pt x="70586" y="6656"/>
                </a:lnTo>
                <a:lnTo>
                  <a:pt x="74680" y="6898"/>
                </a:lnTo>
                <a:lnTo>
                  <a:pt x="78362" y="7058"/>
                </a:lnTo>
                <a:lnTo>
                  <a:pt x="81769" y="8118"/>
                </a:lnTo>
                <a:lnTo>
                  <a:pt x="88094" y="11836"/>
                </a:lnTo>
                <a:lnTo>
                  <a:pt x="92067" y="13208"/>
                </a:lnTo>
                <a:lnTo>
                  <a:pt x="96620" y="14123"/>
                </a:lnTo>
                <a:lnTo>
                  <a:pt x="101562" y="14733"/>
                </a:lnTo>
                <a:lnTo>
                  <a:pt x="105807" y="16092"/>
                </a:lnTo>
                <a:lnTo>
                  <a:pt x="109591" y="17951"/>
                </a:lnTo>
                <a:lnTo>
                  <a:pt x="113065" y="20143"/>
                </a:lnTo>
                <a:lnTo>
                  <a:pt x="115382" y="22556"/>
                </a:lnTo>
                <a:lnTo>
                  <a:pt x="116927" y="25118"/>
                </a:lnTo>
                <a:lnTo>
                  <a:pt x="117956" y="27778"/>
                </a:lnTo>
                <a:lnTo>
                  <a:pt x="119595" y="29551"/>
                </a:lnTo>
                <a:lnTo>
                  <a:pt x="121640" y="30734"/>
                </a:lnTo>
                <a:lnTo>
                  <a:pt x="123956" y="31522"/>
                </a:lnTo>
                <a:lnTo>
                  <a:pt x="125499" y="33000"/>
                </a:lnTo>
                <a:lnTo>
                  <a:pt x="126529" y="34937"/>
                </a:lnTo>
                <a:lnTo>
                  <a:pt x="127215" y="37182"/>
                </a:lnTo>
                <a:lnTo>
                  <a:pt x="127673" y="39630"/>
                </a:lnTo>
                <a:lnTo>
                  <a:pt x="127977" y="42215"/>
                </a:lnTo>
                <a:lnTo>
                  <a:pt x="128181" y="44892"/>
                </a:lnTo>
                <a:lnTo>
                  <a:pt x="127364" y="47628"/>
                </a:lnTo>
                <a:lnTo>
                  <a:pt x="125867" y="50404"/>
                </a:lnTo>
                <a:lnTo>
                  <a:pt x="123916" y="53208"/>
                </a:lnTo>
                <a:lnTo>
                  <a:pt x="121663" y="56030"/>
                </a:lnTo>
                <a:lnTo>
                  <a:pt x="119209" y="58863"/>
                </a:lnTo>
                <a:lnTo>
                  <a:pt x="116620" y="61705"/>
                </a:lnTo>
                <a:lnTo>
                  <a:pt x="108664" y="69942"/>
                </a:lnTo>
                <a:lnTo>
                  <a:pt x="92584" y="86202"/>
                </a:lnTo>
                <a:lnTo>
                  <a:pt x="88394" y="89456"/>
                </a:lnTo>
                <a:lnTo>
                  <a:pt x="83694" y="92577"/>
                </a:lnTo>
                <a:lnTo>
                  <a:pt x="78656" y="95611"/>
                </a:lnTo>
                <a:lnTo>
                  <a:pt x="74345" y="98586"/>
                </a:lnTo>
                <a:lnTo>
                  <a:pt x="70518" y="101522"/>
                </a:lnTo>
                <a:lnTo>
                  <a:pt x="62084" y="108526"/>
                </a:lnTo>
                <a:lnTo>
                  <a:pt x="58390" y="112024"/>
                </a:lnTo>
                <a:lnTo>
                  <a:pt x="56072" y="114290"/>
                </a:lnTo>
                <a:lnTo>
                  <a:pt x="54526" y="116754"/>
                </a:lnTo>
                <a:lnTo>
                  <a:pt x="53496" y="119349"/>
                </a:lnTo>
                <a:lnTo>
                  <a:pt x="52808" y="122031"/>
                </a:lnTo>
                <a:lnTo>
                  <a:pt x="53304" y="123819"/>
                </a:lnTo>
                <a:lnTo>
                  <a:pt x="54586" y="125011"/>
                </a:lnTo>
                <a:lnTo>
                  <a:pt x="58937" y="126925"/>
                </a:lnTo>
                <a:lnTo>
                  <a:pt x="64241" y="127256"/>
                </a:lnTo>
                <a:lnTo>
                  <a:pt x="117565" y="127394"/>
                </a:lnTo>
                <a:lnTo>
                  <a:pt x="123145" y="126442"/>
                </a:lnTo>
                <a:lnTo>
                  <a:pt x="128769" y="124855"/>
                </a:lnTo>
                <a:lnTo>
                  <a:pt x="134424" y="122844"/>
                </a:lnTo>
                <a:lnTo>
                  <a:pt x="141051" y="121504"/>
                </a:lnTo>
                <a:lnTo>
                  <a:pt x="148327" y="120610"/>
                </a:lnTo>
                <a:lnTo>
                  <a:pt x="156035" y="120015"/>
                </a:lnTo>
                <a:lnTo>
                  <a:pt x="164031" y="118665"/>
                </a:lnTo>
                <a:lnTo>
                  <a:pt x="172219" y="116813"/>
                </a:lnTo>
                <a:lnTo>
                  <a:pt x="180535" y="114625"/>
                </a:lnTo>
                <a:lnTo>
                  <a:pt x="187984" y="113167"/>
                </a:lnTo>
                <a:lnTo>
                  <a:pt x="194855" y="112195"/>
                </a:lnTo>
                <a:lnTo>
                  <a:pt x="201340" y="111547"/>
                </a:lnTo>
                <a:lnTo>
                  <a:pt x="206617" y="111115"/>
                </a:lnTo>
                <a:lnTo>
                  <a:pt x="211087" y="110827"/>
                </a:lnTo>
                <a:lnTo>
                  <a:pt x="222885" y="1102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3" name="SMARTPenAnnotation567"/>
          <p:cNvSpPr/>
          <p:nvPr/>
        </p:nvSpPr>
        <p:spPr>
          <a:xfrm>
            <a:off x="8498205" y="2125980"/>
            <a:ext cx="282893" cy="25718"/>
          </a:xfrm>
          <a:custGeom>
            <a:avLst/>
            <a:gdLst/>
            <a:ahLst/>
            <a:cxnLst/>
            <a:rect l="0" t="0" r="0" b="0"/>
            <a:pathLst>
              <a:path w="282893" h="25718">
                <a:moveTo>
                  <a:pt x="0" y="25717"/>
                </a:moveTo>
                <a:lnTo>
                  <a:pt x="0" y="17498"/>
                </a:lnTo>
                <a:lnTo>
                  <a:pt x="7797" y="17214"/>
                </a:lnTo>
                <a:lnTo>
                  <a:pt x="16483" y="17176"/>
                </a:lnTo>
                <a:lnTo>
                  <a:pt x="21465" y="16213"/>
                </a:lnTo>
                <a:lnTo>
                  <a:pt x="26692" y="14618"/>
                </a:lnTo>
                <a:lnTo>
                  <a:pt x="32082" y="12603"/>
                </a:lnTo>
                <a:lnTo>
                  <a:pt x="37580" y="11259"/>
                </a:lnTo>
                <a:lnTo>
                  <a:pt x="43151" y="10364"/>
                </a:lnTo>
                <a:lnTo>
                  <a:pt x="48770" y="9766"/>
                </a:lnTo>
                <a:lnTo>
                  <a:pt x="55373" y="9368"/>
                </a:lnTo>
                <a:lnTo>
                  <a:pt x="70330" y="8926"/>
                </a:lnTo>
                <a:lnTo>
                  <a:pt x="120168" y="8603"/>
                </a:lnTo>
                <a:lnTo>
                  <a:pt x="127737" y="7640"/>
                </a:lnTo>
                <a:lnTo>
                  <a:pt x="134688" y="6046"/>
                </a:lnTo>
                <a:lnTo>
                  <a:pt x="141227" y="4030"/>
                </a:lnTo>
                <a:lnTo>
                  <a:pt x="148443" y="2687"/>
                </a:lnTo>
                <a:lnTo>
                  <a:pt x="156113" y="1791"/>
                </a:lnTo>
                <a:lnTo>
                  <a:pt x="164081" y="1194"/>
                </a:lnTo>
                <a:lnTo>
                  <a:pt x="171300" y="796"/>
                </a:lnTo>
                <a:lnTo>
                  <a:pt x="184400" y="353"/>
                </a:lnTo>
                <a:lnTo>
                  <a:pt x="220921" y="46"/>
                </a:lnTo>
                <a:lnTo>
                  <a:pt x="270899" y="0"/>
                </a:lnTo>
                <a:lnTo>
                  <a:pt x="272992" y="953"/>
                </a:lnTo>
                <a:lnTo>
                  <a:pt x="275340" y="2540"/>
                </a:lnTo>
                <a:lnTo>
                  <a:pt x="282892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4" name="SMARTPenAnnotation568"/>
          <p:cNvSpPr/>
          <p:nvPr/>
        </p:nvSpPr>
        <p:spPr>
          <a:xfrm>
            <a:off x="8549640" y="2237423"/>
            <a:ext cx="317183" cy="142022"/>
          </a:xfrm>
          <a:custGeom>
            <a:avLst/>
            <a:gdLst/>
            <a:ahLst/>
            <a:cxnLst/>
            <a:rect l="0" t="0" r="0" b="0"/>
            <a:pathLst>
              <a:path w="317183" h="142022">
                <a:moveTo>
                  <a:pt x="0" y="8572"/>
                </a:moveTo>
                <a:lnTo>
                  <a:pt x="4551" y="8572"/>
                </a:lnTo>
                <a:lnTo>
                  <a:pt x="5891" y="7619"/>
                </a:lnTo>
                <a:lnTo>
                  <a:pt x="6785" y="6032"/>
                </a:lnTo>
                <a:lnTo>
                  <a:pt x="7381" y="4021"/>
                </a:lnTo>
                <a:lnTo>
                  <a:pt x="8730" y="2680"/>
                </a:lnTo>
                <a:lnTo>
                  <a:pt x="10582" y="1786"/>
                </a:lnTo>
                <a:lnTo>
                  <a:pt x="12770" y="1191"/>
                </a:lnTo>
                <a:lnTo>
                  <a:pt x="20281" y="528"/>
                </a:lnTo>
                <a:lnTo>
                  <a:pt x="29968" y="234"/>
                </a:lnTo>
                <a:lnTo>
                  <a:pt x="74349" y="8"/>
                </a:lnTo>
                <a:lnTo>
                  <a:pt x="96658" y="0"/>
                </a:lnTo>
                <a:lnTo>
                  <a:pt x="99681" y="952"/>
                </a:lnTo>
                <a:lnTo>
                  <a:pt x="105580" y="4550"/>
                </a:lnTo>
                <a:lnTo>
                  <a:pt x="111377" y="6784"/>
                </a:lnTo>
                <a:lnTo>
                  <a:pt x="114256" y="7380"/>
                </a:lnTo>
                <a:lnTo>
                  <a:pt x="119995" y="10582"/>
                </a:lnTo>
                <a:lnTo>
                  <a:pt x="122859" y="12769"/>
                </a:lnTo>
                <a:lnTo>
                  <a:pt x="125721" y="15180"/>
                </a:lnTo>
                <a:lnTo>
                  <a:pt x="128582" y="17740"/>
                </a:lnTo>
                <a:lnTo>
                  <a:pt x="131440" y="20399"/>
                </a:lnTo>
                <a:lnTo>
                  <a:pt x="133347" y="23124"/>
                </a:lnTo>
                <a:lnTo>
                  <a:pt x="134618" y="25893"/>
                </a:lnTo>
                <a:lnTo>
                  <a:pt x="135465" y="28692"/>
                </a:lnTo>
                <a:lnTo>
                  <a:pt x="135078" y="31510"/>
                </a:lnTo>
                <a:lnTo>
                  <a:pt x="133867" y="34341"/>
                </a:lnTo>
                <a:lnTo>
                  <a:pt x="132107" y="37181"/>
                </a:lnTo>
                <a:lnTo>
                  <a:pt x="129981" y="39075"/>
                </a:lnTo>
                <a:lnTo>
                  <a:pt x="127612" y="40337"/>
                </a:lnTo>
                <a:lnTo>
                  <a:pt x="125080" y="41179"/>
                </a:lnTo>
                <a:lnTo>
                  <a:pt x="119726" y="44654"/>
                </a:lnTo>
                <a:lnTo>
                  <a:pt x="116964" y="46914"/>
                </a:lnTo>
                <a:lnTo>
                  <a:pt x="114171" y="49373"/>
                </a:lnTo>
                <a:lnTo>
                  <a:pt x="111356" y="51965"/>
                </a:lnTo>
                <a:lnTo>
                  <a:pt x="105689" y="57385"/>
                </a:lnTo>
                <a:lnTo>
                  <a:pt x="86884" y="76018"/>
                </a:lnTo>
                <a:lnTo>
                  <a:pt x="82688" y="79254"/>
                </a:lnTo>
                <a:lnTo>
                  <a:pt x="72231" y="84760"/>
                </a:lnTo>
                <a:lnTo>
                  <a:pt x="69109" y="86986"/>
                </a:lnTo>
                <a:lnTo>
                  <a:pt x="66075" y="89423"/>
                </a:lnTo>
                <a:lnTo>
                  <a:pt x="64052" y="92000"/>
                </a:lnTo>
                <a:lnTo>
                  <a:pt x="62704" y="94670"/>
                </a:lnTo>
                <a:lnTo>
                  <a:pt x="61805" y="97403"/>
                </a:lnTo>
                <a:lnTo>
                  <a:pt x="61205" y="100178"/>
                </a:lnTo>
                <a:lnTo>
                  <a:pt x="60807" y="102980"/>
                </a:lnTo>
                <a:lnTo>
                  <a:pt x="60539" y="105800"/>
                </a:lnTo>
                <a:lnTo>
                  <a:pt x="59409" y="108633"/>
                </a:lnTo>
                <a:lnTo>
                  <a:pt x="57704" y="111475"/>
                </a:lnTo>
                <a:lnTo>
                  <a:pt x="52672" y="118327"/>
                </a:lnTo>
                <a:lnTo>
                  <a:pt x="53213" y="119842"/>
                </a:lnTo>
                <a:lnTo>
                  <a:pt x="56352" y="124065"/>
                </a:lnTo>
                <a:lnTo>
                  <a:pt x="56618" y="125572"/>
                </a:lnTo>
                <a:lnTo>
                  <a:pt x="55844" y="126577"/>
                </a:lnTo>
                <a:lnTo>
                  <a:pt x="54373" y="127247"/>
                </a:lnTo>
                <a:lnTo>
                  <a:pt x="54346" y="128646"/>
                </a:lnTo>
                <a:lnTo>
                  <a:pt x="55282" y="130531"/>
                </a:lnTo>
                <a:lnTo>
                  <a:pt x="56856" y="132740"/>
                </a:lnTo>
                <a:lnTo>
                  <a:pt x="58859" y="134213"/>
                </a:lnTo>
                <a:lnTo>
                  <a:pt x="63624" y="135850"/>
                </a:lnTo>
                <a:lnTo>
                  <a:pt x="71663" y="136771"/>
                </a:lnTo>
                <a:lnTo>
                  <a:pt x="79792" y="139527"/>
                </a:lnTo>
                <a:lnTo>
                  <a:pt x="84627" y="141595"/>
                </a:lnTo>
                <a:lnTo>
                  <a:pt x="89755" y="142021"/>
                </a:lnTo>
                <a:lnTo>
                  <a:pt x="95080" y="141353"/>
                </a:lnTo>
                <a:lnTo>
                  <a:pt x="100534" y="139955"/>
                </a:lnTo>
                <a:lnTo>
                  <a:pt x="107027" y="139023"/>
                </a:lnTo>
                <a:lnTo>
                  <a:pt x="114214" y="138402"/>
                </a:lnTo>
                <a:lnTo>
                  <a:pt x="121863" y="137988"/>
                </a:lnTo>
                <a:lnTo>
                  <a:pt x="137981" y="137527"/>
                </a:lnTo>
                <a:lnTo>
                  <a:pt x="146279" y="137404"/>
                </a:lnTo>
                <a:lnTo>
                  <a:pt x="154670" y="136370"/>
                </a:lnTo>
                <a:lnTo>
                  <a:pt x="163121" y="134728"/>
                </a:lnTo>
                <a:lnTo>
                  <a:pt x="171612" y="132681"/>
                </a:lnTo>
                <a:lnTo>
                  <a:pt x="180131" y="131316"/>
                </a:lnTo>
                <a:lnTo>
                  <a:pt x="188666" y="130406"/>
                </a:lnTo>
                <a:lnTo>
                  <a:pt x="197216" y="129800"/>
                </a:lnTo>
                <a:lnTo>
                  <a:pt x="205772" y="128443"/>
                </a:lnTo>
                <a:lnTo>
                  <a:pt x="214334" y="126586"/>
                </a:lnTo>
                <a:lnTo>
                  <a:pt x="222899" y="124395"/>
                </a:lnTo>
                <a:lnTo>
                  <a:pt x="230514" y="122935"/>
                </a:lnTo>
                <a:lnTo>
                  <a:pt x="237496" y="121961"/>
                </a:lnTo>
                <a:lnTo>
                  <a:pt x="244055" y="121312"/>
                </a:lnTo>
                <a:lnTo>
                  <a:pt x="250334" y="120879"/>
                </a:lnTo>
                <a:lnTo>
                  <a:pt x="256424" y="120591"/>
                </a:lnTo>
                <a:lnTo>
                  <a:pt x="262389" y="120399"/>
                </a:lnTo>
                <a:lnTo>
                  <a:pt x="269224" y="119318"/>
                </a:lnTo>
                <a:lnTo>
                  <a:pt x="276638" y="117645"/>
                </a:lnTo>
                <a:lnTo>
                  <a:pt x="284437" y="115577"/>
                </a:lnTo>
                <a:lnTo>
                  <a:pt x="290590" y="114199"/>
                </a:lnTo>
                <a:lnTo>
                  <a:pt x="299966" y="112667"/>
                </a:lnTo>
                <a:lnTo>
                  <a:pt x="307855" y="111684"/>
                </a:lnTo>
                <a:lnTo>
                  <a:pt x="317182" y="1114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5" name="SMARTPenAnnotation569"/>
          <p:cNvSpPr/>
          <p:nvPr/>
        </p:nvSpPr>
        <p:spPr>
          <a:xfrm>
            <a:off x="6980872" y="2726055"/>
            <a:ext cx="214279" cy="394300"/>
          </a:xfrm>
          <a:custGeom>
            <a:avLst/>
            <a:gdLst/>
            <a:ahLst/>
            <a:cxnLst/>
            <a:rect l="0" t="0" r="0" b="0"/>
            <a:pathLst>
              <a:path w="214279" h="394300">
                <a:moveTo>
                  <a:pt x="0" y="0"/>
                </a:moveTo>
                <a:lnTo>
                  <a:pt x="0" y="8219"/>
                </a:lnTo>
                <a:lnTo>
                  <a:pt x="4551" y="13018"/>
                </a:lnTo>
                <a:lnTo>
                  <a:pt x="5892" y="15346"/>
                </a:lnTo>
                <a:lnTo>
                  <a:pt x="8731" y="23173"/>
                </a:lnTo>
                <a:lnTo>
                  <a:pt x="14229" y="31525"/>
                </a:lnTo>
                <a:lnTo>
                  <a:pt x="15849" y="37188"/>
                </a:lnTo>
                <a:lnTo>
                  <a:pt x="16890" y="48585"/>
                </a:lnTo>
                <a:lnTo>
                  <a:pt x="17031" y="54296"/>
                </a:lnTo>
                <a:lnTo>
                  <a:pt x="18022" y="57152"/>
                </a:lnTo>
                <a:lnTo>
                  <a:pt x="21663" y="62866"/>
                </a:lnTo>
                <a:lnTo>
                  <a:pt x="23915" y="71120"/>
                </a:lnTo>
                <a:lnTo>
                  <a:pt x="24516" y="75988"/>
                </a:lnTo>
                <a:lnTo>
                  <a:pt x="25870" y="80186"/>
                </a:lnTo>
                <a:lnTo>
                  <a:pt x="31372" y="91598"/>
                </a:lnTo>
                <a:lnTo>
                  <a:pt x="32993" y="101352"/>
                </a:lnTo>
                <a:lnTo>
                  <a:pt x="36253" y="112038"/>
                </a:lnTo>
                <a:lnTo>
                  <a:pt x="39925" y="122184"/>
                </a:lnTo>
                <a:lnTo>
                  <a:pt x="42945" y="134204"/>
                </a:lnTo>
                <a:lnTo>
                  <a:pt x="47027" y="144101"/>
                </a:lnTo>
                <a:lnTo>
                  <a:pt x="52016" y="152310"/>
                </a:lnTo>
                <a:lnTo>
                  <a:pt x="57408" y="160085"/>
                </a:lnTo>
                <a:lnTo>
                  <a:pt x="62980" y="169891"/>
                </a:lnTo>
                <a:lnTo>
                  <a:pt x="66091" y="178059"/>
                </a:lnTo>
                <a:lnTo>
                  <a:pt x="66921" y="181571"/>
                </a:lnTo>
                <a:lnTo>
                  <a:pt x="69379" y="184865"/>
                </a:lnTo>
                <a:lnTo>
                  <a:pt x="72923" y="188013"/>
                </a:lnTo>
                <a:lnTo>
                  <a:pt x="77190" y="191065"/>
                </a:lnTo>
                <a:lnTo>
                  <a:pt x="80988" y="193099"/>
                </a:lnTo>
                <a:lnTo>
                  <a:pt x="84472" y="194455"/>
                </a:lnTo>
                <a:lnTo>
                  <a:pt x="90883" y="195961"/>
                </a:lnTo>
                <a:lnTo>
                  <a:pt x="96908" y="196631"/>
                </a:lnTo>
                <a:lnTo>
                  <a:pt x="102760" y="196929"/>
                </a:lnTo>
                <a:lnTo>
                  <a:pt x="109727" y="197120"/>
                </a:lnTo>
                <a:lnTo>
                  <a:pt x="113220" y="194606"/>
                </a:lnTo>
                <a:lnTo>
                  <a:pt x="115485" y="192602"/>
                </a:lnTo>
                <a:lnTo>
                  <a:pt x="117948" y="191266"/>
                </a:lnTo>
                <a:lnTo>
                  <a:pt x="123223" y="189782"/>
                </a:lnTo>
                <a:lnTo>
                  <a:pt x="128743" y="186582"/>
                </a:lnTo>
                <a:lnTo>
                  <a:pt x="131549" y="184396"/>
                </a:lnTo>
                <a:lnTo>
                  <a:pt x="137206" y="176886"/>
                </a:lnTo>
                <a:lnTo>
                  <a:pt x="142896" y="168151"/>
                </a:lnTo>
                <a:lnTo>
                  <a:pt x="148599" y="161093"/>
                </a:lnTo>
                <a:lnTo>
                  <a:pt x="154309" y="154782"/>
                </a:lnTo>
                <a:lnTo>
                  <a:pt x="157165" y="151765"/>
                </a:lnTo>
                <a:lnTo>
                  <a:pt x="159069" y="147849"/>
                </a:lnTo>
                <a:lnTo>
                  <a:pt x="161185" y="138418"/>
                </a:lnTo>
                <a:lnTo>
                  <a:pt x="162376" y="126949"/>
                </a:lnTo>
                <a:lnTo>
                  <a:pt x="162654" y="118017"/>
                </a:lnTo>
                <a:lnTo>
                  <a:pt x="162874" y="75600"/>
                </a:lnTo>
                <a:lnTo>
                  <a:pt x="162877" y="57264"/>
                </a:lnTo>
                <a:lnTo>
                  <a:pt x="161925" y="55321"/>
                </a:lnTo>
                <a:lnTo>
                  <a:pt x="160337" y="54026"/>
                </a:lnTo>
                <a:lnTo>
                  <a:pt x="158327" y="53162"/>
                </a:lnTo>
                <a:lnTo>
                  <a:pt x="156986" y="51634"/>
                </a:lnTo>
                <a:lnTo>
                  <a:pt x="156093" y="49662"/>
                </a:lnTo>
                <a:lnTo>
                  <a:pt x="154410" y="43260"/>
                </a:lnTo>
                <a:lnTo>
                  <a:pt x="154309" y="53461"/>
                </a:lnTo>
                <a:lnTo>
                  <a:pt x="154305" y="95973"/>
                </a:lnTo>
                <a:lnTo>
                  <a:pt x="156845" y="104885"/>
                </a:lnTo>
                <a:lnTo>
                  <a:pt x="161149" y="114243"/>
                </a:lnTo>
                <a:lnTo>
                  <a:pt x="168927" y="125819"/>
                </a:lnTo>
                <a:lnTo>
                  <a:pt x="174457" y="135612"/>
                </a:lnTo>
                <a:lnTo>
                  <a:pt x="180089" y="146314"/>
                </a:lnTo>
                <a:lnTo>
                  <a:pt x="200029" y="185771"/>
                </a:lnTo>
                <a:lnTo>
                  <a:pt x="203202" y="197182"/>
                </a:lnTo>
                <a:lnTo>
                  <a:pt x="205564" y="208604"/>
                </a:lnTo>
                <a:lnTo>
                  <a:pt x="209789" y="220030"/>
                </a:lnTo>
                <a:lnTo>
                  <a:pt x="212302" y="231458"/>
                </a:lnTo>
                <a:lnTo>
                  <a:pt x="213419" y="242888"/>
                </a:lnTo>
                <a:lnTo>
                  <a:pt x="213916" y="254317"/>
                </a:lnTo>
                <a:lnTo>
                  <a:pt x="214195" y="271462"/>
                </a:lnTo>
                <a:lnTo>
                  <a:pt x="214278" y="288607"/>
                </a:lnTo>
                <a:lnTo>
                  <a:pt x="211757" y="300037"/>
                </a:lnTo>
                <a:lnTo>
                  <a:pt x="207462" y="310515"/>
                </a:lnTo>
                <a:lnTo>
                  <a:pt x="202377" y="318346"/>
                </a:lnTo>
                <a:lnTo>
                  <a:pt x="198736" y="322721"/>
                </a:lnTo>
                <a:lnTo>
                  <a:pt x="194403" y="327542"/>
                </a:lnTo>
                <a:lnTo>
                  <a:pt x="189609" y="332661"/>
                </a:lnTo>
                <a:lnTo>
                  <a:pt x="184510" y="337026"/>
                </a:lnTo>
                <a:lnTo>
                  <a:pt x="179204" y="340889"/>
                </a:lnTo>
                <a:lnTo>
                  <a:pt x="173761" y="344417"/>
                </a:lnTo>
                <a:lnTo>
                  <a:pt x="169181" y="347721"/>
                </a:lnTo>
                <a:lnTo>
                  <a:pt x="165175" y="350876"/>
                </a:lnTo>
                <a:lnTo>
                  <a:pt x="161552" y="353932"/>
                </a:lnTo>
                <a:lnTo>
                  <a:pt x="157231" y="357875"/>
                </a:lnTo>
                <a:lnTo>
                  <a:pt x="147351" y="367335"/>
                </a:lnTo>
                <a:lnTo>
                  <a:pt x="142049" y="371572"/>
                </a:lnTo>
                <a:lnTo>
                  <a:pt x="136609" y="375350"/>
                </a:lnTo>
                <a:lnTo>
                  <a:pt x="131078" y="378821"/>
                </a:lnTo>
                <a:lnTo>
                  <a:pt x="125485" y="381134"/>
                </a:lnTo>
                <a:lnTo>
                  <a:pt x="119851" y="382677"/>
                </a:lnTo>
                <a:lnTo>
                  <a:pt x="114191" y="383705"/>
                </a:lnTo>
                <a:lnTo>
                  <a:pt x="108513" y="385344"/>
                </a:lnTo>
                <a:lnTo>
                  <a:pt x="102822" y="387388"/>
                </a:lnTo>
                <a:lnTo>
                  <a:pt x="97123" y="389704"/>
                </a:lnTo>
                <a:lnTo>
                  <a:pt x="91419" y="391247"/>
                </a:lnTo>
                <a:lnTo>
                  <a:pt x="85711" y="392276"/>
                </a:lnTo>
                <a:lnTo>
                  <a:pt x="80001" y="392962"/>
                </a:lnTo>
                <a:lnTo>
                  <a:pt x="75241" y="393420"/>
                </a:lnTo>
                <a:lnTo>
                  <a:pt x="71116" y="393725"/>
                </a:lnTo>
                <a:lnTo>
                  <a:pt x="67414" y="393928"/>
                </a:lnTo>
                <a:lnTo>
                  <a:pt x="60759" y="394154"/>
                </a:lnTo>
                <a:lnTo>
                  <a:pt x="48726" y="394299"/>
                </a:lnTo>
                <a:lnTo>
                  <a:pt x="45819" y="393358"/>
                </a:lnTo>
                <a:lnTo>
                  <a:pt x="40049" y="389773"/>
                </a:lnTo>
                <a:lnTo>
                  <a:pt x="34310" y="387545"/>
                </a:lnTo>
                <a:lnTo>
                  <a:pt x="31446" y="386951"/>
                </a:lnTo>
                <a:lnTo>
                  <a:pt x="29536" y="385602"/>
                </a:lnTo>
                <a:lnTo>
                  <a:pt x="28263" y="383750"/>
                </a:lnTo>
                <a:lnTo>
                  <a:pt x="25718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6" name="SMARTPenAnnotation570"/>
          <p:cNvSpPr/>
          <p:nvPr/>
        </p:nvSpPr>
        <p:spPr>
          <a:xfrm>
            <a:off x="7272337" y="2786062"/>
            <a:ext cx="120016" cy="25719"/>
          </a:xfrm>
          <a:custGeom>
            <a:avLst/>
            <a:gdLst/>
            <a:ahLst/>
            <a:cxnLst/>
            <a:rect l="0" t="0" r="0" b="0"/>
            <a:pathLst>
              <a:path w="120016" h="25719">
                <a:moveTo>
                  <a:pt x="0" y="25718"/>
                </a:moveTo>
                <a:lnTo>
                  <a:pt x="4551" y="25718"/>
                </a:lnTo>
                <a:lnTo>
                  <a:pt x="5892" y="24765"/>
                </a:lnTo>
                <a:lnTo>
                  <a:pt x="6785" y="23178"/>
                </a:lnTo>
                <a:lnTo>
                  <a:pt x="7381" y="21167"/>
                </a:lnTo>
                <a:lnTo>
                  <a:pt x="8731" y="19826"/>
                </a:lnTo>
                <a:lnTo>
                  <a:pt x="10583" y="18932"/>
                </a:lnTo>
                <a:lnTo>
                  <a:pt x="12771" y="18337"/>
                </a:lnTo>
                <a:lnTo>
                  <a:pt x="16134" y="17940"/>
                </a:lnTo>
                <a:lnTo>
                  <a:pt x="20281" y="17675"/>
                </a:lnTo>
                <a:lnTo>
                  <a:pt x="24950" y="17498"/>
                </a:lnTo>
                <a:lnTo>
                  <a:pt x="29017" y="16428"/>
                </a:lnTo>
                <a:lnTo>
                  <a:pt x="32679" y="14762"/>
                </a:lnTo>
                <a:lnTo>
                  <a:pt x="36074" y="12699"/>
                </a:lnTo>
                <a:lnTo>
                  <a:pt x="40242" y="11323"/>
                </a:lnTo>
                <a:lnTo>
                  <a:pt x="44925" y="10407"/>
                </a:lnTo>
                <a:lnTo>
                  <a:pt x="49954" y="9795"/>
                </a:lnTo>
                <a:lnTo>
                  <a:pt x="55210" y="9388"/>
                </a:lnTo>
                <a:lnTo>
                  <a:pt x="60620" y="9116"/>
                </a:lnTo>
                <a:lnTo>
                  <a:pt x="74794" y="8734"/>
                </a:lnTo>
                <a:lnTo>
                  <a:pt x="78438" y="8680"/>
                </a:lnTo>
                <a:lnTo>
                  <a:pt x="82772" y="7692"/>
                </a:lnTo>
                <a:lnTo>
                  <a:pt x="87566" y="6080"/>
                </a:lnTo>
                <a:lnTo>
                  <a:pt x="92667" y="4054"/>
                </a:lnTo>
                <a:lnTo>
                  <a:pt x="97021" y="2703"/>
                </a:lnTo>
                <a:lnTo>
                  <a:pt x="100875" y="1802"/>
                </a:lnTo>
                <a:lnTo>
                  <a:pt x="104398" y="1201"/>
                </a:lnTo>
                <a:lnTo>
                  <a:pt x="107699" y="801"/>
                </a:lnTo>
                <a:lnTo>
                  <a:pt x="110852" y="534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7" name="SMARTPenAnnotation571"/>
          <p:cNvSpPr/>
          <p:nvPr/>
        </p:nvSpPr>
        <p:spPr>
          <a:xfrm>
            <a:off x="7298055" y="2854642"/>
            <a:ext cx="128588" cy="8573"/>
          </a:xfrm>
          <a:custGeom>
            <a:avLst/>
            <a:gdLst/>
            <a:ahLst/>
            <a:cxnLst/>
            <a:rect l="0" t="0" r="0" b="0"/>
            <a:pathLst>
              <a:path w="128588" h="8573">
                <a:moveTo>
                  <a:pt x="0" y="8572"/>
                </a:moveTo>
                <a:lnTo>
                  <a:pt x="66131" y="8572"/>
                </a:lnTo>
                <a:lnTo>
                  <a:pt x="71710" y="7620"/>
                </a:lnTo>
                <a:lnTo>
                  <a:pt x="77334" y="6033"/>
                </a:lnTo>
                <a:lnTo>
                  <a:pt x="82989" y="4022"/>
                </a:lnTo>
                <a:lnTo>
                  <a:pt x="87711" y="2681"/>
                </a:lnTo>
                <a:lnTo>
                  <a:pt x="91811" y="1787"/>
                </a:lnTo>
                <a:lnTo>
                  <a:pt x="95497" y="1192"/>
                </a:lnTo>
                <a:lnTo>
                  <a:pt x="99860" y="795"/>
                </a:lnTo>
                <a:lnTo>
                  <a:pt x="104673" y="530"/>
                </a:lnTo>
                <a:lnTo>
                  <a:pt x="114149" y="236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8" name="SMARTPenAnnotation572"/>
          <p:cNvSpPr/>
          <p:nvPr/>
        </p:nvSpPr>
        <p:spPr>
          <a:xfrm>
            <a:off x="7503794" y="2751772"/>
            <a:ext cx="102872" cy="8574"/>
          </a:xfrm>
          <a:custGeom>
            <a:avLst/>
            <a:gdLst/>
            <a:ahLst/>
            <a:cxnLst/>
            <a:rect l="0" t="0" r="0" b="0"/>
            <a:pathLst>
              <a:path w="102872" h="8574">
                <a:moveTo>
                  <a:pt x="0" y="8573"/>
                </a:moveTo>
                <a:lnTo>
                  <a:pt x="8221" y="353"/>
                </a:lnTo>
                <a:lnTo>
                  <a:pt x="10956" y="157"/>
                </a:lnTo>
                <a:lnTo>
                  <a:pt x="15347" y="70"/>
                </a:lnTo>
                <a:lnTo>
                  <a:pt x="80002" y="0"/>
                </a:lnTo>
                <a:lnTo>
                  <a:pt x="83814" y="953"/>
                </a:lnTo>
                <a:lnTo>
                  <a:pt x="88261" y="2540"/>
                </a:lnTo>
                <a:lnTo>
                  <a:pt x="102871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9" name="SMARTPenAnnotation573"/>
          <p:cNvSpPr/>
          <p:nvPr/>
        </p:nvSpPr>
        <p:spPr>
          <a:xfrm>
            <a:off x="7701067" y="2640330"/>
            <a:ext cx="145583" cy="137160"/>
          </a:xfrm>
          <a:custGeom>
            <a:avLst/>
            <a:gdLst/>
            <a:ahLst/>
            <a:cxnLst/>
            <a:rect l="0" t="0" r="0" b="0"/>
            <a:pathLst>
              <a:path w="145583" h="137160">
                <a:moveTo>
                  <a:pt x="85620" y="0"/>
                </a:moveTo>
                <a:lnTo>
                  <a:pt x="8594" y="0"/>
                </a:lnTo>
                <a:lnTo>
                  <a:pt x="8524" y="2540"/>
                </a:lnTo>
                <a:lnTo>
                  <a:pt x="8467" y="45754"/>
                </a:lnTo>
                <a:lnTo>
                  <a:pt x="7515" y="48600"/>
                </a:lnTo>
                <a:lnTo>
                  <a:pt x="5928" y="51450"/>
                </a:lnTo>
                <a:lnTo>
                  <a:pt x="3916" y="54302"/>
                </a:lnTo>
                <a:lnTo>
                  <a:pt x="2576" y="57156"/>
                </a:lnTo>
                <a:lnTo>
                  <a:pt x="1682" y="60011"/>
                </a:lnTo>
                <a:lnTo>
                  <a:pt x="248" y="66887"/>
                </a:lnTo>
                <a:lnTo>
                  <a:pt x="52" y="70367"/>
                </a:lnTo>
                <a:lnTo>
                  <a:pt x="0" y="72629"/>
                </a:lnTo>
                <a:lnTo>
                  <a:pt x="917" y="74137"/>
                </a:lnTo>
                <a:lnTo>
                  <a:pt x="2482" y="75142"/>
                </a:lnTo>
                <a:lnTo>
                  <a:pt x="7285" y="76755"/>
                </a:lnTo>
                <a:lnTo>
                  <a:pt x="9584" y="76887"/>
                </a:lnTo>
                <a:lnTo>
                  <a:pt x="17219" y="77034"/>
                </a:lnTo>
                <a:lnTo>
                  <a:pt x="27676" y="77117"/>
                </a:lnTo>
                <a:lnTo>
                  <a:pt x="30799" y="76176"/>
                </a:lnTo>
                <a:lnTo>
                  <a:pt x="33832" y="74597"/>
                </a:lnTo>
                <a:lnTo>
                  <a:pt x="36807" y="72591"/>
                </a:lnTo>
                <a:lnTo>
                  <a:pt x="40696" y="71254"/>
                </a:lnTo>
                <a:lnTo>
                  <a:pt x="45193" y="70362"/>
                </a:lnTo>
                <a:lnTo>
                  <a:pt x="50097" y="69768"/>
                </a:lnTo>
                <a:lnTo>
                  <a:pt x="55270" y="69372"/>
                </a:lnTo>
                <a:lnTo>
                  <a:pt x="60624" y="69108"/>
                </a:lnTo>
                <a:lnTo>
                  <a:pt x="71653" y="68814"/>
                </a:lnTo>
                <a:lnTo>
                  <a:pt x="121431" y="68582"/>
                </a:lnTo>
                <a:lnTo>
                  <a:pt x="124734" y="69534"/>
                </a:lnTo>
                <a:lnTo>
                  <a:pt x="127889" y="71121"/>
                </a:lnTo>
                <a:lnTo>
                  <a:pt x="130944" y="73131"/>
                </a:lnTo>
                <a:lnTo>
                  <a:pt x="133934" y="75424"/>
                </a:lnTo>
                <a:lnTo>
                  <a:pt x="136879" y="77905"/>
                </a:lnTo>
                <a:lnTo>
                  <a:pt x="143899" y="84180"/>
                </a:lnTo>
                <a:lnTo>
                  <a:pt x="144475" y="85647"/>
                </a:lnTo>
                <a:lnTo>
                  <a:pt x="145116" y="89818"/>
                </a:lnTo>
                <a:lnTo>
                  <a:pt x="145286" y="92263"/>
                </a:lnTo>
                <a:lnTo>
                  <a:pt x="145400" y="94846"/>
                </a:lnTo>
                <a:lnTo>
                  <a:pt x="145526" y="100256"/>
                </a:lnTo>
                <a:lnTo>
                  <a:pt x="145582" y="105836"/>
                </a:lnTo>
                <a:lnTo>
                  <a:pt x="143692" y="107704"/>
                </a:lnTo>
                <a:lnTo>
                  <a:pt x="140528" y="108950"/>
                </a:lnTo>
                <a:lnTo>
                  <a:pt x="136512" y="109781"/>
                </a:lnTo>
                <a:lnTo>
                  <a:pt x="132883" y="111287"/>
                </a:lnTo>
                <a:lnTo>
                  <a:pt x="129512" y="113244"/>
                </a:lnTo>
                <a:lnTo>
                  <a:pt x="126311" y="115501"/>
                </a:lnTo>
                <a:lnTo>
                  <a:pt x="122272" y="117958"/>
                </a:lnTo>
                <a:lnTo>
                  <a:pt x="117675" y="120548"/>
                </a:lnTo>
                <a:lnTo>
                  <a:pt x="112704" y="123228"/>
                </a:lnTo>
                <a:lnTo>
                  <a:pt x="108440" y="125014"/>
                </a:lnTo>
                <a:lnTo>
                  <a:pt x="104643" y="126205"/>
                </a:lnTo>
                <a:lnTo>
                  <a:pt x="101160" y="126999"/>
                </a:lnTo>
                <a:lnTo>
                  <a:pt x="97885" y="128481"/>
                </a:lnTo>
                <a:lnTo>
                  <a:pt x="94749" y="130422"/>
                </a:lnTo>
                <a:lnTo>
                  <a:pt x="91706" y="132667"/>
                </a:lnTo>
                <a:lnTo>
                  <a:pt x="87773" y="134165"/>
                </a:lnTo>
                <a:lnTo>
                  <a:pt x="83245" y="135163"/>
                </a:lnTo>
                <a:lnTo>
                  <a:pt x="78322" y="135829"/>
                </a:lnTo>
                <a:lnTo>
                  <a:pt x="74087" y="136272"/>
                </a:lnTo>
                <a:lnTo>
                  <a:pt x="70312" y="136568"/>
                </a:lnTo>
                <a:lnTo>
                  <a:pt x="66841" y="136765"/>
                </a:lnTo>
                <a:lnTo>
                  <a:pt x="60446" y="136984"/>
                </a:lnTo>
                <a:lnTo>
                  <a:pt x="48580" y="137125"/>
                </a:lnTo>
                <a:lnTo>
                  <a:pt x="34185" y="1371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0" name="SMARTPenAnnotation574"/>
          <p:cNvSpPr/>
          <p:nvPr/>
        </p:nvSpPr>
        <p:spPr>
          <a:xfrm>
            <a:off x="7615237" y="2846070"/>
            <a:ext cx="308611" cy="25718"/>
          </a:xfrm>
          <a:custGeom>
            <a:avLst/>
            <a:gdLst/>
            <a:ahLst/>
            <a:cxnLst/>
            <a:rect l="0" t="0" r="0" b="0"/>
            <a:pathLst>
              <a:path w="308611" h="25718">
                <a:moveTo>
                  <a:pt x="0" y="25717"/>
                </a:moveTo>
                <a:lnTo>
                  <a:pt x="0" y="18336"/>
                </a:lnTo>
                <a:lnTo>
                  <a:pt x="953" y="17939"/>
                </a:lnTo>
                <a:lnTo>
                  <a:pt x="7796" y="17380"/>
                </a:lnTo>
                <a:lnTo>
                  <a:pt x="21466" y="17214"/>
                </a:lnTo>
                <a:lnTo>
                  <a:pt x="48770" y="17154"/>
                </a:lnTo>
                <a:lnTo>
                  <a:pt x="55374" y="16198"/>
                </a:lnTo>
                <a:lnTo>
                  <a:pt x="62633" y="14609"/>
                </a:lnTo>
                <a:lnTo>
                  <a:pt x="70331" y="12596"/>
                </a:lnTo>
                <a:lnTo>
                  <a:pt x="77367" y="11255"/>
                </a:lnTo>
                <a:lnTo>
                  <a:pt x="83963" y="10361"/>
                </a:lnTo>
                <a:lnTo>
                  <a:pt x="90266" y="9764"/>
                </a:lnTo>
                <a:lnTo>
                  <a:pt x="97324" y="9367"/>
                </a:lnTo>
                <a:lnTo>
                  <a:pt x="112788" y="8926"/>
                </a:lnTo>
                <a:lnTo>
                  <a:pt x="158445" y="8603"/>
                </a:lnTo>
                <a:lnTo>
                  <a:pt x="165637" y="7640"/>
                </a:lnTo>
                <a:lnTo>
                  <a:pt x="173290" y="6046"/>
                </a:lnTo>
                <a:lnTo>
                  <a:pt x="181249" y="4031"/>
                </a:lnTo>
                <a:lnTo>
                  <a:pt x="189412" y="2687"/>
                </a:lnTo>
                <a:lnTo>
                  <a:pt x="197713" y="1791"/>
                </a:lnTo>
                <a:lnTo>
                  <a:pt x="206104" y="1194"/>
                </a:lnTo>
                <a:lnTo>
                  <a:pt x="214555" y="796"/>
                </a:lnTo>
                <a:lnTo>
                  <a:pt x="231565" y="353"/>
                </a:lnTo>
                <a:lnTo>
                  <a:pt x="276849" y="20"/>
                </a:lnTo>
                <a:lnTo>
                  <a:pt x="30861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1" name="SMARTPenAnnotation575"/>
          <p:cNvSpPr/>
          <p:nvPr/>
        </p:nvSpPr>
        <p:spPr>
          <a:xfrm>
            <a:off x="7649564" y="2923225"/>
            <a:ext cx="205704" cy="162876"/>
          </a:xfrm>
          <a:custGeom>
            <a:avLst/>
            <a:gdLst/>
            <a:ahLst/>
            <a:cxnLst/>
            <a:rect l="0" t="0" r="0" b="0"/>
            <a:pathLst>
              <a:path w="205704" h="162876">
                <a:moveTo>
                  <a:pt x="25680" y="17142"/>
                </a:moveTo>
                <a:lnTo>
                  <a:pt x="25680" y="12591"/>
                </a:lnTo>
                <a:lnTo>
                  <a:pt x="26634" y="11251"/>
                </a:lnTo>
                <a:lnTo>
                  <a:pt x="28221" y="10357"/>
                </a:lnTo>
                <a:lnTo>
                  <a:pt x="32525" y="9364"/>
                </a:lnTo>
                <a:lnTo>
                  <a:pt x="37612" y="8922"/>
                </a:lnTo>
                <a:lnTo>
                  <a:pt x="40303" y="7853"/>
                </a:lnTo>
                <a:lnTo>
                  <a:pt x="45832" y="4124"/>
                </a:lnTo>
                <a:lnTo>
                  <a:pt x="49593" y="2748"/>
                </a:lnTo>
                <a:lnTo>
                  <a:pt x="54004" y="1831"/>
                </a:lnTo>
                <a:lnTo>
                  <a:pt x="58851" y="1220"/>
                </a:lnTo>
                <a:lnTo>
                  <a:pt x="63986" y="812"/>
                </a:lnTo>
                <a:lnTo>
                  <a:pt x="69316" y="540"/>
                </a:lnTo>
                <a:lnTo>
                  <a:pt x="83377" y="158"/>
                </a:lnTo>
                <a:lnTo>
                  <a:pt x="122128" y="3"/>
                </a:lnTo>
                <a:lnTo>
                  <a:pt x="129823" y="0"/>
                </a:lnTo>
                <a:lnTo>
                  <a:pt x="134162" y="951"/>
                </a:lnTo>
                <a:lnTo>
                  <a:pt x="138959" y="2538"/>
                </a:lnTo>
                <a:lnTo>
                  <a:pt x="144062" y="4549"/>
                </a:lnTo>
                <a:lnTo>
                  <a:pt x="148417" y="6842"/>
                </a:lnTo>
                <a:lnTo>
                  <a:pt x="152272" y="9322"/>
                </a:lnTo>
                <a:lnTo>
                  <a:pt x="155795" y="11929"/>
                </a:lnTo>
                <a:lnTo>
                  <a:pt x="159096" y="14619"/>
                </a:lnTo>
                <a:lnTo>
                  <a:pt x="162249" y="17365"/>
                </a:lnTo>
                <a:lnTo>
                  <a:pt x="165304" y="20149"/>
                </a:lnTo>
                <a:lnTo>
                  <a:pt x="171238" y="25781"/>
                </a:lnTo>
                <a:lnTo>
                  <a:pt x="174154" y="28616"/>
                </a:lnTo>
                <a:lnTo>
                  <a:pt x="176098" y="31459"/>
                </a:lnTo>
                <a:lnTo>
                  <a:pt x="177394" y="34307"/>
                </a:lnTo>
                <a:lnTo>
                  <a:pt x="178258" y="37158"/>
                </a:lnTo>
                <a:lnTo>
                  <a:pt x="178834" y="40011"/>
                </a:lnTo>
                <a:lnTo>
                  <a:pt x="179218" y="42866"/>
                </a:lnTo>
                <a:lnTo>
                  <a:pt x="179474" y="45721"/>
                </a:lnTo>
                <a:lnTo>
                  <a:pt x="178692" y="49530"/>
                </a:lnTo>
                <a:lnTo>
                  <a:pt x="177218" y="53974"/>
                </a:lnTo>
                <a:lnTo>
                  <a:pt x="175283" y="58842"/>
                </a:lnTo>
                <a:lnTo>
                  <a:pt x="173993" y="63039"/>
                </a:lnTo>
                <a:lnTo>
                  <a:pt x="173133" y="66790"/>
                </a:lnTo>
                <a:lnTo>
                  <a:pt x="172560" y="70243"/>
                </a:lnTo>
                <a:lnTo>
                  <a:pt x="170272" y="73498"/>
                </a:lnTo>
                <a:lnTo>
                  <a:pt x="166843" y="76620"/>
                </a:lnTo>
                <a:lnTo>
                  <a:pt x="162652" y="79654"/>
                </a:lnTo>
                <a:lnTo>
                  <a:pt x="158905" y="83582"/>
                </a:lnTo>
                <a:lnTo>
                  <a:pt x="155454" y="88105"/>
                </a:lnTo>
                <a:lnTo>
                  <a:pt x="152201" y="93026"/>
                </a:lnTo>
                <a:lnTo>
                  <a:pt x="149080" y="97259"/>
                </a:lnTo>
                <a:lnTo>
                  <a:pt x="146047" y="101033"/>
                </a:lnTo>
                <a:lnTo>
                  <a:pt x="143072" y="104502"/>
                </a:lnTo>
                <a:lnTo>
                  <a:pt x="139185" y="107767"/>
                </a:lnTo>
                <a:lnTo>
                  <a:pt x="134687" y="110896"/>
                </a:lnTo>
                <a:lnTo>
                  <a:pt x="129784" y="113935"/>
                </a:lnTo>
                <a:lnTo>
                  <a:pt x="125563" y="116913"/>
                </a:lnTo>
                <a:lnTo>
                  <a:pt x="121796" y="119851"/>
                </a:lnTo>
                <a:lnTo>
                  <a:pt x="118333" y="122762"/>
                </a:lnTo>
                <a:lnTo>
                  <a:pt x="114119" y="125655"/>
                </a:lnTo>
                <a:lnTo>
                  <a:pt x="109405" y="128537"/>
                </a:lnTo>
                <a:lnTo>
                  <a:pt x="104357" y="131410"/>
                </a:lnTo>
                <a:lnTo>
                  <a:pt x="100039" y="134278"/>
                </a:lnTo>
                <a:lnTo>
                  <a:pt x="96208" y="137143"/>
                </a:lnTo>
                <a:lnTo>
                  <a:pt x="92701" y="140005"/>
                </a:lnTo>
                <a:lnTo>
                  <a:pt x="88459" y="141913"/>
                </a:lnTo>
                <a:lnTo>
                  <a:pt x="83725" y="143185"/>
                </a:lnTo>
                <a:lnTo>
                  <a:pt x="78665" y="144034"/>
                </a:lnTo>
                <a:lnTo>
                  <a:pt x="73386" y="145551"/>
                </a:lnTo>
                <a:lnTo>
                  <a:pt x="67962" y="147516"/>
                </a:lnTo>
                <a:lnTo>
                  <a:pt x="62441" y="149778"/>
                </a:lnTo>
                <a:lnTo>
                  <a:pt x="57807" y="151286"/>
                </a:lnTo>
                <a:lnTo>
                  <a:pt x="53766" y="152291"/>
                </a:lnTo>
                <a:lnTo>
                  <a:pt x="50119" y="152962"/>
                </a:lnTo>
                <a:lnTo>
                  <a:pt x="46735" y="153408"/>
                </a:lnTo>
                <a:lnTo>
                  <a:pt x="40435" y="153905"/>
                </a:lnTo>
                <a:lnTo>
                  <a:pt x="34461" y="154125"/>
                </a:lnTo>
                <a:lnTo>
                  <a:pt x="27678" y="154223"/>
                </a:lnTo>
                <a:lnTo>
                  <a:pt x="18313" y="154267"/>
                </a:lnTo>
                <a:lnTo>
                  <a:pt x="15054" y="153326"/>
                </a:lnTo>
                <a:lnTo>
                  <a:pt x="12881" y="151747"/>
                </a:lnTo>
                <a:lnTo>
                  <a:pt x="11433" y="149741"/>
                </a:lnTo>
                <a:lnTo>
                  <a:pt x="9515" y="148404"/>
                </a:lnTo>
                <a:lnTo>
                  <a:pt x="3216" y="146522"/>
                </a:lnTo>
                <a:lnTo>
                  <a:pt x="1410" y="146082"/>
                </a:lnTo>
                <a:lnTo>
                  <a:pt x="927" y="145012"/>
                </a:lnTo>
                <a:lnTo>
                  <a:pt x="392" y="141283"/>
                </a:lnTo>
                <a:lnTo>
                  <a:pt x="48" y="137020"/>
                </a:lnTo>
                <a:lnTo>
                  <a:pt x="0" y="132968"/>
                </a:lnTo>
                <a:lnTo>
                  <a:pt x="941" y="131507"/>
                </a:lnTo>
                <a:lnTo>
                  <a:pt x="2520" y="130533"/>
                </a:lnTo>
                <a:lnTo>
                  <a:pt x="4526" y="129883"/>
                </a:lnTo>
                <a:lnTo>
                  <a:pt x="5862" y="128498"/>
                </a:lnTo>
                <a:lnTo>
                  <a:pt x="6753" y="126622"/>
                </a:lnTo>
                <a:lnTo>
                  <a:pt x="7347" y="124419"/>
                </a:lnTo>
                <a:lnTo>
                  <a:pt x="9649" y="122950"/>
                </a:lnTo>
                <a:lnTo>
                  <a:pt x="13088" y="121970"/>
                </a:lnTo>
                <a:lnTo>
                  <a:pt x="17285" y="121318"/>
                </a:lnTo>
                <a:lnTo>
                  <a:pt x="21036" y="120882"/>
                </a:lnTo>
                <a:lnTo>
                  <a:pt x="24490" y="120592"/>
                </a:lnTo>
                <a:lnTo>
                  <a:pt x="27744" y="120399"/>
                </a:lnTo>
                <a:lnTo>
                  <a:pt x="36440" y="120184"/>
                </a:lnTo>
                <a:lnTo>
                  <a:pt x="57546" y="120046"/>
                </a:lnTo>
                <a:lnTo>
                  <a:pt x="63116" y="120987"/>
                </a:lnTo>
                <a:lnTo>
                  <a:pt x="68735" y="122567"/>
                </a:lnTo>
                <a:lnTo>
                  <a:pt x="74387" y="124573"/>
                </a:lnTo>
                <a:lnTo>
                  <a:pt x="80059" y="125910"/>
                </a:lnTo>
                <a:lnTo>
                  <a:pt x="85745" y="126802"/>
                </a:lnTo>
                <a:lnTo>
                  <a:pt x="91441" y="127396"/>
                </a:lnTo>
                <a:lnTo>
                  <a:pt x="97143" y="128745"/>
                </a:lnTo>
                <a:lnTo>
                  <a:pt x="102850" y="130596"/>
                </a:lnTo>
                <a:lnTo>
                  <a:pt x="108559" y="132783"/>
                </a:lnTo>
                <a:lnTo>
                  <a:pt x="114271" y="134241"/>
                </a:lnTo>
                <a:lnTo>
                  <a:pt x="119983" y="135213"/>
                </a:lnTo>
                <a:lnTo>
                  <a:pt x="125697" y="135861"/>
                </a:lnTo>
                <a:lnTo>
                  <a:pt x="130458" y="137246"/>
                </a:lnTo>
                <a:lnTo>
                  <a:pt x="134584" y="139121"/>
                </a:lnTo>
                <a:lnTo>
                  <a:pt x="138288" y="141324"/>
                </a:lnTo>
                <a:lnTo>
                  <a:pt x="141710" y="142792"/>
                </a:lnTo>
                <a:lnTo>
                  <a:pt x="148052" y="144424"/>
                </a:lnTo>
                <a:lnTo>
                  <a:pt x="154045" y="147690"/>
                </a:lnTo>
                <a:lnTo>
                  <a:pt x="156977" y="149894"/>
                </a:lnTo>
                <a:lnTo>
                  <a:pt x="160836" y="152316"/>
                </a:lnTo>
                <a:lnTo>
                  <a:pt x="165314" y="154883"/>
                </a:lnTo>
                <a:lnTo>
                  <a:pt x="170205" y="157547"/>
                </a:lnTo>
                <a:lnTo>
                  <a:pt x="174418" y="159323"/>
                </a:lnTo>
                <a:lnTo>
                  <a:pt x="178179" y="160507"/>
                </a:lnTo>
                <a:lnTo>
                  <a:pt x="181639" y="161296"/>
                </a:lnTo>
                <a:lnTo>
                  <a:pt x="188023" y="162173"/>
                </a:lnTo>
                <a:lnTo>
                  <a:pt x="194035" y="162563"/>
                </a:lnTo>
                <a:lnTo>
                  <a:pt x="205703" y="16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2" name="SMARTPenAnnotation576"/>
          <p:cNvSpPr/>
          <p:nvPr/>
        </p:nvSpPr>
        <p:spPr>
          <a:xfrm>
            <a:off x="8061007" y="2794635"/>
            <a:ext cx="180024" cy="154305"/>
          </a:xfrm>
          <a:custGeom>
            <a:avLst/>
            <a:gdLst/>
            <a:ahLst/>
            <a:cxnLst/>
            <a:rect l="0" t="0" r="0" b="0"/>
            <a:pathLst>
              <a:path w="180024" h="154305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2771" y="11931"/>
                </a:lnTo>
                <a:lnTo>
                  <a:pt x="15182" y="13669"/>
                </a:lnTo>
                <a:lnTo>
                  <a:pt x="20401" y="15600"/>
                </a:lnTo>
                <a:lnTo>
                  <a:pt x="22172" y="18020"/>
                </a:lnTo>
                <a:lnTo>
                  <a:pt x="23355" y="21538"/>
                </a:lnTo>
                <a:lnTo>
                  <a:pt x="24142" y="25788"/>
                </a:lnTo>
                <a:lnTo>
                  <a:pt x="26572" y="29575"/>
                </a:lnTo>
                <a:lnTo>
                  <a:pt x="30097" y="33051"/>
                </a:lnTo>
                <a:lnTo>
                  <a:pt x="34353" y="36322"/>
                </a:lnTo>
                <a:lnTo>
                  <a:pt x="38142" y="39454"/>
                </a:lnTo>
                <a:lnTo>
                  <a:pt x="41620" y="42495"/>
                </a:lnTo>
                <a:lnTo>
                  <a:pt x="44892" y="45475"/>
                </a:lnTo>
                <a:lnTo>
                  <a:pt x="51068" y="51326"/>
                </a:lnTo>
                <a:lnTo>
                  <a:pt x="54048" y="54220"/>
                </a:lnTo>
                <a:lnTo>
                  <a:pt x="56986" y="58054"/>
                </a:lnTo>
                <a:lnTo>
                  <a:pt x="59898" y="62515"/>
                </a:lnTo>
                <a:lnTo>
                  <a:pt x="62792" y="67394"/>
                </a:lnTo>
                <a:lnTo>
                  <a:pt x="66627" y="71599"/>
                </a:lnTo>
                <a:lnTo>
                  <a:pt x="71088" y="75355"/>
                </a:lnTo>
                <a:lnTo>
                  <a:pt x="75967" y="78812"/>
                </a:lnTo>
                <a:lnTo>
                  <a:pt x="80172" y="82069"/>
                </a:lnTo>
                <a:lnTo>
                  <a:pt x="83928" y="85192"/>
                </a:lnTo>
                <a:lnTo>
                  <a:pt x="87385" y="88227"/>
                </a:lnTo>
                <a:lnTo>
                  <a:pt x="96305" y="96679"/>
                </a:lnTo>
                <a:lnTo>
                  <a:pt x="113004" y="113077"/>
                </a:lnTo>
                <a:lnTo>
                  <a:pt x="117246" y="116342"/>
                </a:lnTo>
                <a:lnTo>
                  <a:pt x="121979" y="119471"/>
                </a:lnTo>
                <a:lnTo>
                  <a:pt x="127038" y="122510"/>
                </a:lnTo>
                <a:lnTo>
                  <a:pt x="131365" y="125488"/>
                </a:lnTo>
                <a:lnTo>
                  <a:pt x="135202" y="128426"/>
                </a:lnTo>
                <a:lnTo>
                  <a:pt x="138712" y="131337"/>
                </a:lnTo>
                <a:lnTo>
                  <a:pt x="142005" y="133278"/>
                </a:lnTo>
                <a:lnTo>
                  <a:pt x="145153" y="134572"/>
                </a:lnTo>
                <a:lnTo>
                  <a:pt x="148203" y="135434"/>
                </a:lnTo>
                <a:lnTo>
                  <a:pt x="151190" y="136962"/>
                </a:lnTo>
                <a:lnTo>
                  <a:pt x="154134" y="138933"/>
                </a:lnTo>
                <a:lnTo>
                  <a:pt x="157047" y="141199"/>
                </a:lnTo>
                <a:lnTo>
                  <a:pt x="159943" y="143663"/>
                </a:lnTo>
                <a:lnTo>
                  <a:pt x="162826" y="146258"/>
                </a:lnTo>
                <a:lnTo>
                  <a:pt x="165701" y="148940"/>
                </a:lnTo>
                <a:lnTo>
                  <a:pt x="168570" y="150728"/>
                </a:lnTo>
                <a:lnTo>
                  <a:pt x="171436" y="151920"/>
                </a:lnTo>
                <a:lnTo>
                  <a:pt x="180023" y="1543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3" name="SMARTPenAnnotation577"/>
          <p:cNvSpPr/>
          <p:nvPr/>
        </p:nvSpPr>
        <p:spPr>
          <a:xfrm>
            <a:off x="8069593" y="2786167"/>
            <a:ext cx="162865" cy="171346"/>
          </a:xfrm>
          <a:custGeom>
            <a:avLst/>
            <a:gdLst/>
            <a:ahLst/>
            <a:cxnLst/>
            <a:rect l="0" t="0" r="0" b="0"/>
            <a:pathLst>
              <a:path w="162865" h="171346">
                <a:moveTo>
                  <a:pt x="162864" y="8468"/>
                </a:moveTo>
                <a:lnTo>
                  <a:pt x="154396" y="0"/>
                </a:lnTo>
                <a:lnTo>
                  <a:pt x="154323" y="4477"/>
                </a:lnTo>
                <a:lnTo>
                  <a:pt x="153360" y="6760"/>
                </a:lnTo>
                <a:lnTo>
                  <a:pt x="149750" y="11836"/>
                </a:lnTo>
                <a:lnTo>
                  <a:pt x="146913" y="15498"/>
                </a:lnTo>
                <a:lnTo>
                  <a:pt x="144611" y="16965"/>
                </a:lnTo>
                <a:lnTo>
                  <a:pt x="141170" y="18895"/>
                </a:lnTo>
                <a:lnTo>
                  <a:pt x="136971" y="21134"/>
                </a:lnTo>
                <a:lnTo>
                  <a:pt x="133219" y="24532"/>
                </a:lnTo>
                <a:lnTo>
                  <a:pt x="129766" y="28702"/>
                </a:lnTo>
                <a:lnTo>
                  <a:pt x="126512" y="33387"/>
                </a:lnTo>
                <a:lnTo>
                  <a:pt x="123389" y="37463"/>
                </a:lnTo>
                <a:lnTo>
                  <a:pt x="120355" y="41133"/>
                </a:lnTo>
                <a:lnTo>
                  <a:pt x="117380" y="44532"/>
                </a:lnTo>
                <a:lnTo>
                  <a:pt x="113492" y="48703"/>
                </a:lnTo>
                <a:lnTo>
                  <a:pt x="96103" y="66545"/>
                </a:lnTo>
                <a:lnTo>
                  <a:pt x="78663" y="84075"/>
                </a:lnTo>
                <a:lnTo>
                  <a:pt x="74345" y="89353"/>
                </a:lnTo>
                <a:lnTo>
                  <a:pt x="70514" y="94776"/>
                </a:lnTo>
                <a:lnTo>
                  <a:pt x="67008" y="100296"/>
                </a:lnTo>
                <a:lnTo>
                  <a:pt x="62764" y="104929"/>
                </a:lnTo>
                <a:lnTo>
                  <a:pt x="58031" y="108971"/>
                </a:lnTo>
                <a:lnTo>
                  <a:pt x="52970" y="112617"/>
                </a:lnTo>
                <a:lnTo>
                  <a:pt x="47692" y="116953"/>
                </a:lnTo>
                <a:lnTo>
                  <a:pt x="42267" y="121749"/>
                </a:lnTo>
                <a:lnTo>
                  <a:pt x="32114" y="131205"/>
                </a:lnTo>
                <a:lnTo>
                  <a:pt x="21042" y="141883"/>
                </a:lnTo>
                <a:lnTo>
                  <a:pt x="500" y="162261"/>
                </a:lnTo>
                <a:lnTo>
                  <a:pt x="140" y="167172"/>
                </a:lnTo>
                <a:lnTo>
                  <a:pt x="0" y="170979"/>
                </a:lnTo>
                <a:lnTo>
                  <a:pt x="2532" y="171182"/>
                </a:lnTo>
                <a:lnTo>
                  <a:pt x="8559" y="1713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4" name="SMARTPenAnnotation578"/>
          <p:cNvSpPr/>
          <p:nvPr/>
        </p:nvSpPr>
        <p:spPr>
          <a:xfrm>
            <a:off x="8506777" y="2743200"/>
            <a:ext cx="68581" cy="188596"/>
          </a:xfrm>
          <a:custGeom>
            <a:avLst/>
            <a:gdLst/>
            <a:ahLst/>
            <a:cxnLst/>
            <a:rect l="0" t="0" r="0" b="0"/>
            <a:pathLst>
              <a:path w="68581" h="188596">
                <a:moveTo>
                  <a:pt x="0" y="0"/>
                </a:moveTo>
                <a:lnTo>
                  <a:pt x="0" y="11931"/>
                </a:lnTo>
                <a:lnTo>
                  <a:pt x="952" y="14621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7382" y="28619"/>
                </a:lnTo>
                <a:lnTo>
                  <a:pt x="7778" y="32414"/>
                </a:lnTo>
                <a:lnTo>
                  <a:pt x="8043" y="36849"/>
                </a:lnTo>
                <a:lnTo>
                  <a:pt x="8220" y="41711"/>
                </a:lnTo>
                <a:lnTo>
                  <a:pt x="9290" y="45905"/>
                </a:lnTo>
                <a:lnTo>
                  <a:pt x="10956" y="49653"/>
                </a:lnTo>
                <a:lnTo>
                  <a:pt x="13019" y="53104"/>
                </a:lnTo>
                <a:lnTo>
                  <a:pt x="14394" y="57310"/>
                </a:lnTo>
                <a:lnTo>
                  <a:pt x="15312" y="62019"/>
                </a:lnTo>
                <a:lnTo>
                  <a:pt x="15922" y="67063"/>
                </a:lnTo>
                <a:lnTo>
                  <a:pt x="17283" y="72331"/>
                </a:lnTo>
                <a:lnTo>
                  <a:pt x="19142" y="77748"/>
                </a:lnTo>
                <a:lnTo>
                  <a:pt x="21334" y="83265"/>
                </a:lnTo>
                <a:lnTo>
                  <a:pt x="23748" y="88847"/>
                </a:lnTo>
                <a:lnTo>
                  <a:pt x="28970" y="100130"/>
                </a:lnTo>
                <a:lnTo>
                  <a:pt x="31696" y="104853"/>
                </a:lnTo>
                <a:lnTo>
                  <a:pt x="34465" y="108954"/>
                </a:lnTo>
                <a:lnTo>
                  <a:pt x="37265" y="112641"/>
                </a:lnTo>
                <a:lnTo>
                  <a:pt x="39131" y="117004"/>
                </a:lnTo>
                <a:lnTo>
                  <a:pt x="40375" y="121818"/>
                </a:lnTo>
                <a:lnTo>
                  <a:pt x="41204" y="126931"/>
                </a:lnTo>
                <a:lnTo>
                  <a:pt x="42708" y="131293"/>
                </a:lnTo>
                <a:lnTo>
                  <a:pt x="44666" y="135154"/>
                </a:lnTo>
                <a:lnTo>
                  <a:pt x="46922" y="138680"/>
                </a:lnTo>
                <a:lnTo>
                  <a:pt x="48427" y="142936"/>
                </a:lnTo>
                <a:lnTo>
                  <a:pt x="49429" y="147678"/>
                </a:lnTo>
                <a:lnTo>
                  <a:pt x="50098" y="152744"/>
                </a:lnTo>
                <a:lnTo>
                  <a:pt x="50544" y="157074"/>
                </a:lnTo>
                <a:lnTo>
                  <a:pt x="50840" y="160914"/>
                </a:lnTo>
                <a:lnTo>
                  <a:pt x="51038" y="164426"/>
                </a:lnTo>
                <a:lnTo>
                  <a:pt x="52123" y="167719"/>
                </a:lnTo>
                <a:lnTo>
                  <a:pt x="53799" y="170868"/>
                </a:lnTo>
                <a:lnTo>
                  <a:pt x="58781" y="178214"/>
                </a:lnTo>
                <a:lnTo>
                  <a:pt x="60142" y="179769"/>
                </a:lnTo>
                <a:lnTo>
                  <a:pt x="62002" y="181758"/>
                </a:lnTo>
                <a:lnTo>
                  <a:pt x="6858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5" name="SMARTPenAnnotation579"/>
          <p:cNvSpPr/>
          <p:nvPr/>
        </p:nvSpPr>
        <p:spPr>
          <a:xfrm>
            <a:off x="8463915" y="2846070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24701" y="8572"/>
                </a:lnTo>
                <a:lnTo>
                  <a:pt x="29802" y="7619"/>
                </a:lnTo>
                <a:lnTo>
                  <a:pt x="35108" y="6032"/>
                </a:lnTo>
                <a:lnTo>
                  <a:pt x="40551" y="4021"/>
                </a:lnTo>
                <a:lnTo>
                  <a:pt x="46083" y="2681"/>
                </a:lnTo>
                <a:lnTo>
                  <a:pt x="51677" y="1787"/>
                </a:lnTo>
                <a:lnTo>
                  <a:pt x="57312" y="1191"/>
                </a:lnTo>
                <a:lnTo>
                  <a:pt x="62973" y="794"/>
                </a:lnTo>
                <a:lnTo>
                  <a:pt x="68652" y="529"/>
                </a:lnTo>
                <a:lnTo>
                  <a:pt x="80041" y="235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6" name="SMARTPenAnnotation580"/>
          <p:cNvSpPr/>
          <p:nvPr/>
        </p:nvSpPr>
        <p:spPr>
          <a:xfrm>
            <a:off x="8686800" y="2708922"/>
            <a:ext cx="308610" cy="196759"/>
          </a:xfrm>
          <a:custGeom>
            <a:avLst/>
            <a:gdLst/>
            <a:ahLst/>
            <a:cxnLst/>
            <a:rect l="0" t="0" r="0" b="0"/>
            <a:pathLst>
              <a:path w="308610" h="196759">
                <a:moveTo>
                  <a:pt x="0" y="42850"/>
                </a:moveTo>
                <a:lnTo>
                  <a:pt x="0" y="30080"/>
                </a:lnTo>
                <a:lnTo>
                  <a:pt x="952" y="28621"/>
                </a:lnTo>
                <a:lnTo>
                  <a:pt x="2540" y="27649"/>
                </a:lnTo>
                <a:lnTo>
                  <a:pt x="11865" y="23741"/>
                </a:lnTo>
                <a:lnTo>
                  <a:pt x="20513" y="19117"/>
                </a:lnTo>
                <a:lnTo>
                  <a:pt x="27532" y="13887"/>
                </a:lnTo>
                <a:lnTo>
                  <a:pt x="36365" y="8388"/>
                </a:lnTo>
                <a:lnTo>
                  <a:pt x="45690" y="3721"/>
                </a:lnTo>
                <a:lnTo>
                  <a:pt x="53009" y="1647"/>
                </a:lnTo>
                <a:lnTo>
                  <a:pt x="61976" y="725"/>
                </a:lnTo>
                <a:lnTo>
                  <a:pt x="71360" y="315"/>
                </a:lnTo>
                <a:lnTo>
                  <a:pt x="78706" y="133"/>
                </a:lnTo>
                <a:lnTo>
                  <a:pt x="104422" y="0"/>
                </a:lnTo>
                <a:lnTo>
                  <a:pt x="107714" y="949"/>
                </a:lnTo>
                <a:lnTo>
                  <a:pt x="113913" y="4542"/>
                </a:lnTo>
                <a:lnTo>
                  <a:pt x="119843" y="9314"/>
                </a:lnTo>
                <a:lnTo>
                  <a:pt x="122757" y="11921"/>
                </a:lnTo>
                <a:lnTo>
                  <a:pt x="124700" y="14610"/>
                </a:lnTo>
                <a:lnTo>
                  <a:pt x="126861" y="20139"/>
                </a:lnTo>
                <a:lnTo>
                  <a:pt x="127820" y="25771"/>
                </a:lnTo>
                <a:lnTo>
                  <a:pt x="128246" y="31450"/>
                </a:lnTo>
                <a:lnTo>
                  <a:pt x="128435" y="37148"/>
                </a:lnTo>
                <a:lnTo>
                  <a:pt x="128558" y="49520"/>
                </a:lnTo>
                <a:lnTo>
                  <a:pt x="128575" y="58832"/>
                </a:lnTo>
                <a:lnTo>
                  <a:pt x="127627" y="63982"/>
                </a:lnTo>
                <a:lnTo>
                  <a:pt x="126041" y="69321"/>
                </a:lnTo>
                <a:lnTo>
                  <a:pt x="124032" y="74785"/>
                </a:lnTo>
                <a:lnTo>
                  <a:pt x="121740" y="80332"/>
                </a:lnTo>
                <a:lnTo>
                  <a:pt x="119260" y="85936"/>
                </a:lnTo>
                <a:lnTo>
                  <a:pt x="116654" y="91576"/>
                </a:lnTo>
                <a:lnTo>
                  <a:pt x="113964" y="96289"/>
                </a:lnTo>
                <a:lnTo>
                  <a:pt x="111219" y="100384"/>
                </a:lnTo>
                <a:lnTo>
                  <a:pt x="108436" y="104066"/>
                </a:lnTo>
                <a:lnTo>
                  <a:pt x="105628" y="108426"/>
                </a:lnTo>
                <a:lnTo>
                  <a:pt x="102803" y="113237"/>
                </a:lnTo>
                <a:lnTo>
                  <a:pt x="99968" y="118350"/>
                </a:lnTo>
                <a:lnTo>
                  <a:pt x="97125" y="122711"/>
                </a:lnTo>
                <a:lnTo>
                  <a:pt x="94277" y="126571"/>
                </a:lnTo>
                <a:lnTo>
                  <a:pt x="91426" y="130096"/>
                </a:lnTo>
                <a:lnTo>
                  <a:pt x="89527" y="134352"/>
                </a:lnTo>
                <a:lnTo>
                  <a:pt x="88259" y="139094"/>
                </a:lnTo>
                <a:lnTo>
                  <a:pt x="87414" y="144160"/>
                </a:lnTo>
                <a:lnTo>
                  <a:pt x="85898" y="148490"/>
                </a:lnTo>
                <a:lnTo>
                  <a:pt x="83936" y="152329"/>
                </a:lnTo>
                <a:lnTo>
                  <a:pt x="81675" y="155841"/>
                </a:lnTo>
                <a:lnTo>
                  <a:pt x="80167" y="159135"/>
                </a:lnTo>
                <a:lnTo>
                  <a:pt x="79162" y="162283"/>
                </a:lnTo>
                <a:lnTo>
                  <a:pt x="78046" y="168321"/>
                </a:lnTo>
                <a:lnTo>
                  <a:pt x="77549" y="174180"/>
                </a:lnTo>
                <a:lnTo>
                  <a:pt x="78369" y="177076"/>
                </a:lnTo>
                <a:lnTo>
                  <a:pt x="81820" y="182834"/>
                </a:lnTo>
                <a:lnTo>
                  <a:pt x="84568" y="186879"/>
                </a:lnTo>
                <a:lnTo>
                  <a:pt x="85211" y="190366"/>
                </a:lnTo>
                <a:lnTo>
                  <a:pt x="85381" y="192629"/>
                </a:lnTo>
                <a:lnTo>
                  <a:pt x="86448" y="194137"/>
                </a:lnTo>
                <a:lnTo>
                  <a:pt x="88113" y="195143"/>
                </a:lnTo>
                <a:lnTo>
                  <a:pt x="93076" y="196758"/>
                </a:lnTo>
                <a:lnTo>
                  <a:pt x="98835" y="194438"/>
                </a:lnTo>
                <a:lnTo>
                  <a:pt x="103037" y="192487"/>
                </a:lnTo>
                <a:lnTo>
                  <a:pt x="107744" y="191185"/>
                </a:lnTo>
                <a:lnTo>
                  <a:pt x="112786" y="190318"/>
                </a:lnTo>
                <a:lnTo>
                  <a:pt x="118054" y="189739"/>
                </a:lnTo>
                <a:lnTo>
                  <a:pt x="123470" y="188401"/>
                </a:lnTo>
                <a:lnTo>
                  <a:pt x="128985" y="186557"/>
                </a:lnTo>
                <a:lnTo>
                  <a:pt x="134567" y="184375"/>
                </a:lnTo>
                <a:lnTo>
                  <a:pt x="148390" y="179410"/>
                </a:lnTo>
                <a:lnTo>
                  <a:pt x="205895" y="159972"/>
                </a:lnTo>
                <a:lnTo>
                  <a:pt x="215368" y="157127"/>
                </a:lnTo>
                <a:lnTo>
                  <a:pt x="236054" y="151425"/>
                </a:lnTo>
                <a:lnTo>
                  <a:pt x="245951" y="149523"/>
                </a:lnTo>
                <a:lnTo>
                  <a:pt x="255408" y="148256"/>
                </a:lnTo>
                <a:lnTo>
                  <a:pt x="264570" y="147410"/>
                </a:lnTo>
                <a:lnTo>
                  <a:pt x="272582" y="146847"/>
                </a:lnTo>
                <a:lnTo>
                  <a:pt x="279829" y="146471"/>
                </a:lnTo>
                <a:lnTo>
                  <a:pt x="296590" y="145943"/>
                </a:lnTo>
                <a:lnTo>
                  <a:pt x="308609" y="1457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7" name="SMARTPenAnnotation581"/>
          <p:cNvSpPr/>
          <p:nvPr/>
        </p:nvSpPr>
        <p:spPr>
          <a:xfrm>
            <a:off x="4323397" y="3086133"/>
            <a:ext cx="128179" cy="68537"/>
          </a:xfrm>
          <a:custGeom>
            <a:avLst/>
            <a:gdLst/>
            <a:ahLst/>
            <a:cxnLst/>
            <a:rect l="0" t="0" r="0" b="0"/>
            <a:pathLst>
              <a:path w="128179" h="68537">
                <a:moveTo>
                  <a:pt x="0" y="17112"/>
                </a:moveTo>
                <a:lnTo>
                  <a:pt x="9102" y="17112"/>
                </a:lnTo>
                <a:lnTo>
                  <a:pt x="11783" y="16159"/>
                </a:lnTo>
                <a:lnTo>
                  <a:pt x="13570" y="14572"/>
                </a:lnTo>
                <a:lnTo>
                  <a:pt x="14762" y="12561"/>
                </a:lnTo>
                <a:lnTo>
                  <a:pt x="17462" y="11220"/>
                </a:lnTo>
                <a:lnTo>
                  <a:pt x="21166" y="10326"/>
                </a:lnTo>
                <a:lnTo>
                  <a:pt x="25541" y="9731"/>
                </a:lnTo>
                <a:lnTo>
                  <a:pt x="30362" y="8381"/>
                </a:lnTo>
                <a:lnTo>
                  <a:pt x="35481" y="6529"/>
                </a:lnTo>
                <a:lnTo>
                  <a:pt x="40799" y="4341"/>
                </a:lnTo>
                <a:lnTo>
                  <a:pt x="46250" y="2883"/>
                </a:lnTo>
                <a:lnTo>
                  <a:pt x="51788" y="1911"/>
                </a:lnTo>
                <a:lnTo>
                  <a:pt x="57385" y="1263"/>
                </a:lnTo>
                <a:lnTo>
                  <a:pt x="62069" y="831"/>
                </a:lnTo>
                <a:lnTo>
                  <a:pt x="66145" y="543"/>
                </a:lnTo>
                <a:lnTo>
                  <a:pt x="69814" y="351"/>
                </a:lnTo>
                <a:lnTo>
                  <a:pt x="78971" y="137"/>
                </a:lnTo>
                <a:lnTo>
                  <a:pt x="100372" y="0"/>
                </a:lnTo>
                <a:lnTo>
                  <a:pt x="105015" y="942"/>
                </a:lnTo>
                <a:lnTo>
                  <a:pt x="109062" y="2522"/>
                </a:lnTo>
                <a:lnTo>
                  <a:pt x="117852" y="7351"/>
                </a:lnTo>
                <a:lnTo>
                  <a:pt x="119525" y="8699"/>
                </a:lnTo>
                <a:lnTo>
                  <a:pt x="121594" y="10551"/>
                </a:lnTo>
                <a:lnTo>
                  <a:pt x="123925" y="12738"/>
                </a:lnTo>
                <a:lnTo>
                  <a:pt x="125479" y="15148"/>
                </a:lnTo>
                <a:lnTo>
                  <a:pt x="126515" y="17708"/>
                </a:lnTo>
                <a:lnTo>
                  <a:pt x="127206" y="20367"/>
                </a:lnTo>
                <a:lnTo>
                  <a:pt x="127666" y="23091"/>
                </a:lnTo>
                <a:lnTo>
                  <a:pt x="127974" y="25861"/>
                </a:lnTo>
                <a:lnTo>
                  <a:pt x="128178" y="28659"/>
                </a:lnTo>
                <a:lnTo>
                  <a:pt x="127362" y="30525"/>
                </a:lnTo>
                <a:lnTo>
                  <a:pt x="125866" y="31769"/>
                </a:lnTo>
                <a:lnTo>
                  <a:pt x="123916" y="32598"/>
                </a:lnTo>
                <a:lnTo>
                  <a:pt x="121663" y="34104"/>
                </a:lnTo>
                <a:lnTo>
                  <a:pt x="119209" y="36060"/>
                </a:lnTo>
                <a:lnTo>
                  <a:pt x="116620" y="38316"/>
                </a:lnTo>
                <a:lnTo>
                  <a:pt x="113941" y="40773"/>
                </a:lnTo>
                <a:lnTo>
                  <a:pt x="108425" y="46043"/>
                </a:lnTo>
                <a:lnTo>
                  <a:pt x="99965" y="54365"/>
                </a:lnTo>
                <a:lnTo>
                  <a:pt x="97123" y="56235"/>
                </a:lnTo>
                <a:lnTo>
                  <a:pt x="94277" y="57481"/>
                </a:lnTo>
                <a:lnTo>
                  <a:pt x="91426" y="58312"/>
                </a:lnTo>
                <a:lnTo>
                  <a:pt x="87620" y="59819"/>
                </a:lnTo>
                <a:lnTo>
                  <a:pt x="83179" y="61776"/>
                </a:lnTo>
                <a:lnTo>
                  <a:pt x="78313" y="64032"/>
                </a:lnTo>
                <a:lnTo>
                  <a:pt x="74116" y="65537"/>
                </a:lnTo>
                <a:lnTo>
                  <a:pt x="70366" y="66540"/>
                </a:lnTo>
                <a:lnTo>
                  <a:pt x="66913" y="67209"/>
                </a:lnTo>
                <a:lnTo>
                  <a:pt x="62706" y="67655"/>
                </a:lnTo>
                <a:lnTo>
                  <a:pt x="57997" y="67952"/>
                </a:lnTo>
                <a:lnTo>
                  <a:pt x="52952" y="68150"/>
                </a:lnTo>
                <a:lnTo>
                  <a:pt x="42267" y="68370"/>
                </a:lnTo>
                <a:lnTo>
                  <a:pt x="14754" y="68536"/>
                </a:lnTo>
                <a:lnTo>
                  <a:pt x="12694" y="67587"/>
                </a:lnTo>
                <a:lnTo>
                  <a:pt x="11320" y="66002"/>
                </a:lnTo>
                <a:lnTo>
                  <a:pt x="10404" y="63993"/>
                </a:lnTo>
                <a:lnTo>
                  <a:pt x="8842" y="62653"/>
                </a:lnTo>
                <a:lnTo>
                  <a:pt x="6847" y="61760"/>
                </a:lnTo>
                <a:lnTo>
                  <a:pt x="4565" y="61165"/>
                </a:lnTo>
                <a:lnTo>
                  <a:pt x="3043" y="59816"/>
                </a:lnTo>
                <a:lnTo>
                  <a:pt x="2028" y="57963"/>
                </a:lnTo>
                <a:lnTo>
                  <a:pt x="119" y="51786"/>
                </a:lnTo>
                <a:lnTo>
                  <a:pt x="1032" y="50705"/>
                </a:lnTo>
                <a:lnTo>
                  <a:pt x="2593" y="49032"/>
                </a:lnTo>
                <a:lnTo>
                  <a:pt x="4586" y="46964"/>
                </a:lnTo>
                <a:lnTo>
                  <a:pt x="5915" y="44633"/>
                </a:lnTo>
                <a:lnTo>
                  <a:pt x="6801" y="42127"/>
                </a:lnTo>
                <a:lnTo>
                  <a:pt x="7392" y="39503"/>
                </a:lnTo>
                <a:lnTo>
                  <a:pt x="8738" y="36802"/>
                </a:lnTo>
                <a:lnTo>
                  <a:pt x="10588" y="34049"/>
                </a:lnTo>
                <a:lnTo>
                  <a:pt x="12773" y="31261"/>
                </a:lnTo>
                <a:lnTo>
                  <a:pt x="15183" y="28449"/>
                </a:lnTo>
                <a:lnTo>
                  <a:pt x="17742" y="25622"/>
                </a:lnTo>
                <a:lnTo>
                  <a:pt x="20401" y="22785"/>
                </a:lnTo>
                <a:lnTo>
                  <a:pt x="24078" y="20894"/>
                </a:lnTo>
                <a:lnTo>
                  <a:pt x="28435" y="19633"/>
                </a:lnTo>
                <a:lnTo>
                  <a:pt x="33244" y="18793"/>
                </a:lnTo>
                <a:lnTo>
                  <a:pt x="37403" y="17280"/>
                </a:lnTo>
                <a:lnTo>
                  <a:pt x="41128" y="15319"/>
                </a:lnTo>
                <a:lnTo>
                  <a:pt x="44563" y="13059"/>
                </a:lnTo>
                <a:lnTo>
                  <a:pt x="48759" y="11552"/>
                </a:lnTo>
                <a:lnTo>
                  <a:pt x="53461" y="10548"/>
                </a:lnTo>
                <a:lnTo>
                  <a:pt x="58501" y="9878"/>
                </a:lnTo>
                <a:lnTo>
                  <a:pt x="62813" y="9432"/>
                </a:lnTo>
                <a:lnTo>
                  <a:pt x="66640" y="9134"/>
                </a:lnTo>
                <a:lnTo>
                  <a:pt x="70144" y="8936"/>
                </a:lnTo>
                <a:lnTo>
                  <a:pt x="76578" y="8715"/>
                </a:lnTo>
                <a:lnTo>
                  <a:pt x="79627" y="8657"/>
                </a:lnTo>
                <a:lnTo>
                  <a:pt x="82612" y="9570"/>
                </a:lnTo>
                <a:lnTo>
                  <a:pt x="85555" y="11131"/>
                </a:lnTo>
                <a:lnTo>
                  <a:pt x="92570" y="15930"/>
                </a:lnTo>
                <a:lnTo>
                  <a:pt x="94099" y="17277"/>
                </a:lnTo>
                <a:lnTo>
                  <a:pt x="98337" y="21312"/>
                </a:lnTo>
                <a:lnTo>
                  <a:pt x="99848" y="23722"/>
                </a:lnTo>
                <a:lnTo>
                  <a:pt x="100855" y="26281"/>
                </a:lnTo>
                <a:lnTo>
                  <a:pt x="101527" y="28940"/>
                </a:lnTo>
                <a:lnTo>
                  <a:pt x="101022" y="31665"/>
                </a:lnTo>
                <a:lnTo>
                  <a:pt x="99733" y="34434"/>
                </a:lnTo>
                <a:lnTo>
                  <a:pt x="97921" y="37232"/>
                </a:lnTo>
                <a:lnTo>
                  <a:pt x="95761" y="40050"/>
                </a:lnTo>
                <a:lnTo>
                  <a:pt x="93368" y="42882"/>
                </a:lnTo>
                <a:lnTo>
                  <a:pt x="90821" y="45722"/>
                </a:lnTo>
                <a:lnTo>
                  <a:pt x="88170" y="47615"/>
                </a:lnTo>
                <a:lnTo>
                  <a:pt x="85450" y="48877"/>
                </a:lnTo>
                <a:lnTo>
                  <a:pt x="82684" y="49719"/>
                </a:lnTo>
                <a:lnTo>
                  <a:pt x="79888" y="51232"/>
                </a:lnTo>
                <a:lnTo>
                  <a:pt x="77071" y="53194"/>
                </a:lnTo>
                <a:lnTo>
                  <a:pt x="74241" y="55454"/>
                </a:lnTo>
                <a:lnTo>
                  <a:pt x="71401" y="57913"/>
                </a:lnTo>
                <a:lnTo>
                  <a:pt x="68556" y="60505"/>
                </a:lnTo>
                <a:lnTo>
                  <a:pt x="65706" y="63186"/>
                </a:lnTo>
                <a:lnTo>
                  <a:pt x="62854" y="64972"/>
                </a:lnTo>
                <a:lnTo>
                  <a:pt x="60000" y="66164"/>
                </a:lnTo>
                <a:lnTo>
                  <a:pt x="57146" y="66958"/>
                </a:lnTo>
                <a:lnTo>
                  <a:pt x="54289" y="67488"/>
                </a:lnTo>
                <a:lnTo>
                  <a:pt x="51433" y="67841"/>
                </a:lnTo>
                <a:lnTo>
                  <a:pt x="48576" y="68076"/>
                </a:lnTo>
                <a:lnTo>
                  <a:pt x="45719" y="68233"/>
                </a:lnTo>
                <a:lnTo>
                  <a:pt x="40005" y="68407"/>
                </a:lnTo>
                <a:lnTo>
                  <a:pt x="31433" y="68505"/>
                </a:lnTo>
                <a:lnTo>
                  <a:pt x="29528" y="67567"/>
                </a:lnTo>
                <a:lnTo>
                  <a:pt x="28258" y="65988"/>
                </a:lnTo>
                <a:lnTo>
                  <a:pt x="27411" y="63984"/>
                </a:lnTo>
                <a:lnTo>
                  <a:pt x="25894" y="61695"/>
                </a:lnTo>
                <a:lnTo>
                  <a:pt x="23930" y="59216"/>
                </a:lnTo>
                <a:lnTo>
                  <a:pt x="18486" y="52945"/>
                </a:lnTo>
                <a:lnTo>
                  <a:pt x="18039" y="51478"/>
                </a:lnTo>
                <a:lnTo>
                  <a:pt x="17741" y="49548"/>
                </a:lnTo>
                <a:lnTo>
                  <a:pt x="17542" y="47308"/>
                </a:lnTo>
                <a:lnTo>
                  <a:pt x="18363" y="44863"/>
                </a:lnTo>
                <a:lnTo>
                  <a:pt x="19861" y="42280"/>
                </a:lnTo>
                <a:lnTo>
                  <a:pt x="21814" y="39606"/>
                </a:lnTo>
                <a:lnTo>
                  <a:pt x="24067" y="36870"/>
                </a:lnTo>
                <a:lnTo>
                  <a:pt x="26523" y="34094"/>
                </a:lnTo>
                <a:lnTo>
                  <a:pt x="31791" y="28469"/>
                </a:lnTo>
                <a:lnTo>
                  <a:pt x="37306" y="22795"/>
                </a:lnTo>
                <a:lnTo>
                  <a:pt x="40111" y="20900"/>
                </a:lnTo>
                <a:lnTo>
                  <a:pt x="42933" y="19637"/>
                </a:lnTo>
                <a:lnTo>
                  <a:pt x="45767" y="18795"/>
                </a:lnTo>
                <a:lnTo>
                  <a:pt x="49561" y="18234"/>
                </a:lnTo>
                <a:lnTo>
                  <a:pt x="53996" y="17860"/>
                </a:lnTo>
                <a:lnTo>
                  <a:pt x="63051" y="17444"/>
                </a:lnTo>
                <a:lnTo>
                  <a:pt x="70250" y="17259"/>
                </a:lnTo>
                <a:lnTo>
                  <a:pt x="87466" y="17117"/>
                </a:lnTo>
                <a:lnTo>
                  <a:pt x="89743" y="17115"/>
                </a:lnTo>
                <a:lnTo>
                  <a:pt x="91261" y="18067"/>
                </a:lnTo>
                <a:lnTo>
                  <a:pt x="92273" y="19653"/>
                </a:lnTo>
                <a:lnTo>
                  <a:pt x="92948" y="21664"/>
                </a:lnTo>
                <a:lnTo>
                  <a:pt x="94350" y="23956"/>
                </a:lnTo>
                <a:lnTo>
                  <a:pt x="96238" y="26437"/>
                </a:lnTo>
                <a:lnTo>
                  <a:pt x="98449" y="29044"/>
                </a:lnTo>
                <a:lnTo>
                  <a:pt x="98970" y="30781"/>
                </a:lnTo>
                <a:lnTo>
                  <a:pt x="98365" y="31940"/>
                </a:lnTo>
                <a:lnTo>
                  <a:pt x="97009" y="32712"/>
                </a:lnTo>
                <a:lnTo>
                  <a:pt x="95153" y="34179"/>
                </a:lnTo>
                <a:lnTo>
                  <a:pt x="92963" y="36110"/>
                </a:lnTo>
                <a:lnTo>
                  <a:pt x="87155" y="41502"/>
                </a:lnTo>
                <a:lnTo>
                  <a:pt x="83820" y="42239"/>
                </a:lnTo>
                <a:lnTo>
                  <a:pt x="81598" y="42436"/>
                </a:lnTo>
                <a:lnTo>
                  <a:pt x="79164" y="42567"/>
                </a:lnTo>
                <a:lnTo>
                  <a:pt x="69049" y="42819"/>
                </a:lnTo>
                <a:lnTo>
                  <a:pt x="60116" y="42829"/>
                </a:lnTo>
                <a:lnTo>
                  <a:pt x="60080" y="41877"/>
                </a:lnTo>
                <a:lnTo>
                  <a:pt x="60007" y="342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8" name="SMARTPenAnnotation582"/>
          <p:cNvSpPr/>
          <p:nvPr/>
        </p:nvSpPr>
        <p:spPr>
          <a:xfrm>
            <a:off x="4907563" y="4509522"/>
            <a:ext cx="91723" cy="85336"/>
          </a:xfrm>
          <a:custGeom>
            <a:avLst/>
            <a:gdLst/>
            <a:ahLst/>
            <a:cxnLst/>
            <a:rect l="0" t="0" r="0" b="0"/>
            <a:pathLst>
              <a:path w="91723" h="85336">
                <a:moveTo>
                  <a:pt x="15909" y="59620"/>
                </a:moveTo>
                <a:lnTo>
                  <a:pt x="20460" y="59620"/>
                </a:lnTo>
                <a:lnTo>
                  <a:pt x="22753" y="58668"/>
                </a:lnTo>
                <a:lnTo>
                  <a:pt x="25234" y="57081"/>
                </a:lnTo>
                <a:lnTo>
                  <a:pt x="31509" y="52239"/>
                </a:lnTo>
                <a:lnTo>
                  <a:pt x="32976" y="51842"/>
                </a:lnTo>
                <a:lnTo>
                  <a:pt x="34908" y="51577"/>
                </a:lnTo>
                <a:lnTo>
                  <a:pt x="37147" y="51401"/>
                </a:lnTo>
                <a:lnTo>
                  <a:pt x="39593" y="51283"/>
                </a:lnTo>
                <a:lnTo>
                  <a:pt x="44850" y="51152"/>
                </a:lnTo>
                <a:lnTo>
                  <a:pt x="47586" y="52070"/>
                </a:lnTo>
                <a:lnTo>
                  <a:pt x="50362" y="53634"/>
                </a:lnTo>
                <a:lnTo>
                  <a:pt x="53165" y="55629"/>
                </a:lnTo>
                <a:lnTo>
                  <a:pt x="55986" y="56960"/>
                </a:lnTo>
                <a:lnTo>
                  <a:pt x="58820" y="57847"/>
                </a:lnTo>
                <a:lnTo>
                  <a:pt x="61661" y="58438"/>
                </a:lnTo>
                <a:lnTo>
                  <a:pt x="64508" y="58832"/>
                </a:lnTo>
                <a:lnTo>
                  <a:pt x="67359" y="59095"/>
                </a:lnTo>
                <a:lnTo>
                  <a:pt x="70211" y="59270"/>
                </a:lnTo>
                <a:lnTo>
                  <a:pt x="73065" y="60339"/>
                </a:lnTo>
                <a:lnTo>
                  <a:pt x="75921" y="62004"/>
                </a:lnTo>
                <a:lnTo>
                  <a:pt x="82796" y="66970"/>
                </a:lnTo>
                <a:lnTo>
                  <a:pt x="84313" y="68330"/>
                </a:lnTo>
                <a:lnTo>
                  <a:pt x="91722" y="75467"/>
                </a:lnTo>
                <a:lnTo>
                  <a:pt x="91215" y="76852"/>
                </a:lnTo>
                <a:lnTo>
                  <a:pt x="89926" y="78728"/>
                </a:lnTo>
                <a:lnTo>
                  <a:pt x="85563" y="84032"/>
                </a:lnTo>
                <a:lnTo>
                  <a:pt x="84252" y="84467"/>
                </a:lnTo>
                <a:lnTo>
                  <a:pt x="82426" y="84757"/>
                </a:lnTo>
                <a:lnTo>
                  <a:pt x="77202" y="85223"/>
                </a:lnTo>
                <a:lnTo>
                  <a:pt x="73948" y="85287"/>
                </a:lnTo>
                <a:lnTo>
                  <a:pt x="55799" y="85335"/>
                </a:lnTo>
                <a:lnTo>
                  <a:pt x="52980" y="84383"/>
                </a:lnTo>
                <a:lnTo>
                  <a:pt x="50148" y="82796"/>
                </a:lnTo>
                <a:lnTo>
                  <a:pt x="43309" y="77956"/>
                </a:lnTo>
                <a:lnTo>
                  <a:pt x="41796" y="76606"/>
                </a:lnTo>
                <a:lnTo>
                  <a:pt x="37574" y="72567"/>
                </a:lnTo>
                <a:lnTo>
                  <a:pt x="36068" y="70157"/>
                </a:lnTo>
                <a:lnTo>
                  <a:pt x="35063" y="67597"/>
                </a:lnTo>
                <a:lnTo>
                  <a:pt x="34393" y="64938"/>
                </a:lnTo>
                <a:lnTo>
                  <a:pt x="32994" y="63165"/>
                </a:lnTo>
                <a:lnTo>
                  <a:pt x="31109" y="61983"/>
                </a:lnTo>
                <a:lnTo>
                  <a:pt x="28900" y="61196"/>
                </a:lnTo>
                <a:lnTo>
                  <a:pt x="27427" y="59718"/>
                </a:lnTo>
                <a:lnTo>
                  <a:pt x="26446" y="57780"/>
                </a:lnTo>
                <a:lnTo>
                  <a:pt x="25791" y="55536"/>
                </a:lnTo>
                <a:lnTo>
                  <a:pt x="25354" y="53088"/>
                </a:lnTo>
                <a:lnTo>
                  <a:pt x="25063" y="50502"/>
                </a:lnTo>
                <a:lnTo>
                  <a:pt x="24869" y="47826"/>
                </a:lnTo>
                <a:lnTo>
                  <a:pt x="24740" y="45090"/>
                </a:lnTo>
                <a:lnTo>
                  <a:pt x="24597" y="39510"/>
                </a:lnTo>
                <a:lnTo>
                  <a:pt x="25511" y="37641"/>
                </a:lnTo>
                <a:lnTo>
                  <a:pt x="27073" y="36395"/>
                </a:lnTo>
                <a:lnTo>
                  <a:pt x="29067" y="35564"/>
                </a:lnTo>
                <a:lnTo>
                  <a:pt x="30396" y="34058"/>
                </a:lnTo>
                <a:lnTo>
                  <a:pt x="31282" y="32101"/>
                </a:lnTo>
                <a:lnTo>
                  <a:pt x="31873" y="29845"/>
                </a:lnTo>
                <a:lnTo>
                  <a:pt x="33219" y="28340"/>
                </a:lnTo>
                <a:lnTo>
                  <a:pt x="35069" y="27337"/>
                </a:lnTo>
                <a:lnTo>
                  <a:pt x="37255" y="26668"/>
                </a:lnTo>
                <a:lnTo>
                  <a:pt x="39664" y="26222"/>
                </a:lnTo>
                <a:lnTo>
                  <a:pt x="42224" y="25924"/>
                </a:lnTo>
                <a:lnTo>
                  <a:pt x="48624" y="25448"/>
                </a:lnTo>
                <a:lnTo>
                  <a:pt x="52039" y="25382"/>
                </a:lnTo>
                <a:lnTo>
                  <a:pt x="57442" y="25341"/>
                </a:lnTo>
                <a:lnTo>
                  <a:pt x="58837" y="26290"/>
                </a:lnTo>
                <a:lnTo>
                  <a:pt x="60720" y="27875"/>
                </a:lnTo>
                <a:lnTo>
                  <a:pt x="66036" y="32712"/>
                </a:lnTo>
                <a:lnTo>
                  <a:pt x="66472" y="34061"/>
                </a:lnTo>
                <a:lnTo>
                  <a:pt x="66763" y="35913"/>
                </a:lnTo>
                <a:lnTo>
                  <a:pt x="67229" y="41179"/>
                </a:lnTo>
                <a:lnTo>
                  <a:pt x="67293" y="44439"/>
                </a:lnTo>
                <a:lnTo>
                  <a:pt x="67334" y="49742"/>
                </a:lnTo>
                <a:lnTo>
                  <a:pt x="66385" y="51130"/>
                </a:lnTo>
                <a:lnTo>
                  <a:pt x="64800" y="53008"/>
                </a:lnTo>
                <a:lnTo>
                  <a:pt x="59962" y="58313"/>
                </a:lnTo>
                <a:lnTo>
                  <a:pt x="58613" y="58749"/>
                </a:lnTo>
                <a:lnTo>
                  <a:pt x="56761" y="59040"/>
                </a:lnTo>
                <a:lnTo>
                  <a:pt x="54574" y="59234"/>
                </a:lnTo>
                <a:lnTo>
                  <a:pt x="52163" y="59362"/>
                </a:lnTo>
                <a:lnTo>
                  <a:pt x="43203" y="59586"/>
                </a:lnTo>
                <a:lnTo>
                  <a:pt x="41724" y="58645"/>
                </a:lnTo>
                <a:lnTo>
                  <a:pt x="39787" y="57065"/>
                </a:lnTo>
                <a:lnTo>
                  <a:pt x="37543" y="55059"/>
                </a:lnTo>
                <a:lnTo>
                  <a:pt x="32509" y="50291"/>
                </a:lnTo>
                <a:lnTo>
                  <a:pt x="29833" y="47685"/>
                </a:lnTo>
                <a:lnTo>
                  <a:pt x="27097" y="45949"/>
                </a:lnTo>
                <a:lnTo>
                  <a:pt x="24320" y="44791"/>
                </a:lnTo>
                <a:lnTo>
                  <a:pt x="21516" y="44019"/>
                </a:lnTo>
                <a:lnTo>
                  <a:pt x="19647" y="42552"/>
                </a:lnTo>
                <a:lnTo>
                  <a:pt x="18401" y="40621"/>
                </a:lnTo>
                <a:lnTo>
                  <a:pt x="17571" y="38382"/>
                </a:lnTo>
                <a:lnTo>
                  <a:pt x="17017" y="35936"/>
                </a:lnTo>
                <a:lnTo>
                  <a:pt x="16648" y="33353"/>
                </a:lnTo>
                <a:lnTo>
                  <a:pt x="16401" y="30679"/>
                </a:lnTo>
                <a:lnTo>
                  <a:pt x="15285" y="27944"/>
                </a:lnTo>
                <a:lnTo>
                  <a:pt x="13588" y="25167"/>
                </a:lnTo>
                <a:lnTo>
                  <a:pt x="8571" y="18419"/>
                </a:lnTo>
                <a:lnTo>
                  <a:pt x="9112" y="16912"/>
                </a:lnTo>
                <a:lnTo>
                  <a:pt x="10425" y="14956"/>
                </a:lnTo>
                <a:lnTo>
                  <a:pt x="14826" y="9523"/>
                </a:lnTo>
                <a:lnTo>
                  <a:pt x="16140" y="8124"/>
                </a:lnTo>
                <a:lnTo>
                  <a:pt x="23195" y="922"/>
                </a:lnTo>
                <a:lnTo>
                  <a:pt x="24576" y="485"/>
                </a:lnTo>
                <a:lnTo>
                  <a:pt x="26450" y="194"/>
                </a:lnTo>
                <a:lnTo>
                  <a:pt x="28651" y="0"/>
                </a:lnTo>
                <a:lnTo>
                  <a:pt x="31071" y="824"/>
                </a:lnTo>
                <a:lnTo>
                  <a:pt x="33637" y="2325"/>
                </a:lnTo>
                <a:lnTo>
                  <a:pt x="36301" y="4278"/>
                </a:lnTo>
                <a:lnTo>
                  <a:pt x="39028" y="5581"/>
                </a:lnTo>
                <a:lnTo>
                  <a:pt x="41799" y="6449"/>
                </a:lnTo>
                <a:lnTo>
                  <a:pt x="44599" y="7028"/>
                </a:lnTo>
                <a:lnTo>
                  <a:pt x="47419" y="8366"/>
                </a:lnTo>
                <a:lnTo>
                  <a:pt x="50250" y="10211"/>
                </a:lnTo>
                <a:lnTo>
                  <a:pt x="57088" y="15464"/>
                </a:lnTo>
                <a:lnTo>
                  <a:pt x="58602" y="16848"/>
                </a:lnTo>
                <a:lnTo>
                  <a:pt x="62824" y="20926"/>
                </a:lnTo>
                <a:lnTo>
                  <a:pt x="64330" y="23346"/>
                </a:lnTo>
                <a:lnTo>
                  <a:pt x="65335" y="25912"/>
                </a:lnTo>
                <a:lnTo>
                  <a:pt x="66005" y="28576"/>
                </a:lnTo>
                <a:lnTo>
                  <a:pt x="66451" y="32256"/>
                </a:lnTo>
                <a:lnTo>
                  <a:pt x="66748" y="36615"/>
                </a:lnTo>
                <a:lnTo>
                  <a:pt x="67079" y="45586"/>
                </a:lnTo>
                <a:lnTo>
                  <a:pt x="67226" y="52747"/>
                </a:lnTo>
                <a:lnTo>
                  <a:pt x="66313" y="55039"/>
                </a:lnTo>
                <a:lnTo>
                  <a:pt x="64752" y="56565"/>
                </a:lnTo>
                <a:lnTo>
                  <a:pt x="62758" y="57584"/>
                </a:lnTo>
                <a:lnTo>
                  <a:pt x="61429" y="59215"/>
                </a:lnTo>
                <a:lnTo>
                  <a:pt x="60544" y="61255"/>
                </a:lnTo>
                <a:lnTo>
                  <a:pt x="59953" y="63568"/>
                </a:lnTo>
                <a:lnTo>
                  <a:pt x="58607" y="65109"/>
                </a:lnTo>
                <a:lnTo>
                  <a:pt x="56756" y="66137"/>
                </a:lnTo>
                <a:lnTo>
                  <a:pt x="54571" y="66822"/>
                </a:lnTo>
                <a:lnTo>
                  <a:pt x="52161" y="68232"/>
                </a:lnTo>
                <a:lnTo>
                  <a:pt x="49602" y="70124"/>
                </a:lnTo>
                <a:lnTo>
                  <a:pt x="46943" y="72338"/>
                </a:lnTo>
                <a:lnTo>
                  <a:pt x="44219" y="73814"/>
                </a:lnTo>
                <a:lnTo>
                  <a:pt x="41450" y="74797"/>
                </a:lnTo>
                <a:lnTo>
                  <a:pt x="38651" y="75453"/>
                </a:lnTo>
                <a:lnTo>
                  <a:pt x="35833" y="75891"/>
                </a:lnTo>
                <a:lnTo>
                  <a:pt x="33002" y="76182"/>
                </a:lnTo>
                <a:lnTo>
                  <a:pt x="30161" y="76376"/>
                </a:lnTo>
                <a:lnTo>
                  <a:pt x="27316" y="75553"/>
                </a:lnTo>
                <a:lnTo>
                  <a:pt x="24466" y="74052"/>
                </a:lnTo>
                <a:lnTo>
                  <a:pt x="21614" y="72099"/>
                </a:lnTo>
                <a:lnTo>
                  <a:pt x="18759" y="70797"/>
                </a:lnTo>
                <a:lnTo>
                  <a:pt x="15904" y="69929"/>
                </a:lnTo>
                <a:lnTo>
                  <a:pt x="9029" y="68535"/>
                </a:lnTo>
                <a:lnTo>
                  <a:pt x="8465" y="67469"/>
                </a:lnTo>
                <a:lnTo>
                  <a:pt x="8089" y="65805"/>
                </a:lnTo>
                <a:lnTo>
                  <a:pt x="7838" y="63743"/>
                </a:lnTo>
                <a:lnTo>
                  <a:pt x="6718" y="62369"/>
                </a:lnTo>
                <a:lnTo>
                  <a:pt x="5020" y="61452"/>
                </a:lnTo>
                <a:lnTo>
                  <a:pt x="0" y="59982"/>
                </a:lnTo>
                <a:lnTo>
                  <a:pt x="540" y="59861"/>
                </a:lnTo>
                <a:lnTo>
                  <a:pt x="1853" y="59781"/>
                </a:lnTo>
                <a:lnTo>
                  <a:pt x="7337" y="596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9" name="SMARTPenAnnotation583"/>
          <p:cNvSpPr/>
          <p:nvPr/>
        </p:nvSpPr>
        <p:spPr>
          <a:xfrm>
            <a:off x="3731895" y="1630115"/>
            <a:ext cx="94295" cy="58668"/>
          </a:xfrm>
          <a:custGeom>
            <a:avLst/>
            <a:gdLst/>
            <a:ahLst/>
            <a:cxnLst/>
            <a:rect l="0" t="0" r="0" b="0"/>
            <a:pathLst>
              <a:path w="94295" h="58668">
                <a:moveTo>
                  <a:pt x="0" y="15805"/>
                </a:moveTo>
                <a:lnTo>
                  <a:pt x="28692" y="15805"/>
                </a:lnTo>
                <a:lnTo>
                  <a:pt x="31510" y="16757"/>
                </a:lnTo>
                <a:lnTo>
                  <a:pt x="34342" y="18345"/>
                </a:lnTo>
                <a:lnTo>
                  <a:pt x="37182" y="20355"/>
                </a:lnTo>
                <a:lnTo>
                  <a:pt x="40028" y="21696"/>
                </a:lnTo>
                <a:lnTo>
                  <a:pt x="42878" y="22590"/>
                </a:lnTo>
                <a:lnTo>
                  <a:pt x="45730" y="23185"/>
                </a:lnTo>
                <a:lnTo>
                  <a:pt x="47632" y="24535"/>
                </a:lnTo>
                <a:lnTo>
                  <a:pt x="48899" y="26387"/>
                </a:lnTo>
                <a:lnTo>
                  <a:pt x="51286" y="32566"/>
                </a:lnTo>
                <a:lnTo>
                  <a:pt x="51336" y="33646"/>
                </a:lnTo>
                <a:lnTo>
                  <a:pt x="51431" y="41159"/>
                </a:lnTo>
                <a:lnTo>
                  <a:pt x="50479" y="42232"/>
                </a:lnTo>
                <a:lnTo>
                  <a:pt x="44053" y="48871"/>
                </a:lnTo>
                <a:lnTo>
                  <a:pt x="42704" y="49279"/>
                </a:lnTo>
                <a:lnTo>
                  <a:pt x="40851" y="49551"/>
                </a:lnTo>
                <a:lnTo>
                  <a:pt x="35586" y="49987"/>
                </a:lnTo>
                <a:lnTo>
                  <a:pt x="32326" y="50047"/>
                </a:lnTo>
                <a:lnTo>
                  <a:pt x="27022" y="50085"/>
                </a:lnTo>
                <a:lnTo>
                  <a:pt x="26587" y="49136"/>
                </a:lnTo>
                <a:lnTo>
                  <a:pt x="26297" y="47550"/>
                </a:lnTo>
                <a:lnTo>
                  <a:pt x="26104" y="45541"/>
                </a:lnTo>
                <a:lnTo>
                  <a:pt x="25975" y="43249"/>
                </a:lnTo>
                <a:lnTo>
                  <a:pt x="25832" y="38162"/>
                </a:lnTo>
                <a:lnTo>
                  <a:pt x="25751" y="29943"/>
                </a:lnTo>
                <a:lnTo>
                  <a:pt x="26692" y="27135"/>
                </a:lnTo>
                <a:lnTo>
                  <a:pt x="28272" y="24311"/>
                </a:lnTo>
                <a:lnTo>
                  <a:pt x="30278" y="21476"/>
                </a:lnTo>
                <a:lnTo>
                  <a:pt x="32567" y="18633"/>
                </a:lnTo>
                <a:lnTo>
                  <a:pt x="35047" y="15785"/>
                </a:lnTo>
                <a:lnTo>
                  <a:pt x="37652" y="12934"/>
                </a:lnTo>
                <a:lnTo>
                  <a:pt x="41293" y="11033"/>
                </a:lnTo>
                <a:lnTo>
                  <a:pt x="45626" y="9766"/>
                </a:lnTo>
                <a:lnTo>
                  <a:pt x="50420" y="8921"/>
                </a:lnTo>
                <a:lnTo>
                  <a:pt x="54568" y="7406"/>
                </a:lnTo>
                <a:lnTo>
                  <a:pt x="58286" y="5443"/>
                </a:lnTo>
                <a:lnTo>
                  <a:pt x="61718" y="3182"/>
                </a:lnTo>
                <a:lnTo>
                  <a:pt x="64957" y="1674"/>
                </a:lnTo>
                <a:lnTo>
                  <a:pt x="68070" y="669"/>
                </a:lnTo>
                <a:lnTo>
                  <a:pt x="71097" y="0"/>
                </a:lnTo>
                <a:lnTo>
                  <a:pt x="74068" y="505"/>
                </a:lnTo>
                <a:lnTo>
                  <a:pt x="77001" y="1795"/>
                </a:lnTo>
                <a:lnTo>
                  <a:pt x="84001" y="6158"/>
                </a:lnTo>
                <a:lnTo>
                  <a:pt x="85528" y="7468"/>
                </a:lnTo>
                <a:lnTo>
                  <a:pt x="87499" y="9295"/>
                </a:lnTo>
                <a:lnTo>
                  <a:pt x="92954" y="14519"/>
                </a:lnTo>
                <a:lnTo>
                  <a:pt x="93402" y="15900"/>
                </a:lnTo>
                <a:lnTo>
                  <a:pt x="93700" y="17773"/>
                </a:lnTo>
                <a:lnTo>
                  <a:pt x="93899" y="19974"/>
                </a:lnTo>
                <a:lnTo>
                  <a:pt x="94032" y="22394"/>
                </a:lnTo>
                <a:lnTo>
                  <a:pt x="94179" y="27623"/>
                </a:lnTo>
                <a:lnTo>
                  <a:pt x="94294" y="45581"/>
                </a:lnTo>
                <a:lnTo>
                  <a:pt x="93343" y="47086"/>
                </a:lnTo>
                <a:lnTo>
                  <a:pt x="91756" y="48089"/>
                </a:lnTo>
                <a:lnTo>
                  <a:pt x="89745" y="48757"/>
                </a:lnTo>
                <a:lnTo>
                  <a:pt x="88405" y="50156"/>
                </a:lnTo>
                <a:lnTo>
                  <a:pt x="87512" y="52040"/>
                </a:lnTo>
                <a:lnTo>
                  <a:pt x="86916" y="54249"/>
                </a:lnTo>
                <a:lnTo>
                  <a:pt x="84614" y="55722"/>
                </a:lnTo>
                <a:lnTo>
                  <a:pt x="81174" y="56703"/>
                </a:lnTo>
                <a:lnTo>
                  <a:pt x="71067" y="58279"/>
                </a:lnTo>
                <a:lnTo>
                  <a:pt x="69286" y="58409"/>
                </a:lnTo>
                <a:lnTo>
                  <a:pt x="67145" y="58495"/>
                </a:lnTo>
                <a:lnTo>
                  <a:pt x="62227" y="58591"/>
                </a:lnTo>
                <a:lnTo>
                  <a:pt x="56866" y="58633"/>
                </a:lnTo>
                <a:lnTo>
                  <a:pt x="55056" y="57692"/>
                </a:lnTo>
                <a:lnTo>
                  <a:pt x="53849" y="56112"/>
                </a:lnTo>
                <a:lnTo>
                  <a:pt x="51911" y="51283"/>
                </a:lnTo>
                <a:lnTo>
                  <a:pt x="51753" y="49934"/>
                </a:lnTo>
                <a:lnTo>
                  <a:pt x="51646" y="48083"/>
                </a:lnTo>
                <a:lnTo>
                  <a:pt x="51529" y="43485"/>
                </a:lnTo>
                <a:lnTo>
                  <a:pt x="51447" y="29974"/>
                </a:lnTo>
                <a:lnTo>
                  <a:pt x="52395" y="28108"/>
                </a:lnTo>
                <a:lnTo>
                  <a:pt x="53980" y="26865"/>
                </a:lnTo>
                <a:lnTo>
                  <a:pt x="55989" y="26036"/>
                </a:lnTo>
                <a:lnTo>
                  <a:pt x="58281" y="24530"/>
                </a:lnTo>
                <a:lnTo>
                  <a:pt x="60761" y="22574"/>
                </a:lnTo>
                <a:lnTo>
                  <a:pt x="67035" y="17142"/>
                </a:lnTo>
                <a:lnTo>
                  <a:pt x="67550" y="17648"/>
                </a:lnTo>
                <a:lnTo>
                  <a:pt x="67893" y="18939"/>
                </a:lnTo>
                <a:lnTo>
                  <a:pt x="68540" y="24059"/>
                </a:lnTo>
                <a:lnTo>
                  <a:pt x="68580" y="48767"/>
                </a:lnTo>
                <a:lnTo>
                  <a:pt x="67627" y="50162"/>
                </a:lnTo>
                <a:lnTo>
                  <a:pt x="66040" y="52044"/>
                </a:lnTo>
                <a:lnTo>
                  <a:pt x="60360" y="58280"/>
                </a:lnTo>
                <a:lnTo>
                  <a:pt x="57624" y="58495"/>
                </a:lnTo>
                <a:lnTo>
                  <a:pt x="51434" y="586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0" name="SMARTPenAnnotation584"/>
          <p:cNvSpPr/>
          <p:nvPr/>
        </p:nvSpPr>
        <p:spPr>
          <a:xfrm>
            <a:off x="3757612" y="1440180"/>
            <a:ext cx="1671639" cy="4166205"/>
          </a:xfrm>
          <a:custGeom>
            <a:avLst/>
            <a:gdLst/>
            <a:ahLst/>
            <a:cxnLst/>
            <a:rect l="0" t="0" r="0" b="0"/>
            <a:pathLst>
              <a:path w="1671639" h="4166205">
                <a:moveTo>
                  <a:pt x="8572" y="17145"/>
                </a:moveTo>
                <a:lnTo>
                  <a:pt x="4022" y="17145"/>
                </a:lnTo>
                <a:lnTo>
                  <a:pt x="2681" y="16192"/>
                </a:lnTo>
                <a:lnTo>
                  <a:pt x="1787" y="14605"/>
                </a:lnTo>
                <a:lnTo>
                  <a:pt x="31" y="8677"/>
                </a:lnTo>
                <a:lnTo>
                  <a:pt x="0" y="0"/>
                </a:lnTo>
                <a:lnTo>
                  <a:pt x="0" y="8467"/>
                </a:lnTo>
                <a:lnTo>
                  <a:pt x="4551" y="8541"/>
                </a:lnTo>
                <a:lnTo>
                  <a:pt x="5892" y="9504"/>
                </a:lnTo>
                <a:lnTo>
                  <a:pt x="6785" y="11098"/>
                </a:lnTo>
                <a:lnTo>
                  <a:pt x="8219" y="15950"/>
                </a:lnTo>
                <a:lnTo>
                  <a:pt x="5876" y="19154"/>
                </a:lnTo>
                <a:lnTo>
                  <a:pt x="344" y="25333"/>
                </a:lnTo>
                <a:lnTo>
                  <a:pt x="102" y="30154"/>
                </a:lnTo>
                <a:lnTo>
                  <a:pt x="1020" y="31533"/>
                </a:lnTo>
                <a:lnTo>
                  <a:pt x="2585" y="32452"/>
                </a:lnTo>
                <a:lnTo>
                  <a:pt x="4581" y="33064"/>
                </a:lnTo>
                <a:lnTo>
                  <a:pt x="5911" y="34425"/>
                </a:lnTo>
                <a:lnTo>
                  <a:pt x="6799" y="36285"/>
                </a:lnTo>
                <a:lnTo>
                  <a:pt x="8469" y="42477"/>
                </a:lnTo>
                <a:lnTo>
                  <a:pt x="8572" y="73014"/>
                </a:lnTo>
                <a:lnTo>
                  <a:pt x="9525" y="74393"/>
                </a:lnTo>
                <a:lnTo>
                  <a:pt x="11113" y="75313"/>
                </a:lnTo>
                <a:lnTo>
                  <a:pt x="13124" y="75926"/>
                </a:lnTo>
                <a:lnTo>
                  <a:pt x="14464" y="77287"/>
                </a:lnTo>
                <a:lnTo>
                  <a:pt x="15358" y="79147"/>
                </a:lnTo>
                <a:lnTo>
                  <a:pt x="16792" y="84425"/>
                </a:lnTo>
                <a:lnTo>
                  <a:pt x="17040" y="89890"/>
                </a:lnTo>
                <a:lnTo>
                  <a:pt x="18028" y="92312"/>
                </a:lnTo>
                <a:lnTo>
                  <a:pt x="24517" y="101291"/>
                </a:lnTo>
                <a:lnTo>
                  <a:pt x="25184" y="104708"/>
                </a:lnTo>
                <a:lnTo>
                  <a:pt x="25686" y="115599"/>
                </a:lnTo>
                <a:lnTo>
                  <a:pt x="26649" y="117071"/>
                </a:lnTo>
                <a:lnTo>
                  <a:pt x="28244" y="118052"/>
                </a:lnTo>
                <a:lnTo>
                  <a:pt x="30259" y="118706"/>
                </a:lnTo>
                <a:lnTo>
                  <a:pt x="31603" y="120095"/>
                </a:lnTo>
                <a:lnTo>
                  <a:pt x="32498" y="121973"/>
                </a:lnTo>
                <a:lnTo>
                  <a:pt x="33095" y="124178"/>
                </a:lnTo>
                <a:lnTo>
                  <a:pt x="36299" y="129167"/>
                </a:lnTo>
                <a:lnTo>
                  <a:pt x="41566" y="135581"/>
                </a:lnTo>
                <a:lnTo>
                  <a:pt x="42287" y="138998"/>
                </a:lnTo>
                <a:lnTo>
                  <a:pt x="42863" y="192647"/>
                </a:lnTo>
                <a:lnTo>
                  <a:pt x="43815" y="195106"/>
                </a:lnTo>
                <a:lnTo>
                  <a:pt x="48754" y="203118"/>
                </a:lnTo>
                <a:lnTo>
                  <a:pt x="50243" y="208702"/>
                </a:lnTo>
                <a:lnTo>
                  <a:pt x="51082" y="217201"/>
                </a:lnTo>
                <a:lnTo>
                  <a:pt x="52152" y="219095"/>
                </a:lnTo>
                <a:lnTo>
                  <a:pt x="53818" y="220358"/>
                </a:lnTo>
                <a:lnTo>
                  <a:pt x="55881" y="221200"/>
                </a:lnTo>
                <a:lnTo>
                  <a:pt x="57257" y="222714"/>
                </a:lnTo>
                <a:lnTo>
                  <a:pt x="58174" y="224676"/>
                </a:lnTo>
                <a:lnTo>
                  <a:pt x="59192" y="229396"/>
                </a:lnTo>
                <a:lnTo>
                  <a:pt x="59998" y="255490"/>
                </a:lnTo>
                <a:lnTo>
                  <a:pt x="62543" y="258966"/>
                </a:lnTo>
                <a:lnTo>
                  <a:pt x="64556" y="261226"/>
                </a:lnTo>
                <a:lnTo>
                  <a:pt x="65898" y="263686"/>
                </a:lnTo>
                <a:lnTo>
                  <a:pt x="67387" y="268958"/>
                </a:lnTo>
                <a:lnTo>
                  <a:pt x="68475" y="285781"/>
                </a:lnTo>
                <a:lnTo>
                  <a:pt x="69463" y="288628"/>
                </a:lnTo>
                <a:lnTo>
                  <a:pt x="75952" y="298347"/>
                </a:lnTo>
                <a:lnTo>
                  <a:pt x="81348" y="304087"/>
                </a:lnTo>
                <a:lnTo>
                  <a:pt x="82807" y="306547"/>
                </a:lnTo>
                <a:lnTo>
                  <a:pt x="84428" y="311820"/>
                </a:lnTo>
                <a:lnTo>
                  <a:pt x="85611" y="328643"/>
                </a:lnTo>
                <a:lnTo>
                  <a:pt x="86602" y="331490"/>
                </a:lnTo>
                <a:lnTo>
                  <a:pt x="91594" y="340048"/>
                </a:lnTo>
                <a:lnTo>
                  <a:pt x="94449" y="348616"/>
                </a:lnTo>
                <a:lnTo>
                  <a:pt x="99951" y="357188"/>
                </a:lnTo>
                <a:lnTo>
                  <a:pt x="102958" y="365760"/>
                </a:lnTo>
                <a:lnTo>
                  <a:pt x="108505" y="374332"/>
                </a:lnTo>
                <a:lnTo>
                  <a:pt x="111525" y="382905"/>
                </a:lnTo>
                <a:lnTo>
                  <a:pt x="118029" y="391477"/>
                </a:lnTo>
                <a:lnTo>
                  <a:pt x="123260" y="397192"/>
                </a:lnTo>
                <a:lnTo>
                  <a:pt x="125036" y="400050"/>
                </a:lnTo>
                <a:lnTo>
                  <a:pt x="127009" y="405765"/>
                </a:lnTo>
                <a:lnTo>
                  <a:pt x="128380" y="420052"/>
                </a:lnTo>
                <a:lnTo>
                  <a:pt x="128449" y="422909"/>
                </a:lnTo>
                <a:lnTo>
                  <a:pt x="129448" y="425767"/>
                </a:lnTo>
                <a:lnTo>
                  <a:pt x="142249" y="448803"/>
                </a:lnTo>
                <a:lnTo>
                  <a:pt x="145653" y="459262"/>
                </a:lnTo>
                <a:lnTo>
                  <a:pt x="151318" y="468394"/>
                </a:lnTo>
                <a:lnTo>
                  <a:pt x="152977" y="474240"/>
                </a:lnTo>
                <a:lnTo>
                  <a:pt x="153912" y="482886"/>
                </a:lnTo>
                <a:lnTo>
                  <a:pt x="154996" y="485754"/>
                </a:lnTo>
                <a:lnTo>
                  <a:pt x="160119" y="494341"/>
                </a:lnTo>
                <a:lnTo>
                  <a:pt x="163013" y="502918"/>
                </a:lnTo>
                <a:lnTo>
                  <a:pt x="168527" y="511492"/>
                </a:lnTo>
                <a:lnTo>
                  <a:pt x="170151" y="517207"/>
                </a:lnTo>
                <a:lnTo>
                  <a:pt x="171066" y="525780"/>
                </a:lnTo>
                <a:lnTo>
                  <a:pt x="172146" y="528637"/>
                </a:lnTo>
                <a:lnTo>
                  <a:pt x="175887" y="534352"/>
                </a:lnTo>
                <a:lnTo>
                  <a:pt x="185097" y="545782"/>
                </a:lnTo>
                <a:lnTo>
                  <a:pt x="187041" y="551497"/>
                </a:lnTo>
                <a:lnTo>
                  <a:pt x="188511" y="553402"/>
                </a:lnTo>
                <a:lnTo>
                  <a:pt x="190444" y="554672"/>
                </a:lnTo>
                <a:lnTo>
                  <a:pt x="192686" y="555519"/>
                </a:lnTo>
                <a:lnTo>
                  <a:pt x="194179" y="557036"/>
                </a:lnTo>
                <a:lnTo>
                  <a:pt x="195176" y="558999"/>
                </a:lnTo>
                <a:lnTo>
                  <a:pt x="199118" y="568854"/>
                </a:lnTo>
                <a:lnTo>
                  <a:pt x="202796" y="577626"/>
                </a:lnTo>
                <a:lnTo>
                  <a:pt x="205820" y="587920"/>
                </a:lnTo>
                <a:lnTo>
                  <a:pt x="211373" y="597003"/>
                </a:lnTo>
                <a:lnTo>
                  <a:pt x="213006" y="602837"/>
                </a:lnTo>
                <a:lnTo>
                  <a:pt x="214198" y="620069"/>
                </a:lnTo>
                <a:lnTo>
                  <a:pt x="215188" y="622929"/>
                </a:lnTo>
                <a:lnTo>
                  <a:pt x="220182" y="631505"/>
                </a:lnTo>
                <a:lnTo>
                  <a:pt x="223037" y="640079"/>
                </a:lnTo>
                <a:lnTo>
                  <a:pt x="229492" y="648652"/>
                </a:lnTo>
                <a:lnTo>
                  <a:pt x="234711" y="654367"/>
                </a:lnTo>
                <a:lnTo>
                  <a:pt x="236484" y="658177"/>
                </a:lnTo>
                <a:lnTo>
                  <a:pt x="239931" y="671688"/>
                </a:lnTo>
                <a:lnTo>
                  <a:pt x="245610" y="682148"/>
                </a:lnTo>
                <a:lnTo>
                  <a:pt x="248669" y="691279"/>
                </a:lnTo>
                <a:lnTo>
                  <a:pt x="254231" y="700017"/>
                </a:lnTo>
                <a:lnTo>
                  <a:pt x="255867" y="705771"/>
                </a:lnTo>
                <a:lnTo>
                  <a:pt x="257060" y="722944"/>
                </a:lnTo>
                <a:lnTo>
                  <a:pt x="258051" y="725803"/>
                </a:lnTo>
                <a:lnTo>
                  <a:pt x="270838" y="748841"/>
                </a:lnTo>
                <a:lnTo>
                  <a:pt x="273288" y="759300"/>
                </a:lnTo>
                <a:lnTo>
                  <a:pt x="273862" y="765456"/>
                </a:lnTo>
                <a:lnTo>
                  <a:pt x="283024" y="793570"/>
                </a:lnTo>
                <a:lnTo>
                  <a:pt x="287078" y="799737"/>
                </a:lnTo>
                <a:lnTo>
                  <a:pt x="289515" y="808194"/>
                </a:lnTo>
                <a:lnTo>
                  <a:pt x="290165" y="813116"/>
                </a:lnTo>
                <a:lnTo>
                  <a:pt x="293427" y="821124"/>
                </a:lnTo>
                <a:lnTo>
                  <a:pt x="297100" y="827859"/>
                </a:lnTo>
                <a:lnTo>
                  <a:pt x="298732" y="834027"/>
                </a:lnTo>
                <a:lnTo>
                  <a:pt x="300732" y="846701"/>
                </a:lnTo>
                <a:lnTo>
                  <a:pt x="306772" y="864021"/>
                </a:lnTo>
                <a:lnTo>
                  <a:pt x="307385" y="867479"/>
                </a:lnTo>
                <a:lnTo>
                  <a:pt x="310605" y="873861"/>
                </a:lnTo>
                <a:lnTo>
                  <a:pt x="312798" y="876896"/>
                </a:lnTo>
                <a:lnTo>
                  <a:pt x="315234" y="885349"/>
                </a:lnTo>
                <a:lnTo>
                  <a:pt x="315883" y="890270"/>
                </a:lnTo>
                <a:lnTo>
                  <a:pt x="319145" y="898278"/>
                </a:lnTo>
                <a:lnTo>
                  <a:pt x="322817" y="905012"/>
                </a:lnTo>
                <a:lnTo>
                  <a:pt x="333021" y="936036"/>
                </a:lnTo>
                <a:lnTo>
                  <a:pt x="333941" y="945470"/>
                </a:lnTo>
                <a:lnTo>
                  <a:pt x="335022" y="948448"/>
                </a:lnTo>
                <a:lnTo>
                  <a:pt x="340142" y="957191"/>
                </a:lnTo>
                <a:lnTo>
                  <a:pt x="341674" y="962945"/>
                </a:lnTo>
                <a:lnTo>
                  <a:pt x="343610" y="980292"/>
                </a:lnTo>
                <a:lnTo>
                  <a:pt x="349638" y="993879"/>
                </a:lnTo>
                <a:lnTo>
                  <a:pt x="350929" y="1005365"/>
                </a:lnTo>
                <a:lnTo>
                  <a:pt x="351365" y="1021762"/>
                </a:lnTo>
                <a:lnTo>
                  <a:pt x="352354" y="1025027"/>
                </a:lnTo>
                <a:lnTo>
                  <a:pt x="357343" y="1035126"/>
                </a:lnTo>
                <a:lnTo>
                  <a:pt x="360197" y="1048807"/>
                </a:lnTo>
                <a:lnTo>
                  <a:pt x="365699" y="1059317"/>
                </a:lnTo>
                <a:lnTo>
                  <a:pt x="367320" y="1065485"/>
                </a:lnTo>
                <a:lnTo>
                  <a:pt x="369563" y="1117221"/>
                </a:lnTo>
                <a:lnTo>
                  <a:pt x="375402" y="1130993"/>
                </a:lnTo>
                <a:lnTo>
                  <a:pt x="375998" y="1134043"/>
                </a:lnTo>
                <a:lnTo>
                  <a:pt x="379200" y="1139971"/>
                </a:lnTo>
                <a:lnTo>
                  <a:pt x="381388" y="1142886"/>
                </a:lnTo>
                <a:lnTo>
                  <a:pt x="383818" y="1148664"/>
                </a:lnTo>
                <a:lnTo>
                  <a:pt x="384898" y="1155360"/>
                </a:lnTo>
                <a:lnTo>
                  <a:pt x="385378" y="1164686"/>
                </a:lnTo>
                <a:lnTo>
                  <a:pt x="386459" y="1168887"/>
                </a:lnTo>
                <a:lnTo>
                  <a:pt x="392497" y="1182474"/>
                </a:lnTo>
                <a:lnTo>
                  <a:pt x="393972" y="1194330"/>
                </a:lnTo>
                <a:lnTo>
                  <a:pt x="394227" y="1202976"/>
                </a:lnTo>
                <a:lnTo>
                  <a:pt x="395215" y="1205844"/>
                </a:lnTo>
                <a:lnTo>
                  <a:pt x="400205" y="1214431"/>
                </a:lnTo>
                <a:lnTo>
                  <a:pt x="401706" y="1220150"/>
                </a:lnTo>
                <a:lnTo>
                  <a:pt x="402552" y="1228724"/>
                </a:lnTo>
                <a:lnTo>
                  <a:pt x="403623" y="1231581"/>
                </a:lnTo>
                <a:lnTo>
                  <a:pt x="416556" y="1254618"/>
                </a:lnTo>
                <a:lnTo>
                  <a:pt x="419017" y="1265078"/>
                </a:lnTo>
                <a:lnTo>
                  <a:pt x="419916" y="1280055"/>
                </a:lnTo>
                <a:lnTo>
                  <a:pt x="420914" y="1282947"/>
                </a:lnTo>
                <a:lnTo>
                  <a:pt x="425917" y="1291569"/>
                </a:lnTo>
                <a:lnTo>
                  <a:pt x="427422" y="1297295"/>
                </a:lnTo>
                <a:lnTo>
                  <a:pt x="428519" y="1314449"/>
                </a:lnTo>
                <a:lnTo>
                  <a:pt x="429507" y="1317306"/>
                </a:lnTo>
                <a:lnTo>
                  <a:pt x="434496" y="1325880"/>
                </a:lnTo>
                <a:lnTo>
                  <a:pt x="435997" y="1331595"/>
                </a:lnTo>
                <a:lnTo>
                  <a:pt x="436842" y="1340167"/>
                </a:lnTo>
                <a:lnTo>
                  <a:pt x="437913" y="1343024"/>
                </a:lnTo>
                <a:lnTo>
                  <a:pt x="443019" y="1351597"/>
                </a:lnTo>
                <a:lnTo>
                  <a:pt x="444547" y="1357312"/>
                </a:lnTo>
                <a:lnTo>
                  <a:pt x="445407" y="1365885"/>
                </a:lnTo>
                <a:lnTo>
                  <a:pt x="446481" y="1368742"/>
                </a:lnTo>
                <a:lnTo>
                  <a:pt x="451590" y="1377314"/>
                </a:lnTo>
                <a:lnTo>
                  <a:pt x="453980" y="1387051"/>
                </a:lnTo>
                <a:lnTo>
                  <a:pt x="454235" y="1392793"/>
                </a:lnTo>
                <a:lnTo>
                  <a:pt x="455224" y="1395254"/>
                </a:lnTo>
                <a:lnTo>
                  <a:pt x="460213" y="1403267"/>
                </a:lnTo>
                <a:lnTo>
                  <a:pt x="463067" y="1411674"/>
                </a:lnTo>
                <a:lnTo>
                  <a:pt x="468569" y="1420198"/>
                </a:lnTo>
                <a:lnTo>
                  <a:pt x="470190" y="1425901"/>
                </a:lnTo>
                <a:lnTo>
                  <a:pt x="471453" y="1444229"/>
                </a:lnTo>
                <a:lnTo>
                  <a:pt x="472417" y="1446689"/>
                </a:lnTo>
                <a:lnTo>
                  <a:pt x="478865" y="1455736"/>
                </a:lnTo>
                <a:lnTo>
                  <a:pt x="484257" y="1461405"/>
                </a:lnTo>
                <a:lnTo>
                  <a:pt x="485715" y="1463855"/>
                </a:lnTo>
                <a:lnTo>
                  <a:pt x="487336" y="1469117"/>
                </a:lnTo>
                <a:lnTo>
                  <a:pt x="488519" y="1481381"/>
                </a:lnTo>
                <a:lnTo>
                  <a:pt x="491122" y="1484844"/>
                </a:lnTo>
                <a:lnTo>
                  <a:pt x="493150" y="1487101"/>
                </a:lnTo>
                <a:lnTo>
                  <a:pt x="494502" y="1489558"/>
                </a:lnTo>
                <a:lnTo>
                  <a:pt x="497357" y="1497567"/>
                </a:lnTo>
                <a:lnTo>
                  <a:pt x="504480" y="1507098"/>
                </a:lnTo>
                <a:lnTo>
                  <a:pt x="513045" y="1515995"/>
                </a:lnTo>
                <a:lnTo>
                  <a:pt x="513480" y="1517393"/>
                </a:lnTo>
                <a:lnTo>
                  <a:pt x="514235" y="1524596"/>
                </a:lnTo>
                <a:lnTo>
                  <a:pt x="520219" y="1532490"/>
                </a:lnTo>
                <a:lnTo>
                  <a:pt x="521721" y="1537721"/>
                </a:lnTo>
                <a:lnTo>
                  <a:pt x="523074" y="1539497"/>
                </a:lnTo>
                <a:lnTo>
                  <a:pt x="524928" y="1540681"/>
                </a:lnTo>
                <a:lnTo>
                  <a:pt x="527117" y="1541471"/>
                </a:lnTo>
                <a:lnTo>
                  <a:pt x="528576" y="1542950"/>
                </a:lnTo>
                <a:lnTo>
                  <a:pt x="529549" y="1544888"/>
                </a:lnTo>
                <a:lnTo>
                  <a:pt x="530198" y="1547133"/>
                </a:lnTo>
                <a:lnTo>
                  <a:pt x="531583" y="1548629"/>
                </a:lnTo>
                <a:lnTo>
                  <a:pt x="533459" y="1549627"/>
                </a:lnTo>
                <a:lnTo>
                  <a:pt x="535661" y="1550292"/>
                </a:lnTo>
                <a:lnTo>
                  <a:pt x="537130" y="1551688"/>
                </a:lnTo>
                <a:lnTo>
                  <a:pt x="538109" y="1553571"/>
                </a:lnTo>
                <a:lnTo>
                  <a:pt x="538762" y="1555779"/>
                </a:lnTo>
                <a:lnTo>
                  <a:pt x="540150" y="1557251"/>
                </a:lnTo>
                <a:lnTo>
                  <a:pt x="542027" y="1558232"/>
                </a:lnTo>
                <a:lnTo>
                  <a:pt x="544232" y="1558886"/>
                </a:lnTo>
                <a:lnTo>
                  <a:pt x="545701" y="1560275"/>
                </a:lnTo>
                <a:lnTo>
                  <a:pt x="546681" y="1562153"/>
                </a:lnTo>
                <a:lnTo>
                  <a:pt x="547769" y="1566780"/>
                </a:lnTo>
                <a:lnTo>
                  <a:pt x="548253" y="1572012"/>
                </a:lnTo>
                <a:lnTo>
                  <a:pt x="549334" y="1573788"/>
                </a:lnTo>
                <a:lnTo>
                  <a:pt x="551008" y="1574972"/>
                </a:lnTo>
                <a:lnTo>
                  <a:pt x="553076" y="1575761"/>
                </a:lnTo>
                <a:lnTo>
                  <a:pt x="554455" y="1577240"/>
                </a:lnTo>
                <a:lnTo>
                  <a:pt x="555374" y="1579178"/>
                </a:lnTo>
                <a:lnTo>
                  <a:pt x="555987" y="1581423"/>
                </a:lnTo>
                <a:lnTo>
                  <a:pt x="557348" y="1582919"/>
                </a:lnTo>
                <a:lnTo>
                  <a:pt x="559208" y="1583917"/>
                </a:lnTo>
                <a:lnTo>
                  <a:pt x="561400" y="1584582"/>
                </a:lnTo>
                <a:lnTo>
                  <a:pt x="562862" y="1585978"/>
                </a:lnTo>
                <a:lnTo>
                  <a:pt x="563837" y="1587861"/>
                </a:lnTo>
                <a:lnTo>
                  <a:pt x="564919" y="1592493"/>
                </a:lnTo>
                <a:lnTo>
                  <a:pt x="565400" y="1597727"/>
                </a:lnTo>
                <a:lnTo>
                  <a:pt x="566481" y="1599504"/>
                </a:lnTo>
                <a:lnTo>
                  <a:pt x="568154" y="1600688"/>
                </a:lnTo>
                <a:lnTo>
                  <a:pt x="570222" y="1601478"/>
                </a:lnTo>
                <a:lnTo>
                  <a:pt x="571601" y="1602957"/>
                </a:lnTo>
                <a:lnTo>
                  <a:pt x="572519" y="1604895"/>
                </a:lnTo>
                <a:lnTo>
                  <a:pt x="573132" y="1607140"/>
                </a:lnTo>
                <a:lnTo>
                  <a:pt x="574493" y="1608637"/>
                </a:lnTo>
                <a:lnTo>
                  <a:pt x="576353" y="1609634"/>
                </a:lnTo>
                <a:lnTo>
                  <a:pt x="578545" y="1610299"/>
                </a:lnTo>
                <a:lnTo>
                  <a:pt x="580007" y="1611695"/>
                </a:lnTo>
                <a:lnTo>
                  <a:pt x="580982" y="1613578"/>
                </a:lnTo>
                <a:lnTo>
                  <a:pt x="581631" y="1615786"/>
                </a:lnTo>
                <a:lnTo>
                  <a:pt x="583016" y="1617258"/>
                </a:lnTo>
                <a:lnTo>
                  <a:pt x="584893" y="1618239"/>
                </a:lnTo>
                <a:lnTo>
                  <a:pt x="587096" y="1618894"/>
                </a:lnTo>
                <a:lnTo>
                  <a:pt x="588564" y="1620282"/>
                </a:lnTo>
                <a:lnTo>
                  <a:pt x="589544" y="1622160"/>
                </a:lnTo>
                <a:lnTo>
                  <a:pt x="590632" y="1626788"/>
                </a:lnTo>
                <a:lnTo>
                  <a:pt x="591116" y="1632019"/>
                </a:lnTo>
                <a:lnTo>
                  <a:pt x="592197" y="1633795"/>
                </a:lnTo>
                <a:lnTo>
                  <a:pt x="593871" y="1634979"/>
                </a:lnTo>
                <a:lnTo>
                  <a:pt x="595939" y="1635769"/>
                </a:lnTo>
                <a:lnTo>
                  <a:pt x="597317" y="1637247"/>
                </a:lnTo>
                <a:lnTo>
                  <a:pt x="598237" y="1639185"/>
                </a:lnTo>
                <a:lnTo>
                  <a:pt x="599258" y="1643879"/>
                </a:lnTo>
                <a:lnTo>
                  <a:pt x="599712" y="1649140"/>
                </a:lnTo>
                <a:lnTo>
                  <a:pt x="600785" y="1651877"/>
                </a:lnTo>
                <a:lnTo>
                  <a:pt x="607424" y="1661403"/>
                </a:lnTo>
                <a:lnTo>
                  <a:pt x="608104" y="1664866"/>
                </a:lnTo>
                <a:lnTo>
                  <a:pt x="608285" y="1667123"/>
                </a:lnTo>
                <a:lnTo>
                  <a:pt x="609359" y="1669580"/>
                </a:lnTo>
                <a:lnTo>
                  <a:pt x="613091" y="1674850"/>
                </a:lnTo>
                <a:lnTo>
                  <a:pt x="615419" y="1676637"/>
                </a:lnTo>
                <a:lnTo>
                  <a:pt x="617925" y="1677828"/>
                </a:lnTo>
                <a:lnTo>
                  <a:pt x="620548" y="1678622"/>
                </a:lnTo>
                <a:lnTo>
                  <a:pt x="622296" y="1680104"/>
                </a:lnTo>
                <a:lnTo>
                  <a:pt x="623462" y="1682044"/>
                </a:lnTo>
                <a:lnTo>
                  <a:pt x="624756" y="1686740"/>
                </a:lnTo>
                <a:lnTo>
                  <a:pt x="625332" y="1692002"/>
                </a:lnTo>
                <a:lnTo>
                  <a:pt x="626438" y="1693786"/>
                </a:lnTo>
                <a:lnTo>
                  <a:pt x="628128" y="1694976"/>
                </a:lnTo>
                <a:lnTo>
                  <a:pt x="630207" y="1695769"/>
                </a:lnTo>
                <a:lnTo>
                  <a:pt x="631593" y="1697250"/>
                </a:lnTo>
                <a:lnTo>
                  <a:pt x="632517" y="1699190"/>
                </a:lnTo>
                <a:lnTo>
                  <a:pt x="633543" y="1703885"/>
                </a:lnTo>
                <a:lnTo>
                  <a:pt x="634000" y="1709147"/>
                </a:lnTo>
                <a:lnTo>
                  <a:pt x="635074" y="1711884"/>
                </a:lnTo>
                <a:lnTo>
                  <a:pt x="640184" y="1720286"/>
                </a:lnTo>
                <a:lnTo>
                  <a:pt x="641714" y="1725961"/>
                </a:lnTo>
                <a:lnTo>
                  <a:pt x="642575" y="1734512"/>
                </a:lnTo>
                <a:lnTo>
                  <a:pt x="643649" y="1736413"/>
                </a:lnTo>
                <a:lnTo>
                  <a:pt x="645316" y="1737681"/>
                </a:lnTo>
                <a:lnTo>
                  <a:pt x="647381" y="1738526"/>
                </a:lnTo>
                <a:lnTo>
                  <a:pt x="648757" y="1740043"/>
                </a:lnTo>
                <a:lnTo>
                  <a:pt x="649675" y="1742006"/>
                </a:lnTo>
                <a:lnTo>
                  <a:pt x="650287" y="1744267"/>
                </a:lnTo>
                <a:lnTo>
                  <a:pt x="653506" y="1749320"/>
                </a:lnTo>
                <a:lnTo>
                  <a:pt x="655698" y="1752000"/>
                </a:lnTo>
                <a:lnTo>
                  <a:pt x="657160" y="1754740"/>
                </a:lnTo>
                <a:lnTo>
                  <a:pt x="660169" y="1763147"/>
                </a:lnTo>
                <a:lnTo>
                  <a:pt x="665717" y="1771670"/>
                </a:lnTo>
                <a:lnTo>
                  <a:pt x="667350" y="1777374"/>
                </a:lnTo>
                <a:lnTo>
                  <a:pt x="668540" y="1794510"/>
                </a:lnTo>
                <a:lnTo>
                  <a:pt x="669531" y="1797367"/>
                </a:lnTo>
                <a:lnTo>
                  <a:pt x="674524" y="1805940"/>
                </a:lnTo>
                <a:lnTo>
                  <a:pt x="677379" y="1814512"/>
                </a:lnTo>
                <a:lnTo>
                  <a:pt x="682882" y="1823085"/>
                </a:lnTo>
                <a:lnTo>
                  <a:pt x="684503" y="1828800"/>
                </a:lnTo>
                <a:lnTo>
                  <a:pt x="685416" y="1837372"/>
                </a:lnTo>
                <a:lnTo>
                  <a:pt x="686496" y="1840229"/>
                </a:lnTo>
                <a:lnTo>
                  <a:pt x="691616" y="1848802"/>
                </a:lnTo>
                <a:lnTo>
                  <a:pt x="694508" y="1857374"/>
                </a:lnTo>
                <a:lnTo>
                  <a:pt x="700022" y="1865947"/>
                </a:lnTo>
                <a:lnTo>
                  <a:pt x="701646" y="1871662"/>
                </a:lnTo>
                <a:lnTo>
                  <a:pt x="703031" y="1873567"/>
                </a:lnTo>
                <a:lnTo>
                  <a:pt x="704908" y="1874837"/>
                </a:lnTo>
                <a:lnTo>
                  <a:pt x="707111" y="1875684"/>
                </a:lnTo>
                <a:lnTo>
                  <a:pt x="708580" y="1878153"/>
                </a:lnTo>
                <a:lnTo>
                  <a:pt x="711600" y="1889778"/>
                </a:lnTo>
                <a:lnTo>
                  <a:pt x="717151" y="1899678"/>
                </a:lnTo>
                <a:lnTo>
                  <a:pt x="720172" y="1908644"/>
                </a:lnTo>
                <a:lnTo>
                  <a:pt x="725724" y="1917333"/>
                </a:lnTo>
                <a:lnTo>
                  <a:pt x="728744" y="1925940"/>
                </a:lnTo>
                <a:lnTo>
                  <a:pt x="750828" y="1959685"/>
                </a:lnTo>
                <a:lnTo>
                  <a:pt x="754280" y="1968651"/>
                </a:lnTo>
                <a:lnTo>
                  <a:pt x="759960" y="1977341"/>
                </a:lnTo>
                <a:lnTo>
                  <a:pt x="771605" y="2010884"/>
                </a:lnTo>
                <a:lnTo>
                  <a:pt x="778110" y="2020016"/>
                </a:lnTo>
                <a:lnTo>
                  <a:pt x="783342" y="2025862"/>
                </a:lnTo>
                <a:lnTo>
                  <a:pt x="785118" y="2028755"/>
                </a:lnTo>
                <a:lnTo>
                  <a:pt x="788570" y="2037376"/>
                </a:lnTo>
                <a:lnTo>
                  <a:pt x="794250" y="2045963"/>
                </a:lnTo>
                <a:lnTo>
                  <a:pt x="797308" y="2054540"/>
                </a:lnTo>
                <a:lnTo>
                  <a:pt x="802871" y="2063114"/>
                </a:lnTo>
                <a:lnTo>
                  <a:pt x="805895" y="2071687"/>
                </a:lnTo>
                <a:lnTo>
                  <a:pt x="811448" y="2080260"/>
                </a:lnTo>
                <a:lnTo>
                  <a:pt x="821653" y="2110500"/>
                </a:lnTo>
                <a:lnTo>
                  <a:pt x="822573" y="2119911"/>
                </a:lnTo>
                <a:lnTo>
                  <a:pt x="823654" y="2122887"/>
                </a:lnTo>
                <a:lnTo>
                  <a:pt x="828775" y="2131625"/>
                </a:lnTo>
                <a:lnTo>
                  <a:pt x="831668" y="2140246"/>
                </a:lnTo>
                <a:lnTo>
                  <a:pt x="835720" y="2145973"/>
                </a:lnTo>
                <a:lnTo>
                  <a:pt x="837182" y="2149786"/>
                </a:lnTo>
                <a:lnTo>
                  <a:pt x="840191" y="2163301"/>
                </a:lnTo>
                <a:lnTo>
                  <a:pt x="845739" y="2173762"/>
                </a:lnTo>
                <a:lnTo>
                  <a:pt x="855943" y="2204767"/>
                </a:lnTo>
                <a:lnTo>
                  <a:pt x="857944" y="2218131"/>
                </a:lnTo>
                <a:lnTo>
                  <a:pt x="863984" y="2235587"/>
                </a:lnTo>
                <a:lnTo>
                  <a:pt x="864597" y="2239056"/>
                </a:lnTo>
                <a:lnTo>
                  <a:pt x="867818" y="2245451"/>
                </a:lnTo>
                <a:lnTo>
                  <a:pt x="870010" y="2248490"/>
                </a:lnTo>
                <a:lnTo>
                  <a:pt x="872446" y="2256946"/>
                </a:lnTo>
                <a:lnTo>
                  <a:pt x="874010" y="2273346"/>
                </a:lnTo>
                <a:lnTo>
                  <a:pt x="875091" y="2276612"/>
                </a:lnTo>
                <a:lnTo>
                  <a:pt x="880211" y="2285758"/>
                </a:lnTo>
                <a:lnTo>
                  <a:pt x="890241" y="2316231"/>
                </a:lnTo>
                <a:lnTo>
                  <a:pt x="891155" y="2325649"/>
                </a:lnTo>
                <a:lnTo>
                  <a:pt x="892236" y="2328625"/>
                </a:lnTo>
                <a:lnTo>
                  <a:pt x="895977" y="2334472"/>
                </a:lnTo>
                <a:lnTo>
                  <a:pt x="898274" y="2342785"/>
                </a:lnTo>
                <a:lnTo>
                  <a:pt x="899749" y="2359094"/>
                </a:lnTo>
                <a:lnTo>
                  <a:pt x="900823" y="2362351"/>
                </a:lnTo>
                <a:lnTo>
                  <a:pt x="913761" y="2386119"/>
                </a:lnTo>
                <a:lnTo>
                  <a:pt x="933095" y="2444714"/>
                </a:lnTo>
                <a:lnTo>
                  <a:pt x="935097" y="2458144"/>
                </a:lnTo>
                <a:lnTo>
                  <a:pt x="941136" y="2475614"/>
                </a:lnTo>
                <a:lnTo>
                  <a:pt x="943685" y="2492450"/>
                </a:lnTo>
                <a:lnTo>
                  <a:pt x="949713" y="2509907"/>
                </a:lnTo>
                <a:lnTo>
                  <a:pt x="951185" y="2522809"/>
                </a:lnTo>
                <a:lnTo>
                  <a:pt x="952259" y="2525788"/>
                </a:lnTo>
                <a:lnTo>
                  <a:pt x="957367" y="2534530"/>
                </a:lnTo>
                <a:lnTo>
                  <a:pt x="958897" y="2540285"/>
                </a:lnTo>
                <a:lnTo>
                  <a:pt x="959757" y="2548880"/>
                </a:lnTo>
                <a:lnTo>
                  <a:pt x="960831" y="2550788"/>
                </a:lnTo>
                <a:lnTo>
                  <a:pt x="962499" y="2552060"/>
                </a:lnTo>
                <a:lnTo>
                  <a:pt x="964564" y="2552909"/>
                </a:lnTo>
                <a:lnTo>
                  <a:pt x="965940" y="2555379"/>
                </a:lnTo>
                <a:lnTo>
                  <a:pt x="967877" y="2567005"/>
                </a:lnTo>
                <a:lnTo>
                  <a:pt x="968330" y="2573768"/>
                </a:lnTo>
                <a:lnTo>
                  <a:pt x="969404" y="2576905"/>
                </a:lnTo>
                <a:lnTo>
                  <a:pt x="973136" y="2582931"/>
                </a:lnTo>
                <a:lnTo>
                  <a:pt x="982341" y="2594560"/>
                </a:lnTo>
                <a:lnTo>
                  <a:pt x="984283" y="2600303"/>
                </a:lnTo>
                <a:lnTo>
                  <a:pt x="986483" y="2612703"/>
                </a:lnTo>
                <a:lnTo>
                  <a:pt x="992562" y="2629969"/>
                </a:lnTo>
                <a:lnTo>
                  <a:pt x="993178" y="2633422"/>
                </a:lnTo>
                <a:lnTo>
                  <a:pt x="996402" y="2639800"/>
                </a:lnTo>
                <a:lnTo>
                  <a:pt x="1008007" y="2654547"/>
                </a:lnTo>
                <a:lnTo>
                  <a:pt x="1011456" y="2663169"/>
                </a:lnTo>
                <a:lnTo>
                  <a:pt x="1017135" y="2671756"/>
                </a:lnTo>
                <a:lnTo>
                  <a:pt x="1024284" y="2690600"/>
                </a:lnTo>
                <a:lnTo>
                  <a:pt x="1033719" y="2705258"/>
                </a:lnTo>
                <a:lnTo>
                  <a:pt x="1037172" y="2714389"/>
                </a:lnTo>
                <a:lnTo>
                  <a:pt x="1042852" y="2723127"/>
                </a:lnTo>
                <a:lnTo>
                  <a:pt x="1045911" y="2731749"/>
                </a:lnTo>
                <a:lnTo>
                  <a:pt x="1052426" y="2740336"/>
                </a:lnTo>
                <a:lnTo>
                  <a:pt x="1057660" y="2746054"/>
                </a:lnTo>
                <a:lnTo>
                  <a:pt x="1059437" y="2748913"/>
                </a:lnTo>
                <a:lnTo>
                  <a:pt x="1061411" y="2754629"/>
                </a:lnTo>
                <a:lnTo>
                  <a:pt x="1062522" y="2763202"/>
                </a:lnTo>
                <a:lnTo>
                  <a:pt x="1063630" y="2766060"/>
                </a:lnTo>
                <a:lnTo>
                  <a:pt x="1067402" y="2771775"/>
                </a:lnTo>
                <a:lnTo>
                  <a:pt x="1069713" y="2780030"/>
                </a:lnTo>
                <a:lnTo>
                  <a:pt x="1070330" y="2784898"/>
                </a:lnTo>
                <a:lnTo>
                  <a:pt x="1073555" y="2792847"/>
                </a:lnTo>
                <a:lnTo>
                  <a:pt x="1077210" y="2799555"/>
                </a:lnTo>
                <a:lnTo>
                  <a:pt x="1084301" y="2819083"/>
                </a:lnTo>
                <a:lnTo>
                  <a:pt x="1093728" y="2833825"/>
                </a:lnTo>
                <a:lnTo>
                  <a:pt x="1097180" y="2842971"/>
                </a:lnTo>
                <a:lnTo>
                  <a:pt x="1102860" y="2851713"/>
                </a:lnTo>
                <a:lnTo>
                  <a:pt x="1104523" y="2857468"/>
                </a:lnTo>
                <a:lnTo>
                  <a:pt x="1106542" y="2869876"/>
                </a:lnTo>
                <a:lnTo>
                  <a:pt x="1112586" y="2887144"/>
                </a:lnTo>
                <a:lnTo>
                  <a:pt x="1114062" y="2900009"/>
                </a:lnTo>
                <a:lnTo>
                  <a:pt x="1115135" y="2902984"/>
                </a:lnTo>
                <a:lnTo>
                  <a:pt x="1120245" y="2911722"/>
                </a:lnTo>
                <a:lnTo>
                  <a:pt x="1130271" y="2942030"/>
                </a:lnTo>
                <a:lnTo>
                  <a:pt x="1131536" y="2968911"/>
                </a:lnTo>
                <a:lnTo>
                  <a:pt x="1132500" y="2971779"/>
                </a:lnTo>
                <a:lnTo>
                  <a:pt x="1138948" y="2981534"/>
                </a:lnTo>
                <a:lnTo>
                  <a:pt x="1139611" y="2985016"/>
                </a:lnTo>
                <a:lnTo>
                  <a:pt x="1140111" y="3003337"/>
                </a:lnTo>
                <a:lnTo>
                  <a:pt x="1141074" y="3005207"/>
                </a:lnTo>
                <a:lnTo>
                  <a:pt x="1142669" y="3006454"/>
                </a:lnTo>
                <a:lnTo>
                  <a:pt x="1144684" y="3007285"/>
                </a:lnTo>
                <a:lnTo>
                  <a:pt x="1146028" y="3008792"/>
                </a:lnTo>
                <a:lnTo>
                  <a:pt x="1146923" y="3010749"/>
                </a:lnTo>
                <a:lnTo>
                  <a:pt x="1147919" y="3015463"/>
                </a:lnTo>
                <a:lnTo>
                  <a:pt x="1148714" y="3047318"/>
                </a:lnTo>
                <a:lnTo>
                  <a:pt x="1149667" y="3049768"/>
                </a:lnTo>
                <a:lnTo>
                  <a:pt x="1154607" y="3057767"/>
                </a:lnTo>
                <a:lnTo>
                  <a:pt x="1156934" y="3067293"/>
                </a:lnTo>
                <a:lnTo>
                  <a:pt x="1157278" y="3084512"/>
                </a:lnTo>
                <a:lnTo>
                  <a:pt x="1159823" y="3087934"/>
                </a:lnTo>
                <a:lnTo>
                  <a:pt x="1161836" y="3090180"/>
                </a:lnTo>
                <a:lnTo>
                  <a:pt x="1163177" y="3092630"/>
                </a:lnTo>
                <a:lnTo>
                  <a:pt x="1165507" y="3101659"/>
                </a:lnTo>
                <a:lnTo>
                  <a:pt x="1165755" y="3107326"/>
                </a:lnTo>
                <a:lnTo>
                  <a:pt x="1166743" y="3109775"/>
                </a:lnTo>
                <a:lnTo>
                  <a:pt x="1171731" y="3117774"/>
                </a:lnTo>
                <a:lnTo>
                  <a:pt x="1174585" y="3126176"/>
                </a:lnTo>
                <a:lnTo>
                  <a:pt x="1181708" y="3135851"/>
                </a:lnTo>
                <a:lnTo>
                  <a:pt x="1187171" y="3141586"/>
                </a:lnTo>
                <a:lnTo>
                  <a:pt x="1188640" y="3144046"/>
                </a:lnTo>
                <a:lnTo>
                  <a:pt x="1190272" y="3149319"/>
                </a:lnTo>
                <a:lnTo>
                  <a:pt x="1191191" y="3157642"/>
                </a:lnTo>
                <a:lnTo>
                  <a:pt x="1192272" y="3159512"/>
                </a:lnTo>
                <a:lnTo>
                  <a:pt x="1193946" y="3160759"/>
                </a:lnTo>
                <a:lnTo>
                  <a:pt x="1196014" y="3161590"/>
                </a:lnTo>
                <a:lnTo>
                  <a:pt x="1197392" y="3163097"/>
                </a:lnTo>
                <a:lnTo>
                  <a:pt x="1198312" y="3165054"/>
                </a:lnTo>
                <a:lnTo>
                  <a:pt x="1199333" y="3169768"/>
                </a:lnTo>
                <a:lnTo>
                  <a:pt x="1199787" y="3175038"/>
                </a:lnTo>
                <a:lnTo>
                  <a:pt x="1200860" y="3176825"/>
                </a:lnTo>
                <a:lnTo>
                  <a:pt x="1202529" y="3178016"/>
                </a:lnTo>
                <a:lnTo>
                  <a:pt x="1204593" y="3178809"/>
                </a:lnTo>
                <a:lnTo>
                  <a:pt x="1205970" y="3180291"/>
                </a:lnTo>
                <a:lnTo>
                  <a:pt x="1206888" y="3182232"/>
                </a:lnTo>
                <a:lnTo>
                  <a:pt x="1207499" y="3184478"/>
                </a:lnTo>
                <a:lnTo>
                  <a:pt x="1210719" y="3189513"/>
                </a:lnTo>
                <a:lnTo>
                  <a:pt x="1222930" y="3204073"/>
                </a:lnTo>
                <a:lnTo>
                  <a:pt x="1225950" y="3212072"/>
                </a:lnTo>
                <a:lnTo>
                  <a:pt x="1231501" y="3220473"/>
                </a:lnTo>
                <a:lnTo>
                  <a:pt x="1234522" y="3228996"/>
                </a:lnTo>
                <a:lnTo>
                  <a:pt x="1240074" y="3237553"/>
                </a:lnTo>
                <a:lnTo>
                  <a:pt x="1241706" y="3243265"/>
                </a:lnTo>
                <a:lnTo>
                  <a:pt x="1242626" y="3251835"/>
                </a:lnTo>
                <a:lnTo>
                  <a:pt x="1243707" y="3254693"/>
                </a:lnTo>
                <a:lnTo>
                  <a:pt x="1247449" y="3260407"/>
                </a:lnTo>
                <a:lnTo>
                  <a:pt x="1256659" y="3271837"/>
                </a:lnTo>
                <a:lnTo>
                  <a:pt x="1258603" y="3277552"/>
                </a:lnTo>
                <a:lnTo>
                  <a:pt x="1259696" y="3286124"/>
                </a:lnTo>
                <a:lnTo>
                  <a:pt x="1260802" y="3288982"/>
                </a:lnTo>
                <a:lnTo>
                  <a:pt x="1265958" y="3297555"/>
                </a:lnTo>
                <a:lnTo>
                  <a:pt x="1267498" y="3303270"/>
                </a:lnTo>
                <a:lnTo>
                  <a:pt x="1269440" y="3315652"/>
                </a:lnTo>
                <a:lnTo>
                  <a:pt x="1273173" y="3324965"/>
                </a:lnTo>
                <a:lnTo>
                  <a:pt x="1282378" y="3339623"/>
                </a:lnTo>
                <a:lnTo>
                  <a:pt x="1285791" y="3348754"/>
                </a:lnTo>
                <a:lnTo>
                  <a:pt x="1291459" y="3357493"/>
                </a:lnTo>
                <a:lnTo>
                  <a:pt x="1303101" y="3391056"/>
                </a:lnTo>
                <a:lnTo>
                  <a:pt x="1316613" y="3414819"/>
                </a:lnTo>
                <a:lnTo>
                  <a:pt x="1332894" y="3461740"/>
                </a:lnTo>
                <a:lnTo>
                  <a:pt x="1342329" y="3476707"/>
                </a:lnTo>
                <a:lnTo>
                  <a:pt x="1351462" y="3501490"/>
                </a:lnTo>
                <a:lnTo>
                  <a:pt x="1354521" y="3516941"/>
                </a:lnTo>
                <a:lnTo>
                  <a:pt x="1368047" y="3544121"/>
                </a:lnTo>
                <a:lnTo>
                  <a:pt x="1373438" y="3566322"/>
                </a:lnTo>
                <a:lnTo>
                  <a:pt x="1417323" y="3673449"/>
                </a:lnTo>
                <a:lnTo>
                  <a:pt x="1468724" y="3768934"/>
                </a:lnTo>
                <a:lnTo>
                  <a:pt x="1520190" y="3880475"/>
                </a:lnTo>
                <a:lnTo>
                  <a:pt x="1541145" y="3920489"/>
                </a:lnTo>
                <a:lnTo>
                  <a:pt x="1565116" y="3954779"/>
                </a:lnTo>
                <a:lnTo>
                  <a:pt x="1601146" y="4023359"/>
                </a:lnTo>
                <a:lnTo>
                  <a:pt x="1621867" y="4047384"/>
                </a:lnTo>
                <a:lnTo>
                  <a:pt x="1624170" y="4051758"/>
                </a:lnTo>
                <a:lnTo>
                  <a:pt x="1632720" y="4078006"/>
                </a:lnTo>
                <a:lnTo>
                  <a:pt x="1643523" y="4096949"/>
                </a:lnTo>
                <a:lnTo>
                  <a:pt x="1645808" y="4104008"/>
                </a:lnTo>
                <a:lnTo>
                  <a:pt x="1652495" y="4121523"/>
                </a:lnTo>
                <a:lnTo>
                  <a:pt x="1654098" y="4129886"/>
                </a:lnTo>
                <a:lnTo>
                  <a:pt x="1660306" y="4138382"/>
                </a:lnTo>
                <a:lnTo>
                  <a:pt x="1661838" y="4143696"/>
                </a:lnTo>
                <a:lnTo>
                  <a:pt x="1663200" y="4145494"/>
                </a:lnTo>
                <a:lnTo>
                  <a:pt x="1665060" y="4146692"/>
                </a:lnTo>
                <a:lnTo>
                  <a:pt x="1670338" y="4148616"/>
                </a:lnTo>
                <a:lnTo>
                  <a:pt x="1670772" y="4149726"/>
                </a:lnTo>
                <a:lnTo>
                  <a:pt x="1671635" y="4157630"/>
                </a:lnTo>
                <a:lnTo>
                  <a:pt x="1671638" y="4166204"/>
                </a:lnTo>
                <a:lnTo>
                  <a:pt x="1671638" y="41576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1" name="SMARTPenAnnotation585"/>
          <p:cNvSpPr/>
          <p:nvPr/>
        </p:nvSpPr>
        <p:spPr>
          <a:xfrm>
            <a:off x="5300662" y="5546407"/>
            <a:ext cx="248600" cy="197156"/>
          </a:xfrm>
          <a:custGeom>
            <a:avLst/>
            <a:gdLst/>
            <a:ahLst/>
            <a:cxnLst/>
            <a:rect l="0" t="0" r="0" b="0"/>
            <a:pathLst>
              <a:path w="248600" h="197156">
                <a:moveTo>
                  <a:pt x="0" y="51435"/>
                </a:moveTo>
                <a:lnTo>
                  <a:pt x="0" y="59655"/>
                </a:lnTo>
                <a:lnTo>
                  <a:pt x="4551" y="64454"/>
                </a:lnTo>
                <a:lnTo>
                  <a:pt x="20151" y="80149"/>
                </a:lnTo>
                <a:lnTo>
                  <a:pt x="23912" y="82008"/>
                </a:lnTo>
                <a:lnTo>
                  <a:pt x="28324" y="83247"/>
                </a:lnTo>
                <a:lnTo>
                  <a:pt x="33170" y="84073"/>
                </a:lnTo>
                <a:lnTo>
                  <a:pt x="37354" y="85577"/>
                </a:lnTo>
                <a:lnTo>
                  <a:pt x="44541" y="89786"/>
                </a:lnTo>
                <a:lnTo>
                  <a:pt x="50911" y="94833"/>
                </a:lnTo>
                <a:lnTo>
                  <a:pt x="53943" y="97512"/>
                </a:lnTo>
                <a:lnTo>
                  <a:pt x="62392" y="105569"/>
                </a:lnTo>
                <a:lnTo>
                  <a:pt x="78787" y="121712"/>
                </a:lnTo>
                <a:lnTo>
                  <a:pt x="83005" y="124956"/>
                </a:lnTo>
                <a:lnTo>
                  <a:pt x="87722" y="128072"/>
                </a:lnTo>
                <a:lnTo>
                  <a:pt x="92771" y="131101"/>
                </a:lnTo>
                <a:lnTo>
                  <a:pt x="98042" y="135026"/>
                </a:lnTo>
                <a:lnTo>
                  <a:pt x="103462" y="139548"/>
                </a:lnTo>
                <a:lnTo>
                  <a:pt x="113610" y="148699"/>
                </a:lnTo>
                <a:lnTo>
                  <a:pt x="121296" y="155941"/>
                </a:lnTo>
                <a:lnTo>
                  <a:pt x="136953" y="171290"/>
                </a:lnTo>
                <a:lnTo>
                  <a:pt x="139879" y="174200"/>
                </a:lnTo>
                <a:lnTo>
                  <a:pt x="143735" y="176141"/>
                </a:lnTo>
                <a:lnTo>
                  <a:pt x="148211" y="177435"/>
                </a:lnTo>
                <a:lnTo>
                  <a:pt x="153100" y="178298"/>
                </a:lnTo>
                <a:lnTo>
                  <a:pt x="157311" y="179825"/>
                </a:lnTo>
                <a:lnTo>
                  <a:pt x="164531" y="184062"/>
                </a:lnTo>
                <a:lnTo>
                  <a:pt x="170915" y="189120"/>
                </a:lnTo>
                <a:lnTo>
                  <a:pt x="178224" y="195578"/>
                </a:lnTo>
                <a:lnTo>
                  <a:pt x="179775" y="196108"/>
                </a:lnTo>
                <a:lnTo>
                  <a:pt x="186511" y="196854"/>
                </a:lnTo>
                <a:lnTo>
                  <a:pt x="191796" y="197028"/>
                </a:lnTo>
                <a:lnTo>
                  <a:pt x="205786" y="197149"/>
                </a:lnTo>
                <a:lnTo>
                  <a:pt x="208628" y="197155"/>
                </a:lnTo>
                <a:lnTo>
                  <a:pt x="211475" y="196207"/>
                </a:lnTo>
                <a:lnTo>
                  <a:pt x="217179" y="192613"/>
                </a:lnTo>
                <a:lnTo>
                  <a:pt x="219081" y="190321"/>
                </a:lnTo>
                <a:lnTo>
                  <a:pt x="220349" y="187841"/>
                </a:lnTo>
                <a:lnTo>
                  <a:pt x="221195" y="185235"/>
                </a:lnTo>
                <a:lnTo>
                  <a:pt x="222710" y="183497"/>
                </a:lnTo>
                <a:lnTo>
                  <a:pt x="224674" y="182339"/>
                </a:lnTo>
                <a:lnTo>
                  <a:pt x="226935" y="181567"/>
                </a:lnTo>
                <a:lnTo>
                  <a:pt x="228443" y="179147"/>
                </a:lnTo>
                <a:lnTo>
                  <a:pt x="229448" y="175629"/>
                </a:lnTo>
                <a:lnTo>
                  <a:pt x="230117" y="171378"/>
                </a:lnTo>
                <a:lnTo>
                  <a:pt x="231516" y="167593"/>
                </a:lnTo>
                <a:lnTo>
                  <a:pt x="233402" y="164116"/>
                </a:lnTo>
                <a:lnTo>
                  <a:pt x="235611" y="160845"/>
                </a:lnTo>
                <a:lnTo>
                  <a:pt x="238037" y="157713"/>
                </a:lnTo>
                <a:lnTo>
                  <a:pt x="243272" y="151692"/>
                </a:lnTo>
                <a:lnTo>
                  <a:pt x="245049" y="148753"/>
                </a:lnTo>
                <a:lnTo>
                  <a:pt x="247023" y="142948"/>
                </a:lnTo>
                <a:lnTo>
                  <a:pt x="247550" y="139113"/>
                </a:lnTo>
                <a:lnTo>
                  <a:pt x="247901" y="134652"/>
                </a:lnTo>
                <a:lnTo>
                  <a:pt x="248135" y="129773"/>
                </a:lnTo>
                <a:lnTo>
                  <a:pt x="248395" y="119272"/>
                </a:lnTo>
                <a:lnTo>
                  <a:pt x="248599" y="62852"/>
                </a:lnTo>
                <a:lnTo>
                  <a:pt x="247648" y="58094"/>
                </a:lnTo>
                <a:lnTo>
                  <a:pt x="246061" y="53970"/>
                </a:lnTo>
                <a:lnTo>
                  <a:pt x="244051" y="50267"/>
                </a:lnTo>
                <a:lnTo>
                  <a:pt x="242710" y="45894"/>
                </a:lnTo>
                <a:lnTo>
                  <a:pt x="241817" y="41074"/>
                </a:lnTo>
                <a:lnTo>
                  <a:pt x="241221" y="35955"/>
                </a:lnTo>
                <a:lnTo>
                  <a:pt x="240824" y="31590"/>
                </a:lnTo>
                <a:lnTo>
                  <a:pt x="240559" y="27727"/>
                </a:lnTo>
                <a:lnTo>
                  <a:pt x="240383" y="24200"/>
                </a:lnTo>
                <a:lnTo>
                  <a:pt x="240187" y="17740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2" name="SMARTPenAnnotation586"/>
          <p:cNvSpPr/>
          <p:nvPr/>
        </p:nvSpPr>
        <p:spPr>
          <a:xfrm>
            <a:off x="3654742" y="1440297"/>
            <a:ext cx="282893" cy="161420"/>
          </a:xfrm>
          <a:custGeom>
            <a:avLst/>
            <a:gdLst/>
            <a:ahLst/>
            <a:cxnLst/>
            <a:rect l="0" t="0" r="0" b="0"/>
            <a:pathLst>
              <a:path w="282893" h="161420">
                <a:moveTo>
                  <a:pt x="51435" y="8455"/>
                </a:moveTo>
                <a:lnTo>
                  <a:pt x="44054" y="8455"/>
                </a:lnTo>
                <a:lnTo>
                  <a:pt x="43657" y="9408"/>
                </a:lnTo>
                <a:lnTo>
                  <a:pt x="43216" y="13006"/>
                </a:lnTo>
                <a:lnTo>
                  <a:pt x="42146" y="15299"/>
                </a:lnTo>
                <a:lnTo>
                  <a:pt x="40480" y="17780"/>
                </a:lnTo>
                <a:lnTo>
                  <a:pt x="38416" y="20387"/>
                </a:lnTo>
                <a:lnTo>
                  <a:pt x="37041" y="23077"/>
                </a:lnTo>
                <a:lnTo>
                  <a:pt x="36124" y="25823"/>
                </a:lnTo>
                <a:lnTo>
                  <a:pt x="35513" y="28606"/>
                </a:lnTo>
                <a:lnTo>
                  <a:pt x="35105" y="31414"/>
                </a:lnTo>
                <a:lnTo>
                  <a:pt x="34833" y="34239"/>
                </a:lnTo>
                <a:lnTo>
                  <a:pt x="34652" y="37074"/>
                </a:lnTo>
                <a:lnTo>
                  <a:pt x="33579" y="39917"/>
                </a:lnTo>
                <a:lnTo>
                  <a:pt x="31911" y="42765"/>
                </a:lnTo>
                <a:lnTo>
                  <a:pt x="29847" y="45616"/>
                </a:lnTo>
                <a:lnTo>
                  <a:pt x="28470" y="48469"/>
                </a:lnTo>
                <a:lnTo>
                  <a:pt x="27553" y="51323"/>
                </a:lnTo>
                <a:lnTo>
                  <a:pt x="26941" y="54179"/>
                </a:lnTo>
                <a:lnTo>
                  <a:pt x="26533" y="57035"/>
                </a:lnTo>
                <a:lnTo>
                  <a:pt x="26261" y="59892"/>
                </a:lnTo>
                <a:lnTo>
                  <a:pt x="26080" y="62749"/>
                </a:lnTo>
                <a:lnTo>
                  <a:pt x="25007" y="65606"/>
                </a:lnTo>
                <a:lnTo>
                  <a:pt x="23338" y="68463"/>
                </a:lnTo>
                <a:lnTo>
                  <a:pt x="21274" y="71320"/>
                </a:lnTo>
                <a:lnTo>
                  <a:pt x="19898" y="74178"/>
                </a:lnTo>
                <a:lnTo>
                  <a:pt x="18980" y="77035"/>
                </a:lnTo>
                <a:lnTo>
                  <a:pt x="18368" y="79893"/>
                </a:lnTo>
                <a:lnTo>
                  <a:pt x="17961" y="83703"/>
                </a:lnTo>
                <a:lnTo>
                  <a:pt x="17689" y="88148"/>
                </a:lnTo>
                <a:lnTo>
                  <a:pt x="17387" y="98166"/>
                </a:lnTo>
                <a:lnTo>
                  <a:pt x="17252" y="108969"/>
                </a:lnTo>
                <a:lnTo>
                  <a:pt x="16264" y="113565"/>
                </a:lnTo>
                <a:lnTo>
                  <a:pt x="14653" y="117581"/>
                </a:lnTo>
                <a:lnTo>
                  <a:pt x="12626" y="121210"/>
                </a:lnTo>
                <a:lnTo>
                  <a:pt x="11275" y="124583"/>
                </a:lnTo>
                <a:lnTo>
                  <a:pt x="10374" y="127784"/>
                </a:lnTo>
                <a:lnTo>
                  <a:pt x="9774" y="130870"/>
                </a:lnTo>
                <a:lnTo>
                  <a:pt x="9373" y="133880"/>
                </a:lnTo>
                <a:lnTo>
                  <a:pt x="9106" y="136839"/>
                </a:lnTo>
                <a:lnTo>
                  <a:pt x="8928" y="139764"/>
                </a:lnTo>
                <a:lnTo>
                  <a:pt x="7857" y="142667"/>
                </a:lnTo>
                <a:lnTo>
                  <a:pt x="6191" y="145555"/>
                </a:lnTo>
                <a:lnTo>
                  <a:pt x="1223" y="152482"/>
                </a:lnTo>
                <a:lnTo>
                  <a:pt x="544" y="155970"/>
                </a:lnTo>
                <a:lnTo>
                  <a:pt x="107" y="161419"/>
                </a:lnTo>
                <a:lnTo>
                  <a:pt x="21" y="156604"/>
                </a:lnTo>
                <a:lnTo>
                  <a:pt x="0" y="121026"/>
                </a:lnTo>
                <a:lnTo>
                  <a:pt x="953" y="116840"/>
                </a:lnTo>
                <a:lnTo>
                  <a:pt x="2540" y="113097"/>
                </a:lnTo>
                <a:lnTo>
                  <a:pt x="4551" y="109648"/>
                </a:lnTo>
                <a:lnTo>
                  <a:pt x="5891" y="105445"/>
                </a:lnTo>
                <a:lnTo>
                  <a:pt x="6785" y="100738"/>
                </a:lnTo>
                <a:lnTo>
                  <a:pt x="7381" y="95694"/>
                </a:lnTo>
                <a:lnTo>
                  <a:pt x="8730" y="91379"/>
                </a:lnTo>
                <a:lnTo>
                  <a:pt x="10583" y="87551"/>
                </a:lnTo>
                <a:lnTo>
                  <a:pt x="12770" y="84045"/>
                </a:lnTo>
                <a:lnTo>
                  <a:pt x="14229" y="79804"/>
                </a:lnTo>
                <a:lnTo>
                  <a:pt x="15201" y="75071"/>
                </a:lnTo>
                <a:lnTo>
                  <a:pt x="15849" y="70011"/>
                </a:lnTo>
                <a:lnTo>
                  <a:pt x="17233" y="65685"/>
                </a:lnTo>
                <a:lnTo>
                  <a:pt x="19109" y="61848"/>
                </a:lnTo>
                <a:lnTo>
                  <a:pt x="21312" y="58338"/>
                </a:lnTo>
                <a:lnTo>
                  <a:pt x="22781" y="55045"/>
                </a:lnTo>
                <a:lnTo>
                  <a:pt x="23760" y="51898"/>
                </a:lnTo>
                <a:lnTo>
                  <a:pt x="24412" y="48847"/>
                </a:lnTo>
                <a:lnTo>
                  <a:pt x="25800" y="45860"/>
                </a:lnTo>
                <a:lnTo>
                  <a:pt x="27677" y="42917"/>
                </a:lnTo>
                <a:lnTo>
                  <a:pt x="29882" y="40002"/>
                </a:lnTo>
                <a:lnTo>
                  <a:pt x="32304" y="37107"/>
                </a:lnTo>
                <a:lnTo>
                  <a:pt x="34871" y="34224"/>
                </a:lnTo>
                <a:lnTo>
                  <a:pt x="40263" y="28480"/>
                </a:lnTo>
                <a:lnTo>
                  <a:pt x="45835" y="22753"/>
                </a:lnTo>
                <a:lnTo>
                  <a:pt x="47701" y="19892"/>
                </a:lnTo>
                <a:lnTo>
                  <a:pt x="48946" y="17032"/>
                </a:lnTo>
                <a:lnTo>
                  <a:pt x="49776" y="14173"/>
                </a:lnTo>
                <a:lnTo>
                  <a:pt x="51281" y="12267"/>
                </a:lnTo>
                <a:lnTo>
                  <a:pt x="53237" y="10996"/>
                </a:lnTo>
                <a:lnTo>
                  <a:pt x="55494" y="10149"/>
                </a:lnTo>
                <a:lnTo>
                  <a:pt x="60542" y="6668"/>
                </a:lnTo>
                <a:lnTo>
                  <a:pt x="63221" y="4406"/>
                </a:lnTo>
                <a:lnTo>
                  <a:pt x="65960" y="2898"/>
                </a:lnTo>
                <a:lnTo>
                  <a:pt x="71543" y="1223"/>
                </a:lnTo>
                <a:lnTo>
                  <a:pt x="80041" y="280"/>
                </a:lnTo>
                <a:lnTo>
                  <a:pt x="88592" y="0"/>
                </a:lnTo>
                <a:lnTo>
                  <a:pt x="96842" y="2475"/>
                </a:lnTo>
                <a:lnTo>
                  <a:pt x="101708" y="4468"/>
                </a:lnTo>
                <a:lnTo>
                  <a:pt x="109656" y="6683"/>
                </a:lnTo>
                <a:lnTo>
                  <a:pt x="117316" y="7668"/>
                </a:lnTo>
                <a:lnTo>
                  <a:pt x="122026" y="7930"/>
                </a:lnTo>
                <a:lnTo>
                  <a:pt x="131386" y="8222"/>
                </a:lnTo>
                <a:lnTo>
                  <a:pt x="142964" y="8386"/>
                </a:lnTo>
                <a:lnTo>
                  <a:pt x="152757" y="8424"/>
                </a:lnTo>
                <a:lnTo>
                  <a:pt x="158036" y="9387"/>
                </a:lnTo>
                <a:lnTo>
                  <a:pt x="163459" y="10981"/>
                </a:lnTo>
                <a:lnTo>
                  <a:pt x="168980" y="12997"/>
                </a:lnTo>
                <a:lnTo>
                  <a:pt x="177655" y="15236"/>
                </a:lnTo>
                <a:lnTo>
                  <a:pt x="185638" y="16231"/>
                </a:lnTo>
                <a:lnTo>
                  <a:pt x="190434" y="16497"/>
                </a:lnTo>
                <a:lnTo>
                  <a:pt x="200842" y="16792"/>
                </a:lnTo>
                <a:lnTo>
                  <a:pt x="258348" y="17025"/>
                </a:lnTo>
                <a:lnTo>
                  <a:pt x="262720" y="17978"/>
                </a:lnTo>
                <a:lnTo>
                  <a:pt x="267539" y="19566"/>
                </a:lnTo>
                <a:lnTo>
                  <a:pt x="282892" y="25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295" name="Group 11294"/>
          <p:cNvGrpSpPr/>
          <p:nvPr/>
        </p:nvGrpSpPr>
        <p:grpSpPr>
          <a:xfrm>
            <a:off x="2603461" y="1705958"/>
            <a:ext cx="2474317" cy="3814141"/>
            <a:chOff x="2603461" y="1705958"/>
            <a:chExt cx="2474317" cy="3814141"/>
          </a:xfrm>
        </p:grpSpPr>
        <p:sp>
          <p:nvSpPr>
            <p:cNvPr id="11293" name="SMARTPenAnnotation587"/>
            <p:cNvSpPr/>
            <p:nvPr/>
          </p:nvSpPr>
          <p:spPr>
            <a:xfrm>
              <a:off x="4280932" y="3669029"/>
              <a:ext cx="144832" cy="126887"/>
            </a:xfrm>
            <a:custGeom>
              <a:avLst/>
              <a:gdLst/>
              <a:ahLst/>
              <a:cxnLst/>
              <a:rect l="0" t="0" r="0" b="0"/>
              <a:pathLst>
                <a:path w="144832" h="126887">
                  <a:moveTo>
                    <a:pt x="59610" y="0"/>
                  </a:moveTo>
                  <a:lnTo>
                    <a:pt x="75211" y="0"/>
                  </a:lnTo>
                  <a:lnTo>
                    <a:pt x="78609" y="2541"/>
                  </a:lnTo>
                  <a:lnTo>
                    <a:pt x="80848" y="4552"/>
                  </a:lnTo>
                  <a:lnTo>
                    <a:pt x="83294" y="5892"/>
                  </a:lnTo>
                  <a:lnTo>
                    <a:pt x="85877" y="6786"/>
                  </a:lnTo>
                  <a:lnTo>
                    <a:pt x="88551" y="7381"/>
                  </a:lnTo>
                  <a:lnTo>
                    <a:pt x="91286" y="7779"/>
                  </a:lnTo>
                  <a:lnTo>
                    <a:pt x="94063" y="8044"/>
                  </a:lnTo>
                  <a:lnTo>
                    <a:pt x="96866" y="8220"/>
                  </a:lnTo>
                  <a:lnTo>
                    <a:pt x="99687" y="9290"/>
                  </a:lnTo>
                  <a:lnTo>
                    <a:pt x="102520" y="10956"/>
                  </a:lnTo>
                  <a:lnTo>
                    <a:pt x="105362" y="13019"/>
                  </a:lnTo>
                  <a:lnTo>
                    <a:pt x="108209" y="14395"/>
                  </a:lnTo>
                  <a:lnTo>
                    <a:pt x="111059" y="15312"/>
                  </a:lnTo>
                  <a:lnTo>
                    <a:pt x="113912" y="15923"/>
                  </a:lnTo>
                  <a:lnTo>
                    <a:pt x="116767" y="17283"/>
                  </a:lnTo>
                  <a:lnTo>
                    <a:pt x="119622" y="19142"/>
                  </a:lnTo>
                  <a:lnTo>
                    <a:pt x="122478" y="21334"/>
                  </a:lnTo>
                  <a:lnTo>
                    <a:pt x="124382" y="23748"/>
                  </a:lnTo>
                  <a:lnTo>
                    <a:pt x="125651" y="26310"/>
                  </a:lnTo>
                  <a:lnTo>
                    <a:pt x="126497" y="28970"/>
                  </a:lnTo>
                  <a:lnTo>
                    <a:pt x="128014" y="31696"/>
                  </a:lnTo>
                  <a:lnTo>
                    <a:pt x="129978" y="34466"/>
                  </a:lnTo>
                  <a:lnTo>
                    <a:pt x="132239" y="37265"/>
                  </a:lnTo>
                  <a:lnTo>
                    <a:pt x="133747" y="40083"/>
                  </a:lnTo>
                  <a:lnTo>
                    <a:pt x="134752" y="42915"/>
                  </a:lnTo>
                  <a:lnTo>
                    <a:pt x="135422" y="45755"/>
                  </a:lnTo>
                  <a:lnTo>
                    <a:pt x="136821" y="48601"/>
                  </a:lnTo>
                  <a:lnTo>
                    <a:pt x="138707" y="51451"/>
                  </a:lnTo>
                  <a:lnTo>
                    <a:pt x="144026" y="58318"/>
                  </a:lnTo>
                  <a:lnTo>
                    <a:pt x="143510" y="59834"/>
                  </a:lnTo>
                  <a:lnTo>
                    <a:pt x="142213" y="61797"/>
                  </a:lnTo>
                  <a:lnTo>
                    <a:pt x="140396" y="64058"/>
                  </a:lnTo>
                  <a:lnTo>
                    <a:pt x="139185" y="66518"/>
                  </a:lnTo>
                  <a:lnTo>
                    <a:pt x="138378" y="69111"/>
                  </a:lnTo>
                  <a:lnTo>
                    <a:pt x="137839" y="71791"/>
                  </a:lnTo>
                  <a:lnTo>
                    <a:pt x="135575" y="75484"/>
                  </a:lnTo>
                  <a:lnTo>
                    <a:pt x="132161" y="79850"/>
                  </a:lnTo>
                  <a:lnTo>
                    <a:pt x="127980" y="84666"/>
                  </a:lnTo>
                  <a:lnTo>
                    <a:pt x="124240" y="88829"/>
                  </a:lnTo>
                  <a:lnTo>
                    <a:pt x="117544" y="95995"/>
                  </a:lnTo>
                  <a:lnTo>
                    <a:pt x="113473" y="99239"/>
                  </a:lnTo>
                  <a:lnTo>
                    <a:pt x="108854" y="102355"/>
                  </a:lnTo>
                  <a:lnTo>
                    <a:pt x="103869" y="105384"/>
                  </a:lnTo>
                  <a:lnTo>
                    <a:pt x="98641" y="108356"/>
                  </a:lnTo>
                  <a:lnTo>
                    <a:pt x="87752" y="114198"/>
                  </a:lnTo>
                  <a:lnTo>
                    <a:pt x="70912" y="122843"/>
                  </a:lnTo>
                  <a:lnTo>
                    <a:pt x="65239" y="124758"/>
                  </a:lnTo>
                  <a:lnTo>
                    <a:pt x="59553" y="126035"/>
                  </a:lnTo>
                  <a:lnTo>
                    <a:pt x="53857" y="126886"/>
                  </a:lnTo>
                  <a:lnTo>
                    <a:pt x="49107" y="126501"/>
                  </a:lnTo>
                  <a:lnTo>
                    <a:pt x="44988" y="125292"/>
                  </a:lnTo>
                  <a:lnTo>
                    <a:pt x="41290" y="123533"/>
                  </a:lnTo>
                  <a:lnTo>
                    <a:pt x="37872" y="122360"/>
                  </a:lnTo>
                  <a:lnTo>
                    <a:pt x="34640" y="121579"/>
                  </a:lnTo>
                  <a:lnTo>
                    <a:pt x="31533" y="121058"/>
                  </a:lnTo>
                  <a:lnTo>
                    <a:pt x="28509" y="120710"/>
                  </a:lnTo>
                  <a:lnTo>
                    <a:pt x="25541" y="120479"/>
                  </a:lnTo>
                  <a:lnTo>
                    <a:pt x="22610" y="120324"/>
                  </a:lnTo>
                  <a:lnTo>
                    <a:pt x="19703" y="119269"/>
                  </a:lnTo>
                  <a:lnTo>
                    <a:pt x="16813" y="117613"/>
                  </a:lnTo>
                  <a:lnTo>
                    <a:pt x="13934" y="115557"/>
                  </a:lnTo>
                  <a:lnTo>
                    <a:pt x="12014" y="113233"/>
                  </a:lnTo>
                  <a:lnTo>
                    <a:pt x="10735" y="110731"/>
                  </a:lnTo>
                  <a:lnTo>
                    <a:pt x="9881" y="108111"/>
                  </a:lnTo>
                  <a:lnTo>
                    <a:pt x="8360" y="106364"/>
                  </a:lnTo>
                  <a:lnTo>
                    <a:pt x="6393" y="105200"/>
                  </a:lnTo>
                  <a:lnTo>
                    <a:pt x="4130" y="104424"/>
                  </a:lnTo>
                  <a:lnTo>
                    <a:pt x="2620" y="102953"/>
                  </a:lnTo>
                  <a:lnTo>
                    <a:pt x="1615" y="101021"/>
                  </a:lnTo>
                  <a:lnTo>
                    <a:pt x="944" y="98780"/>
                  </a:lnTo>
                  <a:lnTo>
                    <a:pt x="496" y="96333"/>
                  </a:lnTo>
                  <a:lnTo>
                    <a:pt x="199" y="93750"/>
                  </a:lnTo>
                  <a:lnTo>
                    <a:pt x="0" y="91075"/>
                  </a:lnTo>
                  <a:lnTo>
                    <a:pt x="820" y="87387"/>
                  </a:lnTo>
                  <a:lnTo>
                    <a:pt x="2319" y="83023"/>
                  </a:lnTo>
                  <a:lnTo>
                    <a:pt x="4271" y="78209"/>
                  </a:lnTo>
                  <a:lnTo>
                    <a:pt x="6525" y="74047"/>
                  </a:lnTo>
                  <a:lnTo>
                    <a:pt x="8980" y="70320"/>
                  </a:lnTo>
                  <a:lnTo>
                    <a:pt x="11569" y="66883"/>
                  </a:lnTo>
                  <a:lnTo>
                    <a:pt x="14248" y="63639"/>
                  </a:lnTo>
                  <a:lnTo>
                    <a:pt x="16986" y="60523"/>
                  </a:lnTo>
                  <a:lnTo>
                    <a:pt x="19764" y="57494"/>
                  </a:lnTo>
                  <a:lnTo>
                    <a:pt x="22568" y="55475"/>
                  </a:lnTo>
                  <a:lnTo>
                    <a:pt x="25391" y="54129"/>
                  </a:lnTo>
                  <a:lnTo>
                    <a:pt x="28224" y="53231"/>
                  </a:lnTo>
                  <a:lnTo>
                    <a:pt x="31067" y="51680"/>
                  </a:lnTo>
                  <a:lnTo>
                    <a:pt x="33913" y="49694"/>
                  </a:lnTo>
                  <a:lnTo>
                    <a:pt x="36764" y="47417"/>
                  </a:lnTo>
                  <a:lnTo>
                    <a:pt x="40569" y="44946"/>
                  </a:lnTo>
                  <a:lnTo>
                    <a:pt x="45012" y="42347"/>
                  </a:lnTo>
                  <a:lnTo>
                    <a:pt x="49878" y="39662"/>
                  </a:lnTo>
                  <a:lnTo>
                    <a:pt x="54074" y="37871"/>
                  </a:lnTo>
                  <a:lnTo>
                    <a:pt x="57825" y="36678"/>
                  </a:lnTo>
                  <a:lnTo>
                    <a:pt x="61277" y="35882"/>
                  </a:lnTo>
                  <a:lnTo>
                    <a:pt x="64531" y="35351"/>
                  </a:lnTo>
                  <a:lnTo>
                    <a:pt x="67654" y="34998"/>
                  </a:lnTo>
                  <a:lnTo>
                    <a:pt x="70688" y="34762"/>
                  </a:lnTo>
                  <a:lnTo>
                    <a:pt x="73663" y="34605"/>
                  </a:lnTo>
                  <a:lnTo>
                    <a:pt x="79508" y="34430"/>
                  </a:lnTo>
                  <a:lnTo>
                    <a:pt x="104129" y="34303"/>
                  </a:lnTo>
                  <a:lnTo>
                    <a:pt x="107387" y="35251"/>
                  </a:lnTo>
                  <a:lnTo>
                    <a:pt x="110511" y="36836"/>
                  </a:lnTo>
                  <a:lnTo>
                    <a:pt x="117819" y="41673"/>
                  </a:lnTo>
                  <a:lnTo>
                    <a:pt x="121358" y="44874"/>
                  </a:lnTo>
                  <a:lnTo>
                    <a:pt x="128706" y="52031"/>
                  </a:lnTo>
                  <a:lnTo>
                    <a:pt x="135171" y="58433"/>
                  </a:lnTo>
                  <a:lnTo>
                    <a:pt x="134749" y="59910"/>
                  </a:lnTo>
                  <a:lnTo>
                    <a:pt x="133515" y="61848"/>
                  </a:lnTo>
                  <a:lnTo>
                    <a:pt x="131740" y="64092"/>
                  </a:lnTo>
                  <a:lnTo>
                    <a:pt x="129604" y="66541"/>
                  </a:lnTo>
                  <a:lnTo>
                    <a:pt x="127228" y="69126"/>
                  </a:lnTo>
                  <a:lnTo>
                    <a:pt x="124691" y="71801"/>
                  </a:lnTo>
                  <a:lnTo>
                    <a:pt x="122999" y="75490"/>
                  </a:lnTo>
                  <a:lnTo>
                    <a:pt x="121872" y="79855"/>
                  </a:lnTo>
                  <a:lnTo>
                    <a:pt x="121121" y="84669"/>
                  </a:lnTo>
                  <a:lnTo>
                    <a:pt x="118714" y="87879"/>
                  </a:lnTo>
                  <a:lnTo>
                    <a:pt x="115206" y="90019"/>
                  </a:lnTo>
                  <a:lnTo>
                    <a:pt x="110961" y="91445"/>
                  </a:lnTo>
                  <a:lnTo>
                    <a:pt x="107179" y="93349"/>
                  </a:lnTo>
                  <a:lnTo>
                    <a:pt x="103705" y="95570"/>
                  </a:lnTo>
                  <a:lnTo>
                    <a:pt x="100437" y="98003"/>
                  </a:lnTo>
                  <a:lnTo>
                    <a:pt x="96353" y="99626"/>
                  </a:lnTo>
                  <a:lnTo>
                    <a:pt x="91725" y="100707"/>
                  </a:lnTo>
                  <a:lnTo>
                    <a:pt x="86735" y="101429"/>
                  </a:lnTo>
                  <a:lnTo>
                    <a:pt x="82456" y="101909"/>
                  </a:lnTo>
                  <a:lnTo>
                    <a:pt x="78651" y="102229"/>
                  </a:lnTo>
                  <a:lnTo>
                    <a:pt x="75161" y="102443"/>
                  </a:lnTo>
                  <a:lnTo>
                    <a:pt x="68744" y="102681"/>
                  </a:lnTo>
                  <a:lnTo>
                    <a:pt x="59776" y="102814"/>
                  </a:lnTo>
                  <a:lnTo>
                    <a:pt x="56864" y="102833"/>
                  </a:lnTo>
                  <a:lnTo>
                    <a:pt x="53969" y="101893"/>
                  </a:lnTo>
                  <a:lnTo>
                    <a:pt x="51087" y="100314"/>
                  </a:lnTo>
                  <a:lnTo>
                    <a:pt x="48213" y="98309"/>
                  </a:lnTo>
                  <a:lnTo>
                    <a:pt x="45344" y="96019"/>
                  </a:lnTo>
                  <a:lnTo>
                    <a:pt x="42480" y="93541"/>
                  </a:lnTo>
                  <a:lnTo>
                    <a:pt x="39617" y="90936"/>
                  </a:lnTo>
                  <a:lnTo>
                    <a:pt x="37709" y="88247"/>
                  </a:lnTo>
                  <a:lnTo>
                    <a:pt x="36437" y="85501"/>
                  </a:lnTo>
                  <a:lnTo>
                    <a:pt x="35589" y="82719"/>
                  </a:lnTo>
                  <a:lnTo>
                    <a:pt x="35023" y="79911"/>
                  </a:lnTo>
                  <a:lnTo>
                    <a:pt x="34646" y="77087"/>
                  </a:lnTo>
                  <a:lnTo>
                    <a:pt x="34395" y="74251"/>
                  </a:lnTo>
                  <a:lnTo>
                    <a:pt x="35180" y="70456"/>
                  </a:lnTo>
                  <a:lnTo>
                    <a:pt x="36656" y="66021"/>
                  </a:lnTo>
                  <a:lnTo>
                    <a:pt x="38593" y="61159"/>
                  </a:lnTo>
                  <a:lnTo>
                    <a:pt x="40835" y="56966"/>
                  </a:lnTo>
                  <a:lnTo>
                    <a:pt x="43284" y="53217"/>
                  </a:lnTo>
                  <a:lnTo>
                    <a:pt x="49506" y="44909"/>
                  </a:lnTo>
                  <a:lnTo>
                    <a:pt x="52897" y="41232"/>
                  </a:lnTo>
                  <a:lnTo>
                    <a:pt x="55135" y="38918"/>
                  </a:lnTo>
                  <a:lnTo>
                    <a:pt x="58532" y="36423"/>
                  </a:lnTo>
                  <a:lnTo>
                    <a:pt x="62701" y="33807"/>
                  </a:lnTo>
                  <a:lnTo>
                    <a:pt x="67385" y="31111"/>
                  </a:lnTo>
                  <a:lnTo>
                    <a:pt x="71462" y="29313"/>
                  </a:lnTo>
                  <a:lnTo>
                    <a:pt x="75131" y="28115"/>
                  </a:lnTo>
                  <a:lnTo>
                    <a:pt x="78530" y="27316"/>
                  </a:lnTo>
                  <a:lnTo>
                    <a:pt x="81748" y="26783"/>
                  </a:lnTo>
                  <a:lnTo>
                    <a:pt x="84846" y="26428"/>
                  </a:lnTo>
                  <a:lnTo>
                    <a:pt x="87864" y="26191"/>
                  </a:lnTo>
                  <a:lnTo>
                    <a:pt x="91781" y="26034"/>
                  </a:lnTo>
                  <a:lnTo>
                    <a:pt x="105443" y="25812"/>
                  </a:lnTo>
                  <a:lnTo>
                    <a:pt x="112683" y="25760"/>
                  </a:lnTo>
                  <a:lnTo>
                    <a:pt x="115947" y="26698"/>
                  </a:lnTo>
                  <a:lnTo>
                    <a:pt x="119075" y="28277"/>
                  </a:lnTo>
                  <a:lnTo>
                    <a:pt x="122113" y="30281"/>
                  </a:lnTo>
                  <a:lnTo>
                    <a:pt x="125092" y="31617"/>
                  </a:lnTo>
                  <a:lnTo>
                    <a:pt x="128029" y="32509"/>
                  </a:lnTo>
                  <a:lnTo>
                    <a:pt x="130940" y="33103"/>
                  </a:lnTo>
                  <a:lnTo>
                    <a:pt x="133833" y="34451"/>
                  </a:lnTo>
                  <a:lnTo>
                    <a:pt x="136715" y="36302"/>
                  </a:lnTo>
                  <a:lnTo>
                    <a:pt x="139588" y="38490"/>
                  </a:lnTo>
                  <a:lnTo>
                    <a:pt x="141504" y="40900"/>
                  </a:lnTo>
                  <a:lnTo>
                    <a:pt x="142781" y="43459"/>
                  </a:lnTo>
                  <a:lnTo>
                    <a:pt x="143632" y="46118"/>
                  </a:lnTo>
                  <a:lnTo>
                    <a:pt x="144200" y="48843"/>
                  </a:lnTo>
                  <a:lnTo>
                    <a:pt x="144578" y="51612"/>
                  </a:lnTo>
                  <a:lnTo>
                    <a:pt x="144831" y="54411"/>
                  </a:lnTo>
                  <a:lnTo>
                    <a:pt x="144046" y="57229"/>
                  </a:lnTo>
                  <a:lnTo>
                    <a:pt x="142571" y="60060"/>
                  </a:lnTo>
                  <a:lnTo>
                    <a:pt x="140635" y="62900"/>
                  </a:lnTo>
                  <a:lnTo>
                    <a:pt x="138392" y="65746"/>
                  </a:lnTo>
                  <a:lnTo>
                    <a:pt x="135944" y="68596"/>
                  </a:lnTo>
                  <a:lnTo>
                    <a:pt x="133359" y="71448"/>
                  </a:lnTo>
                  <a:lnTo>
                    <a:pt x="130683" y="73350"/>
                  </a:lnTo>
                  <a:lnTo>
                    <a:pt x="127947" y="74618"/>
                  </a:lnTo>
                  <a:lnTo>
                    <a:pt x="121263" y="76652"/>
                  </a:lnTo>
                  <a:lnTo>
                    <a:pt x="117809" y="76931"/>
                  </a:lnTo>
                  <a:lnTo>
                    <a:pt x="115554" y="77005"/>
                  </a:lnTo>
                  <a:lnTo>
                    <a:pt x="113099" y="76102"/>
                  </a:lnTo>
                  <a:lnTo>
                    <a:pt x="110509" y="74547"/>
                  </a:lnTo>
                  <a:lnTo>
                    <a:pt x="107830" y="72558"/>
                  </a:lnTo>
                  <a:lnTo>
                    <a:pt x="105092" y="70280"/>
                  </a:lnTo>
                  <a:lnTo>
                    <a:pt x="102314" y="67809"/>
                  </a:lnTo>
                  <a:lnTo>
                    <a:pt x="96687" y="62523"/>
                  </a:lnTo>
                  <a:lnTo>
                    <a:pt x="91011" y="56998"/>
                  </a:lnTo>
                  <a:lnTo>
                    <a:pt x="89117" y="54191"/>
                  </a:lnTo>
                  <a:lnTo>
                    <a:pt x="87854" y="51368"/>
                  </a:lnTo>
                  <a:lnTo>
                    <a:pt x="87011" y="48533"/>
                  </a:lnTo>
                  <a:lnTo>
                    <a:pt x="86450" y="45691"/>
                  </a:lnTo>
                  <a:lnTo>
                    <a:pt x="86076" y="42843"/>
                  </a:lnTo>
                  <a:lnTo>
                    <a:pt x="85827" y="39992"/>
                  </a:lnTo>
                  <a:lnTo>
                    <a:pt x="85660" y="37139"/>
                  </a:lnTo>
                  <a:lnTo>
                    <a:pt x="85475" y="31429"/>
                  </a:lnTo>
                  <a:lnTo>
                    <a:pt x="85341" y="18839"/>
                  </a:lnTo>
                  <a:lnTo>
                    <a:pt x="86289" y="18275"/>
                  </a:lnTo>
                  <a:lnTo>
                    <a:pt x="89882" y="17647"/>
                  </a:lnTo>
                  <a:lnTo>
                    <a:pt x="92174" y="17480"/>
                  </a:lnTo>
                  <a:lnTo>
                    <a:pt x="94654" y="17368"/>
                  </a:lnTo>
                  <a:lnTo>
                    <a:pt x="99950" y="17245"/>
                  </a:lnTo>
                  <a:lnTo>
                    <a:pt x="119618" y="1714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4" name="SMARTPenAnnotation588"/>
            <p:cNvSpPr/>
            <p:nvPr/>
          </p:nvSpPr>
          <p:spPr>
            <a:xfrm>
              <a:off x="2603461" y="1705958"/>
              <a:ext cx="2474317" cy="3814141"/>
            </a:xfrm>
            <a:custGeom>
              <a:avLst/>
              <a:gdLst/>
              <a:ahLst/>
              <a:cxnLst/>
              <a:rect l="0" t="0" r="0" b="0"/>
              <a:pathLst>
                <a:path w="2474317" h="3814141">
                  <a:moveTo>
                    <a:pt x="1068426" y="8542"/>
                  </a:moveTo>
                  <a:lnTo>
                    <a:pt x="1068426" y="3991"/>
                  </a:lnTo>
                  <a:lnTo>
                    <a:pt x="1067474" y="2650"/>
                  </a:lnTo>
                  <a:lnTo>
                    <a:pt x="1065886" y="1756"/>
                  </a:lnTo>
                  <a:lnTo>
                    <a:pt x="1061582" y="763"/>
                  </a:lnTo>
                  <a:lnTo>
                    <a:pt x="1035256" y="0"/>
                  </a:lnTo>
                  <a:lnTo>
                    <a:pt x="965363" y="12740"/>
                  </a:lnTo>
                  <a:lnTo>
                    <a:pt x="897622" y="28662"/>
                  </a:lnTo>
                  <a:lnTo>
                    <a:pt x="821295" y="50250"/>
                  </a:lnTo>
                  <a:lnTo>
                    <a:pt x="753601" y="74806"/>
                  </a:lnTo>
                  <a:lnTo>
                    <a:pt x="688513" y="97948"/>
                  </a:lnTo>
                  <a:lnTo>
                    <a:pt x="619663" y="125808"/>
                  </a:lnTo>
                  <a:lnTo>
                    <a:pt x="543322" y="156828"/>
                  </a:lnTo>
                  <a:lnTo>
                    <a:pt x="481044" y="184518"/>
                  </a:lnTo>
                  <a:lnTo>
                    <a:pt x="401725" y="220910"/>
                  </a:lnTo>
                  <a:lnTo>
                    <a:pt x="335435" y="251173"/>
                  </a:lnTo>
                  <a:lnTo>
                    <a:pt x="263445" y="284634"/>
                  </a:lnTo>
                  <a:lnTo>
                    <a:pt x="227655" y="303873"/>
                  </a:lnTo>
                  <a:lnTo>
                    <a:pt x="215529" y="308137"/>
                  </a:lnTo>
                  <a:lnTo>
                    <a:pt x="203164" y="316744"/>
                  </a:lnTo>
                  <a:lnTo>
                    <a:pt x="202770" y="321582"/>
                  </a:lnTo>
                  <a:lnTo>
                    <a:pt x="203667" y="322010"/>
                  </a:lnTo>
                  <a:lnTo>
                    <a:pt x="205217" y="321343"/>
                  </a:lnTo>
                  <a:lnTo>
                    <a:pt x="207204" y="319946"/>
                  </a:lnTo>
                  <a:lnTo>
                    <a:pt x="214491" y="318393"/>
                  </a:lnTo>
                  <a:lnTo>
                    <a:pt x="225031" y="316751"/>
                  </a:lnTo>
                  <a:lnTo>
                    <a:pt x="291930" y="299816"/>
                  </a:lnTo>
                  <a:lnTo>
                    <a:pt x="367084" y="285694"/>
                  </a:lnTo>
                  <a:lnTo>
                    <a:pt x="434378" y="271744"/>
                  </a:lnTo>
                  <a:lnTo>
                    <a:pt x="490670" y="258930"/>
                  </a:lnTo>
                  <a:lnTo>
                    <a:pt x="573407" y="246067"/>
                  </a:lnTo>
                  <a:lnTo>
                    <a:pt x="749533" y="220006"/>
                  </a:lnTo>
                  <a:lnTo>
                    <a:pt x="843528" y="212495"/>
                  </a:lnTo>
                  <a:lnTo>
                    <a:pt x="909172" y="207050"/>
                  </a:lnTo>
                  <a:lnTo>
                    <a:pt x="984873" y="205827"/>
                  </a:lnTo>
                  <a:lnTo>
                    <a:pt x="1048109" y="205712"/>
                  </a:lnTo>
                  <a:lnTo>
                    <a:pt x="1052976" y="206664"/>
                  </a:lnTo>
                  <a:lnTo>
                    <a:pt x="1067767" y="213929"/>
                  </a:lnTo>
                  <a:lnTo>
                    <a:pt x="1068133" y="216665"/>
                  </a:lnTo>
                  <a:lnTo>
                    <a:pt x="1068231" y="218728"/>
                  </a:lnTo>
                  <a:lnTo>
                    <a:pt x="1067344" y="220103"/>
                  </a:lnTo>
                  <a:lnTo>
                    <a:pt x="1065799" y="221020"/>
                  </a:lnTo>
                  <a:lnTo>
                    <a:pt x="1051926" y="227043"/>
                  </a:lnTo>
                  <a:lnTo>
                    <a:pt x="986164" y="256015"/>
                  </a:lnTo>
                  <a:lnTo>
                    <a:pt x="876980" y="292031"/>
                  </a:lnTo>
                  <a:lnTo>
                    <a:pt x="806137" y="318963"/>
                  </a:lnTo>
                  <a:lnTo>
                    <a:pt x="688180" y="368746"/>
                  </a:lnTo>
                  <a:lnTo>
                    <a:pt x="601485" y="408799"/>
                  </a:lnTo>
                  <a:lnTo>
                    <a:pt x="533727" y="437334"/>
                  </a:lnTo>
                  <a:lnTo>
                    <a:pt x="465391" y="469495"/>
                  </a:lnTo>
                  <a:lnTo>
                    <a:pt x="329277" y="536305"/>
                  </a:lnTo>
                  <a:lnTo>
                    <a:pt x="266595" y="565601"/>
                  </a:lnTo>
                  <a:lnTo>
                    <a:pt x="170155" y="615852"/>
                  </a:lnTo>
                  <a:lnTo>
                    <a:pt x="106941" y="650263"/>
                  </a:lnTo>
                  <a:lnTo>
                    <a:pt x="43309" y="682375"/>
                  </a:lnTo>
                  <a:lnTo>
                    <a:pt x="29254" y="694103"/>
                  </a:lnTo>
                  <a:lnTo>
                    <a:pt x="18879" y="704713"/>
                  </a:lnTo>
                  <a:lnTo>
                    <a:pt x="4233" y="716041"/>
                  </a:lnTo>
                  <a:lnTo>
                    <a:pt x="1777" y="719286"/>
                  </a:lnTo>
                  <a:lnTo>
                    <a:pt x="139" y="722401"/>
                  </a:lnTo>
                  <a:lnTo>
                    <a:pt x="0" y="724478"/>
                  </a:lnTo>
                  <a:lnTo>
                    <a:pt x="859" y="725862"/>
                  </a:lnTo>
                  <a:lnTo>
                    <a:pt x="2385" y="726785"/>
                  </a:lnTo>
                  <a:lnTo>
                    <a:pt x="13634" y="728085"/>
                  </a:lnTo>
                  <a:lnTo>
                    <a:pt x="23684" y="725848"/>
                  </a:lnTo>
                  <a:lnTo>
                    <a:pt x="99493" y="705663"/>
                  </a:lnTo>
                  <a:lnTo>
                    <a:pt x="161387" y="691780"/>
                  </a:lnTo>
                  <a:lnTo>
                    <a:pt x="233197" y="670976"/>
                  </a:lnTo>
                  <a:lnTo>
                    <a:pt x="296335" y="654187"/>
                  </a:lnTo>
                  <a:lnTo>
                    <a:pt x="363303" y="637147"/>
                  </a:lnTo>
                  <a:lnTo>
                    <a:pt x="431405" y="624584"/>
                  </a:lnTo>
                  <a:lnTo>
                    <a:pt x="504394" y="610279"/>
                  </a:lnTo>
                  <a:lnTo>
                    <a:pt x="575762" y="593975"/>
                  </a:lnTo>
                  <a:lnTo>
                    <a:pt x="645168" y="581630"/>
                  </a:lnTo>
                  <a:lnTo>
                    <a:pt x="718544" y="571940"/>
                  </a:lnTo>
                  <a:lnTo>
                    <a:pt x="785475" y="558485"/>
                  </a:lnTo>
                  <a:lnTo>
                    <a:pt x="852085" y="551535"/>
                  </a:lnTo>
                  <a:lnTo>
                    <a:pt x="915531" y="544925"/>
                  </a:lnTo>
                  <a:lnTo>
                    <a:pt x="989859" y="534158"/>
                  </a:lnTo>
                  <a:lnTo>
                    <a:pt x="1057034" y="525399"/>
                  </a:lnTo>
                  <a:lnTo>
                    <a:pt x="1152577" y="515211"/>
                  </a:lnTo>
                  <a:lnTo>
                    <a:pt x="1213459" y="514322"/>
                  </a:lnTo>
                  <a:lnTo>
                    <a:pt x="1202166" y="526251"/>
                  </a:lnTo>
                  <a:lnTo>
                    <a:pt x="1184887" y="534470"/>
                  </a:lnTo>
                  <a:lnTo>
                    <a:pt x="1094714" y="564594"/>
                  </a:lnTo>
                  <a:lnTo>
                    <a:pt x="969498" y="608892"/>
                  </a:lnTo>
                  <a:lnTo>
                    <a:pt x="907775" y="628807"/>
                  </a:lnTo>
                  <a:lnTo>
                    <a:pt x="841650" y="652381"/>
                  </a:lnTo>
                  <a:lnTo>
                    <a:pt x="728247" y="694460"/>
                  </a:lnTo>
                  <a:lnTo>
                    <a:pt x="655212" y="724645"/>
                  </a:lnTo>
                  <a:lnTo>
                    <a:pt x="579280" y="757719"/>
                  </a:lnTo>
                  <a:lnTo>
                    <a:pt x="483666" y="802075"/>
                  </a:lnTo>
                  <a:lnTo>
                    <a:pt x="414363" y="831355"/>
                  </a:lnTo>
                  <a:lnTo>
                    <a:pt x="304350" y="881600"/>
                  </a:lnTo>
                  <a:lnTo>
                    <a:pt x="236636" y="916963"/>
                  </a:lnTo>
                  <a:lnTo>
                    <a:pt x="156336" y="961795"/>
                  </a:lnTo>
                  <a:lnTo>
                    <a:pt x="120439" y="985579"/>
                  </a:lnTo>
                  <a:lnTo>
                    <a:pt x="91630" y="1007508"/>
                  </a:lnTo>
                  <a:lnTo>
                    <a:pt x="90521" y="1010751"/>
                  </a:lnTo>
                  <a:lnTo>
                    <a:pt x="90734" y="1013867"/>
                  </a:lnTo>
                  <a:lnTo>
                    <a:pt x="91829" y="1016896"/>
                  </a:lnTo>
                  <a:lnTo>
                    <a:pt x="95585" y="1022802"/>
                  </a:lnTo>
                  <a:lnTo>
                    <a:pt x="97921" y="1024757"/>
                  </a:lnTo>
                  <a:lnTo>
                    <a:pt x="100430" y="1026061"/>
                  </a:lnTo>
                  <a:lnTo>
                    <a:pt x="103055" y="1026931"/>
                  </a:lnTo>
                  <a:lnTo>
                    <a:pt x="120403" y="1028154"/>
                  </a:lnTo>
                  <a:lnTo>
                    <a:pt x="185105" y="1016692"/>
                  </a:lnTo>
                  <a:lnTo>
                    <a:pt x="248042" y="999810"/>
                  </a:lnTo>
                  <a:lnTo>
                    <a:pt x="323692" y="983775"/>
                  </a:lnTo>
                  <a:lnTo>
                    <a:pt x="388024" y="970600"/>
                  </a:lnTo>
                  <a:lnTo>
                    <a:pt x="458838" y="958123"/>
                  </a:lnTo>
                  <a:lnTo>
                    <a:pt x="530620" y="944902"/>
                  </a:lnTo>
                  <a:lnTo>
                    <a:pt x="606181" y="934952"/>
                  </a:lnTo>
                  <a:lnTo>
                    <a:pt x="894218" y="900086"/>
                  </a:lnTo>
                  <a:lnTo>
                    <a:pt x="956166" y="894050"/>
                  </a:lnTo>
                  <a:lnTo>
                    <a:pt x="1032281" y="892011"/>
                  </a:lnTo>
                  <a:lnTo>
                    <a:pt x="1119617" y="884790"/>
                  </a:lnTo>
                  <a:lnTo>
                    <a:pt x="1166144" y="886026"/>
                  </a:lnTo>
                  <a:lnTo>
                    <a:pt x="1236884" y="891028"/>
                  </a:lnTo>
                  <a:lnTo>
                    <a:pt x="1280439" y="892398"/>
                  </a:lnTo>
                  <a:lnTo>
                    <a:pt x="1304895" y="900234"/>
                  </a:lnTo>
                  <a:lnTo>
                    <a:pt x="1315243" y="907357"/>
                  </a:lnTo>
                  <a:lnTo>
                    <a:pt x="1313933" y="908742"/>
                  </a:lnTo>
                  <a:lnTo>
                    <a:pt x="1293008" y="920472"/>
                  </a:lnTo>
                  <a:lnTo>
                    <a:pt x="1219170" y="945499"/>
                  </a:lnTo>
                  <a:lnTo>
                    <a:pt x="1143028" y="971856"/>
                  </a:lnTo>
                  <a:lnTo>
                    <a:pt x="1067357" y="996985"/>
                  </a:lnTo>
                  <a:lnTo>
                    <a:pt x="1005562" y="1018329"/>
                  </a:lnTo>
                  <a:lnTo>
                    <a:pt x="938992" y="1039258"/>
                  </a:lnTo>
                  <a:lnTo>
                    <a:pt x="871008" y="1063557"/>
                  </a:lnTo>
                  <a:lnTo>
                    <a:pt x="711224" y="1123002"/>
                  </a:lnTo>
                  <a:lnTo>
                    <a:pt x="642654" y="1144144"/>
                  </a:lnTo>
                  <a:lnTo>
                    <a:pt x="574077" y="1167024"/>
                  </a:lnTo>
                  <a:lnTo>
                    <a:pt x="495374" y="1199403"/>
                  </a:lnTo>
                  <a:lnTo>
                    <a:pt x="421689" y="1225131"/>
                  </a:lnTo>
                  <a:lnTo>
                    <a:pt x="347060" y="1254319"/>
                  </a:lnTo>
                  <a:lnTo>
                    <a:pt x="267837" y="1288196"/>
                  </a:lnTo>
                  <a:lnTo>
                    <a:pt x="253576" y="1297124"/>
                  </a:lnTo>
                  <a:lnTo>
                    <a:pt x="250873" y="1300032"/>
                  </a:lnTo>
                  <a:lnTo>
                    <a:pt x="249070" y="1302923"/>
                  </a:lnTo>
                  <a:lnTo>
                    <a:pt x="247068" y="1308674"/>
                  </a:lnTo>
                  <a:lnTo>
                    <a:pt x="246178" y="1314406"/>
                  </a:lnTo>
                  <a:lnTo>
                    <a:pt x="247845" y="1316315"/>
                  </a:lnTo>
                  <a:lnTo>
                    <a:pt x="250863" y="1317588"/>
                  </a:lnTo>
                  <a:lnTo>
                    <a:pt x="254779" y="1318437"/>
                  </a:lnTo>
                  <a:lnTo>
                    <a:pt x="266750" y="1316840"/>
                  </a:lnTo>
                  <a:lnTo>
                    <a:pt x="289555" y="1313125"/>
                  </a:lnTo>
                  <a:lnTo>
                    <a:pt x="351884" y="1304924"/>
                  </a:lnTo>
                  <a:lnTo>
                    <a:pt x="420157" y="1291694"/>
                  </a:lnTo>
                  <a:lnTo>
                    <a:pt x="502117" y="1271019"/>
                  </a:lnTo>
                  <a:lnTo>
                    <a:pt x="573606" y="1258803"/>
                  </a:lnTo>
                  <a:lnTo>
                    <a:pt x="649080" y="1249151"/>
                  </a:lnTo>
                  <a:lnTo>
                    <a:pt x="777054" y="1227684"/>
                  </a:lnTo>
                  <a:lnTo>
                    <a:pt x="829390" y="1221895"/>
                  </a:lnTo>
                  <a:lnTo>
                    <a:pt x="911452" y="1217684"/>
                  </a:lnTo>
                  <a:lnTo>
                    <a:pt x="964370" y="1213323"/>
                  </a:lnTo>
                  <a:lnTo>
                    <a:pt x="1037807" y="1205513"/>
                  </a:lnTo>
                  <a:lnTo>
                    <a:pt x="1107825" y="1201717"/>
                  </a:lnTo>
                  <a:lnTo>
                    <a:pt x="1172281" y="1200593"/>
                  </a:lnTo>
                  <a:lnTo>
                    <a:pt x="1377783" y="1200123"/>
                  </a:lnTo>
                  <a:lnTo>
                    <a:pt x="1431805" y="1207500"/>
                  </a:lnTo>
                  <a:lnTo>
                    <a:pt x="1436409" y="1208850"/>
                  </a:lnTo>
                  <a:lnTo>
                    <a:pt x="1439478" y="1210702"/>
                  </a:lnTo>
                  <a:lnTo>
                    <a:pt x="1441525" y="1212889"/>
                  </a:lnTo>
                  <a:lnTo>
                    <a:pt x="1442888" y="1215300"/>
                  </a:lnTo>
                  <a:lnTo>
                    <a:pt x="1444404" y="1220519"/>
                  </a:lnTo>
                  <a:lnTo>
                    <a:pt x="1442902" y="1223244"/>
                  </a:lnTo>
                  <a:lnTo>
                    <a:pt x="1436155" y="1228812"/>
                  </a:lnTo>
                  <a:lnTo>
                    <a:pt x="1424266" y="1231921"/>
                  </a:lnTo>
                  <a:lnTo>
                    <a:pt x="1417095" y="1232751"/>
                  </a:lnTo>
                  <a:lnTo>
                    <a:pt x="1337308" y="1257664"/>
                  </a:lnTo>
                  <a:lnTo>
                    <a:pt x="1270552" y="1275374"/>
                  </a:lnTo>
                  <a:lnTo>
                    <a:pt x="1193442" y="1292877"/>
                  </a:lnTo>
                  <a:lnTo>
                    <a:pt x="1133937" y="1309095"/>
                  </a:lnTo>
                  <a:lnTo>
                    <a:pt x="1047252" y="1337532"/>
                  </a:lnTo>
                  <a:lnTo>
                    <a:pt x="979497" y="1356510"/>
                  </a:lnTo>
                  <a:lnTo>
                    <a:pt x="911160" y="1375151"/>
                  </a:lnTo>
                  <a:lnTo>
                    <a:pt x="842653" y="1398348"/>
                  </a:lnTo>
                  <a:lnTo>
                    <a:pt x="659802" y="1465908"/>
                  </a:lnTo>
                  <a:lnTo>
                    <a:pt x="591223" y="1496147"/>
                  </a:lnTo>
                  <a:lnTo>
                    <a:pt x="505675" y="1539546"/>
                  </a:lnTo>
                  <a:lnTo>
                    <a:pt x="440887" y="1568660"/>
                  </a:lnTo>
                  <a:lnTo>
                    <a:pt x="364289" y="1609609"/>
                  </a:lnTo>
                  <a:lnTo>
                    <a:pt x="310200" y="1639267"/>
                  </a:lnTo>
                  <a:lnTo>
                    <a:pt x="217669" y="1698128"/>
                  </a:lnTo>
                  <a:lnTo>
                    <a:pt x="210742" y="1705480"/>
                  </a:lnTo>
                  <a:lnTo>
                    <a:pt x="207077" y="1712286"/>
                  </a:lnTo>
                  <a:lnTo>
                    <a:pt x="205586" y="1718729"/>
                  </a:lnTo>
                  <a:lnTo>
                    <a:pt x="198849" y="1730967"/>
                  </a:lnTo>
                  <a:lnTo>
                    <a:pt x="183553" y="1749796"/>
                  </a:lnTo>
                  <a:lnTo>
                    <a:pt x="182283" y="1752308"/>
                  </a:lnTo>
                  <a:lnTo>
                    <a:pt x="182389" y="1753982"/>
                  </a:lnTo>
                  <a:lnTo>
                    <a:pt x="189403" y="1761221"/>
                  </a:lnTo>
                  <a:lnTo>
                    <a:pt x="192851" y="1761829"/>
                  </a:lnTo>
                  <a:lnTo>
                    <a:pt x="250695" y="1753012"/>
                  </a:lnTo>
                  <a:lnTo>
                    <a:pt x="320191" y="1733209"/>
                  </a:lnTo>
                  <a:lnTo>
                    <a:pt x="353924" y="1724703"/>
                  </a:lnTo>
                  <a:lnTo>
                    <a:pt x="416785" y="1698499"/>
                  </a:lnTo>
                  <a:lnTo>
                    <a:pt x="481965" y="1677987"/>
                  </a:lnTo>
                  <a:lnTo>
                    <a:pt x="555570" y="1656352"/>
                  </a:lnTo>
                  <a:lnTo>
                    <a:pt x="607127" y="1643872"/>
                  </a:lnTo>
                  <a:lnTo>
                    <a:pt x="689704" y="1626135"/>
                  </a:lnTo>
                  <a:lnTo>
                    <a:pt x="917030" y="1580176"/>
                  </a:lnTo>
                  <a:lnTo>
                    <a:pt x="976692" y="1571281"/>
                  </a:lnTo>
                  <a:lnTo>
                    <a:pt x="1037180" y="1563200"/>
                  </a:lnTo>
                  <a:lnTo>
                    <a:pt x="1123832" y="1548893"/>
                  </a:lnTo>
                  <a:lnTo>
                    <a:pt x="1177824" y="1541502"/>
                  </a:lnTo>
                  <a:lnTo>
                    <a:pt x="1256415" y="1531986"/>
                  </a:lnTo>
                  <a:lnTo>
                    <a:pt x="1329443" y="1527685"/>
                  </a:lnTo>
                  <a:lnTo>
                    <a:pt x="1420481" y="1520341"/>
                  </a:lnTo>
                  <a:lnTo>
                    <a:pt x="1492933" y="1517902"/>
                  </a:lnTo>
                  <a:lnTo>
                    <a:pt x="1536153" y="1520019"/>
                  </a:lnTo>
                  <a:lnTo>
                    <a:pt x="1607836" y="1526598"/>
                  </a:lnTo>
                  <a:lnTo>
                    <a:pt x="1610913" y="1528262"/>
                  </a:lnTo>
                  <a:lnTo>
                    <a:pt x="1615850" y="1533225"/>
                  </a:lnTo>
                  <a:lnTo>
                    <a:pt x="1615303" y="1534585"/>
                  </a:lnTo>
                  <a:lnTo>
                    <a:pt x="1612155" y="1538636"/>
                  </a:lnTo>
                  <a:lnTo>
                    <a:pt x="1602501" y="1543611"/>
                  </a:lnTo>
                  <a:lnTo>
                    <a:pt x="1525992" y="1571793"/>
                  </a:lnTo>
                  <a:lnTo>
                    <a:pt x="1390223" y="1609140"/>
                  </a:lnTo>
                  <a:lnTo>
                    <a:pt x="1303300" y="1637572"/>
                  </a:lnTo>
                  <a:lnTo>
                    <a:pt x="1230728" y="1658453"/>
                  </a:lnTo>
                  <a:lnTo>
                    <a:pt x="1162447" y="1686971"/>
                  </a:lnTo>
                  <a:lnTo>
                    <a:pt x="1102317" y="1713941"/>
                  </a:lnTo>
                  <a:lnTo>
                    <a:pt x="1032430" y="1740983"/>
                  </a:lnTo>
                  <a:lnTo>
                    <a:pt x="961135" y="1771749"/>
                  </a:lnTo>
                  <a:lnTo>
                    <a:pt x="881484" y="1800338"/>
                  </a:lnTo>
                  <a:lnTo>
                    <a:pt x="829131" y="1821531"/>
                  </a:lnTo>
                  <a:lnTo>
                    <a:pt x="756012" y="1854882"/>
                  </a:lnTo>
                  <a:lnTo>
                    <a:pt x="681536" y="1888894"/>
                  </a:lnTo>
                  <a:lnTo>
                    <a:pt x="609728" y="1927652"/>
                  </a:lnTo>
                  <a:lnTo>
                    <a:pt x="434867" y="2022924"/>
                  </a:lnTo>
                  <a:lnTo>
                    <a:pt x="354210" y="2068768"/>
                  </a:lnTo>
                  <a:lnTo>
                    <a:pt x="287760" y="2113560"/>
                  </a:lnTo>
                  <a:lnTo>
                    <a:pt x="218886" y="2159737"/>
                  </a:lnTo>
                  <a:lnTo>
                    <a:pt x="164969" y="2207079"/>
                  </a:lnTo>
                  <a:lnTo>
                    <a:pt x="157302" y="2216935"/>
                  </a:lnTo>
                  <a:lnTo>
                    <a:pt x="152380" y="2226472"/>
                  </a:lnTo>
                  <a:lnTo>
                    <a:pt x="153881" y="2228207"/>
                  </a:lnTo>
                  <a:lnTo>
                    <a:pt x="160629" y="2232674"/>
                  </a:lnTo>
                  <a:lnTo>
                    <a:pt x="165096" y="2233294"/>
                  </a:lnTo>
                  <a:lnTo>
                    <a:pt x="175138" y="2231443"/>
                  </a:lnTo>
                  <a:lnTo>
                    <a:pt x="242408" y="2213398"/>
                  </a:lnTo>
                  <a:lnTo>
                    <a:pt x="316089" y="2188289"/>
                  </a:lnTo>
                  <a:lnTo>
                    <a:pt x="456599" y="2134156"/>
                  </a:lnTo>
                  <a:lnTo>
                    <a:pt x="555141" y="2100159"/>
                  </a:lnTo>
                  <a:lnTo>
                    <a:pt x="606937" y="2083055"/>
                  </a:lnTo>
                  <a:lnTo>
                    <a:pt x="741542" y="2040220"/>
                  </a:lnTo>
                  <a:lnTo>
                    <a:pt x="796144" y="2025617"/>
                  </a:lnTo>
                  <a:lnTo>
                    <a:pt x="853114" y="2011825"/>
                  </a:lnTo>
                  <a:lnTo>
                    <a:pt x="943141" y="1988947"/>
                  </a:lnTo>
                  <a:lnTo>
                    <a:pt x="1001631" y="1975842"/>
                  </a:lnTo>
                  <a:lnTo>
                    <a:pt x="1059377" y="1961127"/>
                  </a:lnTo>
                  <a:lnTo>
                    <a:pt x="1116792" y="1946015"/>
                  </a:lnTo>
                  <a:lnTo>
                    <a:pt x="1174059" y="1932948"/>
                  </a:lnTo>
                  <a:lnTo>
                    <a:pt x="1231261" y="1923331"/>
                  </a:lnTo>
                  <a:lnTo>
                    <a:pt x="1314476" y="1912562"/>
                  </a:lnTo>
                  <a:lnTo>
                    <a:pt x="1459244" y="1894573"/>
                  </a:lnTo>
                  <a:lnTo>
                    <a:pt x="1542077" y="1883078"/>
                  </a:lnTo>
                  <a:lnTo>
                    <a:pt x="1608004" y="1878479"/>
                  </a:lnTo>
                  <a:lnTo>
                    <a:pt x="1661439" y="1877496"/>
                  </a:lnTo>
                  <a:lnTo>
                    <a:pt x="1675205" y="1879953"/>
                  </a:lnTo>
                  <a:lnTo>
                    <a:pt x="1691125" y="1884151"/>
                  </a:lnTo>
                  <a:lnTo>
                    <a:pt x="1695014" y="1884741"/>
                  </a:lnTo>
                  <a:lnTo>
                    <a:pt x="1697606" y="1886086"/>
                  </a:lnTo>
                  <a:lnTo>
                    <a:pt x="1699334" y="1887935"/>
                  </a:lnTo>
                  <a:lnTo>
                    <a:pt x="1700487" y="1890121"/>
                  </a:lnTo>
                  <a:lnTo>
                    <a:pt x="1700303" y="1892530"/>
                  </a:lnTo>
                  <a:lnTo>
                    <a:pt x="1699227" y="1895089"/>
                  </a:lnTo>
                  <a:lnTo>
                    <a:pt x="1697558" y="1897748"/>
                  </a:lnTo>
                  <a:lnTo>
                    <a:pt x="1688083" y="1903241"/>
                  </a:lnTo>
                  <a:lnTo>
                    <a:pt x="1602502" y="1941909"/>
                  </a:lnTo>
                  <a:lnTo>
                    <a:pt x="1538730" y="1967993"/>
                  </a:lnTo>
                  <a:lnTo>
                    <a:pt x="1463303" y="1999286"/>
                  </a:lnTo>
                  <a:lnTo>
                    <a:pt x="1378554" y="2038629"/>
                  </a:lnTo>
                  <a:lnTo>
                    <a:pt x="1314939" y="2068009"/>
                  </a:lnTo>
                  <a:lnTo>
                    <a:pt x="1245289" y="2100844"/>
                  </a:lnTo>
                  <a:lnTo>
                    <a:pt x="1175440" y="2134703"/>
                  </a:lnTo>
                  <a:lnTo>
                    <a:pt x="1107436" y="2168865"/>
                  </a:lnTo>
                  <a:lnTo>
                    <a:pt x="1038075" y="2205657"/>
                  </a:lnTo>
                  <a:lnTo>
                    <a:pt x="950353" y="2260757"/>
                  </a:lnTo>
                  <a:lnTo>
                    <a:pt x="814028" y="2338640"/>
                  </a:lnTo>
                  <a:lnTo>
                    <a:pt x="715908" y="2399679"/>
                  </a:lnTo>
                  <a:lnTo>
                    <a:pt x="641288" y="2450423"/>
                  </a:lnTo>
                  <a:lnTo>
                    <a:pt x="573420" y="2493573"/>
                  </a:lnTo>
                  <a:lnTo>
                    <a:pt x="497621" y="2547718"/>
                  </a:lnTo>
                  <a:lnTo>
                    <a:pt x="443047" y="2584852"/>
                  </a:lnTo>
                  <a:lnTo>
                    <a:pt x="427989" y="2602847"/>
                  </a:lnTo>
                  <a:lnTo>
                    <a:pt x="429060" y="2604854"/>
                  </a:lnTo>
                  <a:lnTo>
                    <a:pt x="435331" y="2609623"/>
                  </a:lnTo>
                  <a:lnTo>
                    <a:pt x="438718" y="2610323"/>
                  </a:lnTo>
                  <a:lnTo>
                    <a:pt x="441928" y="2609838"/>
                  </a:lnTo>
                  <a:lnTo>
                    <a:pt x="517474" y="2579416"/>
                  </a:lnTo>
                  <a:lnTo>
                    <a:pt x="581030" y="2552708"/>
                  </a:lnTo>
                  <a:lnTo>
                    <a:pt x="656414" y="2519915"/>
                  </a:lnTo>
                  <a:lnTo>
                    <a:pt x="722299" y="2494458"/>
                  </a:lnTo>
                  <a:lnTo>
                    <a:pt x="795690" y="2467864"/>
                  </a:lnTo>
                  <a:lnTo>
                    <a:pt x="872681" y="2437230"/>
                  </a:lnTo>
                  <a:lnTo>
                    <a:pt x="955394" y="2408681"/>
                  </a:lnTo>
                  <a:lnTo>
                    <a:pt x="1011840" y="2387498"/>
                  </a:lnTo>
                  <a:lnTo>
                    <a:pt x="1068677" y="2370463"/>
                  </a:lnTo>
                  <a:lnTo>
                    <a:pt x="1125688" y="2355589"/>
                  </a:lnTo>
                  <a:lnTo>
                    <a:pt x="1239898" y="2322758"/>
                  </a:lnTo>
                  <a:lnTo>
                    <a:pt x="1297036" y="2306764"/>
                  </a:lnTo>
                  <a:lnTo>
                    <a:pt x="1354181" y="2293307"/>
                  </a:lnTo>
                  <a:lnTo>
                    <a:pt x="1491971" y="2263323"/>
                  </a:lnTo>
                  <a:lnTo>
                    <a:pt x="1564126" y="2248568"/>
                  </a:lnTo>
                  <a:lnTo>
                    <a:pt x="1693334" y="2229048"/>
                  </a:lnTo>
                  <a:lnTo>
                    <a:pt x="1760402" y="2221985"/>
                  </a:lnTo>
                  <a:lnTo>
                    <a:pt x="1835701" y="2220314"/>
                  </a:lnTo>
                  <a:lnTo>
                    <a:pt x="1839975" y="2220292"/>
                  </a:lnTo>
                  <a:lnTo>
                    <a:pt x="1842824" y="2221229"/>
                  </a:lnTo>
                  <a:lnTo>
                    <a:pt x="1844724" y="2222807"/>
                  </a:lnTo>
                  <a:lnTo>
                    <a:pt x="1845991" y="2224811"/>
                  </a:lnTo>
                  <a:lnTo>
                    <a:pt x="1845882" y="2227099"/>
                  </a:lnTo>
                  <a:lnTo>
                    <a:pt x="1844858" y="2229578"/>
                  </a:lnTo>
                  <a:lnTo>
                    <a:pt x="1838865" y="2237616"/>
                  </a:lnTo>
                  <a:lnTo>
                    <a:pt x="1836369" y="2240399"/>
                  </a:lnTo>
                  <a:lnTo>
                    <a:pt x="1825977" y="2246031"/>
                  </a:lnTo>
                  <a:lnTo>
                    <a:pt x="1758279" y="2272440"/>
                  </a:lnTo>
                  <a:lnTo>
                    <a:pt x="1693326" y="2294691"/>
                  </a:lnTo>
                  <a:lnTo>
                    <a:pt x="1617666" y="2318384"/>
                  </a:lnTo>
                  <a:lnTo>
                    <a:pt x="1553638" y="2340447"/>
                  </a:lnTo>
                  <a:lnTo>
                    <a:pt x="1490111" y="2361377"/>
                  </a:lnTo>
                  <a:lnTo>
                    <a:pt x="1348028" y="2417837"/>
                  </a:lnTo>
                  <a:lnTo>
                    <a:pt x="1138069" y="2506125"/>
                  </a:lnTo>
                  <a:lnTo>
                    <a:pt x="1086044" y="2531454"/>
                  </a:lnTo>
                  <a:lnTo>
                    <a:pt x="1034346" y="2557633"/>
                  </a:lnTo>
                  <a:lnTo>
                    <a:pt x="901025" y="2621640"/>
                  </a:lnTo>
                  <a:lnTo>
                    <a:pt x="847341" y="2649469"/>
                  </a:lnTo>
                  <a:lnTo>
                    <a:pt x="691394" y="2734649"/>
                  </a:lnTo>
                  <a:lnTo>
                    <a:pt x="616670" y="2777475"/>
                  </a:lnTo>
                  <a:lnTo>
                    <a:pt x="546270" y="2817787"/>
                  </a:lnTo>
                  <a:lnTo>
                    <a:pt x="477150" y="2858941"/>
                  </a:lnTo>
                  <a:lnTo>
                    <a:pt x="408411" y="2902249"/>
                  </a:lnTo>
                  <a:lnTo>
                    <a:pt x="342324" y="2941751"/>
                  </a:lnTo>
                  <a:lnTo>
                    <a:pt x="283055" y="2983618"/>
                  </a:lnTo>
                  <a:lnTo>
                    <a:pt x="140446" y="3093999"/>
                  </a:lnTo>
                  <a:lnTo>
                    <a:pt x="90919" y="3133146"/>
                  </a:lnTo>
                  <a:lnTo>
                    <a:pt x="88142" y="3136504"/>
                  </a:lnTo>
                  <a:lnTo>
                    <a:pt x="83685" y="3144186"/>
                  </a:lnTo>
                  <a:lnTo>
                    <a:pt x="84272" y="3144816"/>
                  </a:lnTo>
                  <a:lnTo>
                    <a:pt x="85616" y="3145236"/>
                  </a:lnTo>
                  <a:lnTo>
                    <a:pt x="94617" y="3145911"/>
                  </a:lnTo>
                  <a:lnTo>
                    <a:pt x="163503" y="3111334"/>
                  </a:lnTo>
                  <a:lnTo>
                    <a:pt x="189988" y="3098250"/>
                  </a:lnTo>
                  <a:lnTo>
                    <a:pt x="264524" y="3052443"/>
                  </a:lnTo>
                  <a:lnTo>
                    <a:pt x="323715" y="3021707"/>
                  </a:lnTo>
                  <a:lnTo>
                    <a:pt x="389513" y="2988470"/>
                  </a:lnTo>
                  <a:lnTo>
                    <a:pt x="461819" y="2954492"/>
                  </a:lnTo>
                  <a:lnTo>
                    <a:pt x="537536" y="2920295"/>
                  </a:lnTo>
                  <a:lnTo>
                    <a:pt x="640873" y="2868715"/>
                  </a:lnTo>
                  <a:lnTo>
                    <a:pt x="695840" y="2844370"/>
                  </a:lnTo>
                  <a:lnTo>
                    <a:pt x="808738" y="2797696"/>
                  </a:lnTo>
                  <a:lnTo>
                    <a:pt x="895173" y="2763241"/>
                  </a:lnTo>
                  <a:lnTo>
                    <a:pt x="955865" y="2740343"/>
                  </a:lnTo>
                  <a:lnTo>
                    <a:pt x="1017764" y="2720005"/>
                  </a:lnTo>
                  <a:lnTo>
                    <a:pt x="1080200" y="2700489"/>
                  </a:lnTo>
                  <a:lnTo>
                    <a:pt x="1174255" y="2669034"/>
                  </a:lnTo>
                  <a:lnTo>
                    <a:pt x="1237064" y="2650212"/>
                  </a:lnTo>
                  <a:lnTo>
                    <a:pt x="1331329" y="2623552"/>
                  </a:lnTo>
                  <a:lnTo>
                    <a:pt x="1394187" y="2608726"/>
                  </a:lnTo>
                  <a:lnTo>
                    <a:pt x="1683804" y="2548906"/>
                  </a:lnTo>
                  <a:lnTo>
                    <a:pt x="1757702" y="2531728"/>
                  </a:lnTo>
                  <a:lnTo>
                    <a:pt x="1823307" y="2519124"/>
                  </a:lnTo>
                  <a:lnTo>
                    <a:pt x="1884973" y="2509357"/>
                  </a:lnTo>
                  <a:lnTo>
                    <a:pt x="1961862" y="2490388"/>
                  </a:lnTo>
                  <a:lnTo>
                    <a:pt x="2019054" y="2478871"/>
                  </a:lnTo>
                  <a:lnTo>
                    <a:pt x="2023170" y="2479340"/>
                  </a:lnTo>
                  <a:lnTo>
                    <a:pt x="2026867" y="2480606"/>
                  </a:lnTo>
                  <a:lnTo>
                    <a:pt x="2030284" y="2482402"/>
                  </a:lnTo>
                  <a:lnTo>
                    <a:pt x="2031610" y="2483599"/>
                  </a:lnTo>
                  <a:lnTo>
                    <a:pt x="2031541" y="2484397"/>
                  </a:lnTo>
                  <a:lnTo>
                    <a:pt x="1962597" y="2523631"/>
                  </a:lnTo>
                  <a:lnTo>
                    <a:pt x="1910215" y="2550684"/>
                  </a:lnTo>
                  <a:lnTo>
                    <a:pt x="1737917" y="2615057"/>
                  </a:lnTo>
                  <a:lnTo>
                    <a:pt x="1675311" y="2644991"/>
                  </a:lnTo>
                  <a:lnTo>
                    <a:pt x="1609982" y="2673439"/>
                  </a:lnTo>
                  <a:lnTo>
                    <a:pt x="1542365" y="2704516"/>
                  </a:lnTo>
                  <a:lnTo>
                    <a:pt x="1444407" y="2755042"/>
                  </a:lnTo>
                  <a:lnTo>
                    <a:pt x="1368105" y="2791984"/>
                  </a:lnTo>
                  <a:lnTo>
                    <a:pt x="1291205" y="2832669"/>
                  </a:lnTo>
                  <a:lnTo>
                    <a:pt x="1162709" y="2903310"/>
                  </a:lnTo>
                  <a:lnTo>
                    <a:pt x="1090118" y="2946087"/>
                  </a:lnTo>
                  <a:lnTo>
                    <a:pt x="1020349" y="2988925"/>
                  </a:lnTo>
                  <a:lnTo>
                    <a:pt x="955968" y="3031780"/>
                  </a:lnTo>
                  <a:lnTo>
                    <a:pt x="774151" y="3160364"/>
                  </a:lnTo>
                  <a:lnTo>
                    <a:pt x="706838" y="3210670"/>
                  </a:lnTo>
                  <a:lnTo>
                    <a:pt x="631555" y="3268801"/>
                  </a:lnTo>
                  <a:lnTo>
                    <a:pt x="565074" y="3333376"/>
                  </a:lnTo>
                  <a:lnTo>
                    <a:pt x="541456" y="3364610"/>
                  </a:lnTo>
                  <a:lnTo>
                    <a:pt x="538942" y="3371156"/>
                  </a:lnTo>
                  <a:lnTo>
                    <a:pt x="539224" y="3373281"/>
                  </a:lnTo>
                  <a:lnTo>
                    <a:pt x="540365" y="3374699"/>
                  </a:lnTo>
                  <a:lnTo>
                    <a:pt x="542078" y="3375644"/>
                  </a:lnTo>
                  <a:lnTo>
                    <a:pt x="553590" y="3376974"/>
                  </a:lnTo>
                  <a:lnTo>
                    <a:pt x="563703" y="3374745"/>
                  </a:lnTo>
                  <a:lnTo>
                    <a:pt x="575499" y="3369627"/>
                  </a:lnTo>
                  <a:lnTo>
                    <a:pt x="656450" y="3324208"/>
                  </a:lnTo>
                  <a:lnTo>
                    <a:pt x="806601" y="3236966"/>
                  </a:lnTo>
                  <a:lnTo>
                    <a:pt x="870410" y="3207614"/>
                  </a:lnTo>
                  <a:lnTo>
                    <a:pt x="937577" y="3176269"/>
                  </a:lnTo>
                  <a:lnTo>
                    <a:pt x="1029491" y="3131544"/>
                  </a:lnTo>
                  <a:lnTo>
                    <a:pt x="1104832" y="3098379"/>
                  </a:lnTo>
                  <a:lnTo>
                    <a:pt x="1215141" y="3058550"/>
                  </a:lnTo>
                  <a:lnTo>
                    <a:pt x="1271745" y="3037643"/>
                  </a:lnTo>
                  <a:lnTo>
                    <a:pt x="1409690" y="2992168"/>
                  </a:lnTo>
                  <a:lnTo>
                    <a:pt x="1464574" y="2977342"/>
                  </a:lnTo>
                  <a:lnTo>
                    <a:pt x="1723841" y="2917524"/>
                  </a:lnTo>
                  <a:lnTo>
                    <a:pt x="1789144" y="2904896"/>
                  </a:lnTo>
                  <a:lnTo>
                    <a:pt x="1886013" y="2889127"/>
                  </a:lnTo>
                  <a:lnTo>
                    <a:pt x="1974099" y="2867532"/>
                  </a:lnTo>
                  <a:lnTo>
                    <a:pt x="2050670" y="2863297"/>
                  </a:lnTo>
                  <a:lnTo>
                    <a:pt x="2062124" y="2863191"/>
                  </a:lnTo>
                  <a:lnTo>
                    <a:pt x="2058074" y="2863186"/>
                  </a:lnTo>
                  <a:lnTo>
                    <a:pt x="2055851" y="2864138"/>
                  </a:lnTo>
                  <a:lnTo>
                    <a:pt x="2046267" y="2870028"/>
                  </a:lnTo>
                  <a:lnTo>
                    <a:pt x="1981923" y="2894048"/>
                  </a:lnTo>
                  <a:lnTo>
                    <a:pt x="1927791" y="2919657"/>
                  </a:lnTo>
                  <a:lnTo>
                    <a:pt x="1864393" y="2938122"/>
                  </a:lnTo>
                  <a:lnTo>
                    <a:pt x="1749951" y="2983757"/>
                  </a:lnTo>
                  <a:lnTo>
                    <a:pt x="1687025" y="3010035"/>
                  </a:lnTo>
                  <a:lnTo>
                    <a:pt x="1488198" y="3097654"/>
                  </a:lnTo>
                  <a:lnTo>
                    <a:pt x="1411243" y="3136386"/>
                  </a:lnTo>
                  <a:lnTo>
                    <a:pt x="1282728" y="3206313"/>
                  </a:lnTo>
                  <a:lnTo>
                    <a:pt x="1208123" y="3249015"/>
                  </a:lnTo>
                  <a:lnTo>
                    <a:pt x="1114647" y="3306110"/>
                  </a:lnTo>
                  <a:lnTo>
                    <a:pt x="1035540" y="3356405"/>
                  </a:lnTo>
                  <a:lnTo>
                    <a:pt x="959237" y="3403029"/>
                  </a:lnTo>
                  <a:lnTo>
                    <a:pt x="893400" y="3448928"/>
                  </a:lnTo>
                  <a:lnTo>
                    <a:pt x="810275" y="3505616"/>
                  </a:lnTo>
                  <a:lnTo>
                    <a:pt x="742206" y="3559397"/>
                  </a:lnTo>
                  <a:lnTo>
                    <a:pt x="739503" y="3562594"/>
                  </a:lnTo>
                  <a:lnTo>
                    <a:pt x="737702" y="3565677"/>
                  </a:lnTo>
                  <a:lnTo>
                    <a:pt x="736501" y="3568685"/>
                  </a:lnTo>
                  <a:lnTo>
                    <a:pt x="736652" y="3570691"/>
                  </a:lnTo>
                  <a:lnTo>
                    <a:pt x="737706" y="3572028"/>
                  </a:lnTo>
                  <a:lnTo>
                    <a:pt x="739361" y="3572919"/>
                  </a:lnTo>
                  <a:lnTo>
                    <a:pt x="743740" y="3573910"/>
                  </a:lnTo>
                  <a:lnTo>
                    <a:pt x="746241" y="3574173"/>
                  </a:lnTo>
                  <a:lnTo>
                    <a:pt x="754100" y="3571927"/>
                  </a:lnTo>
                  <a:lnTo>
                    <a:pt x="827272" y="3536159"/>
                  </a:lnTo>
                  <a:lnTo>
                    <a:pt x="899274" y="3496989"/>
                  </a:lnTo>
                  <a:lnTo>
                    <a:pt x="972854" y="3462196"/>
                  </a:lnTo>
                  <a:lnTo>
                    <a:pt x="1032700" y="3431618"/>
                  </a:lnTo>
                  <a:lnTo>
                    <a:pt x="1098269" y="3403084"/>
                  </a:lnTo>
                  <a:lnTo>
                    <a:pt x="1216019" y="3348560"/>
                  </a:lnTo>
                  <a:lnTo>
                    <a:pt x="1291862" y="3319102"/>
                  </a:lnTo>
                  <a:lnTo>
                    <a:pt x="1395242" y="3282596"/>
                  </a:lnTo>
                  <a:lnTo>
                    <a:pt x="1477257" y="3251720"/>
                  </a:lnTo>
                  <a:lnTo>
                    <a:pt x="1530164" y="3233034"/>
                  </a:lnTo>
                  <a:lnTo>
                    <a:pt x="1582253" y="3217745"/>
                  </a:lnTo>
                  <a:lnTo>
                    <a:pt x="1633979" y="3203646"/>
                  </a:lnTo>
                  <a:lnTo>
                    <a:pt x="1711295" y="3181550"/>
                  </a:lnTo>
                  <a:lnTo>
                    <a:pt x="1786591" y="3167170"/>
                  </a:lnTo>
                  <a:lnTo>
                    <a:pt x="1851975" y="3152221"/>
                  </a:lnTo>
                  <a:lnTo>
                    <a:pt x="1913575" y="3139431"/>
                  </a:lnTo>
                  <a:lnTo>
                    <a:pt x="1989043" y="3118094"/>
                  </a:lnTo>
                  <a:lnTo>
                    <a:pt x="2064054" y="3112617"/>
                  </a:lnTo>
                  <a:lnTo>
                    <a:pt x="2136433" y="3111835"/>
                  </a:lnTo>
                  <a:lnTo>
                    <a:pt x="2143333" y="3111819"/>
                  </a:lnTo>
                  <a:lnTo>
                    <a:pt x="2148886" y="3112761"/>
                  </a:lnTo>
                  <a:lnTo>
                    <a:pt x="2157596" y="3116348"/>
                  </a:lnTo>
                  <a:lnTo>
                    <a:pt x="2160299" y="3118637"/>
                  </a:lnTo>
                  <a:lnTo>
                    <a:pt x="2162101" y="3121116"/>
                  </a:lnTo>
                  <a:lnTo>
                    <a:pt x="2164104" y="3126411"/>
                  </a:lnTo>
                  <a:lnTo>
                    <a:pt x="2164994" y="3131938"/>
                  </a:lnTo>
                  <a:lnTo>
                    <a:pt x="2163326" y="3134746"/>
                  </a:lnTo>
                  <a:lnTo>
                    <a:pt x="2120834" y="3169442"/>
                  </a:lnTo>
                  <a:lnTo>
                    <a:pt x="2067851" y="3197578"/>
                  </a:lnTo>
                  <a:lnTo>
                    <a:pt x="1992659" y="3233892"/>
                  </a:lnTo>
                  <a:lnTo>
                    <a:pt x="1925361" y="3273101"/>
                  </a:lnTo>
                  <a:lnTo>
                    <a:pt x="1852483" y="3313196"/>
                  </a:lnTo>
                  <a:lnTo>
                    <a:pt x="1793710" y="3346512"/>
                  </a:lnTo>
                  <a:lnTo>
                    <a:pt x="1661961" y="3426136"/>
                  </a:lnTo>
                  <a:lnTo>
                    <a:pt x="1602534" y="3461361"/>
                  </a:lnTo>
                  <a:lnTo>
                    <a:pt x="1542699" y="3500585"/>
                  </a:lnTo>
                  <a:lnTo>
                    <a:pt x="1483694" y="3537713"/>
                  </a:lnTo>
                  <a:lnTo>
                    <a:pt x="1412075" y="3589902"/>
                  </a:lnTo>
                  <a:lnTo>
                    <a:pt x="1347445" y="3632632"/>
                  </a:lnTo>
                  <a:lnTo>
                    <a:pt x="1276523" y="3681411"/>
                  </a:lnTo>
                  <a:lnTo>
                    <a:pt x="1227968" y="3723878"/>
                  </a:lnTo>
                  <a:lnTo>
                    <a:pt x="1229186" y="3722599"/>
                  </a:lnTo>
                  <a:lnTo>
                    <a:pt x="1230845" y="3721878"/>
                  </a:lnTo>
                  <a:lnTo>
                    <a:pt x="1235227" y="3721076"/>
                  </a:lnTo>
                  <a:lnTo>
                    <a:pt x="1240350" y="3718179"/>
                  </a:lnTo>
                  <a:lnTo>
                    <a:pt x="1299795" y="3676973"/>
                  </a:lnTo>
                  <a:lnTo>
                    <a:pt x="1366347" y="3637335"/>
                  </a:lnTo>
                  <a:lnTo>
                    <a:pt x="1435638" y="3600938"/>
                  </a:lnTo>
                  <a:lnTo>
                    <a:pt x="1507886" y="3566232"/>
                  </a:lnTo>
                  <a:lnTo>
                    <a:pt x="1586080" y="3531859"/>
                  </a:lnTo>
                  <a:lnTo>
                    <a:pt x="1650324" y="3506127"/>
                  </a:lnTo>
                  <a:lnTo>
                    <a:pt x="1739347" y="3471833"/>
                  </a:lnTo>
                  <a:lnTo>
                    <a:pt x="1802734" y="3447067"/>
                  </a:lnTo>
                  <a:lnTo>
                    <a:pt x="1869352" y="3426288"/>
                  </a:lnTo>
                  <a:lnTo>
                    <a:pt x="1937350" y="3402457"/>
                  </a:lnTo>
                  <a:lnTo>
                    <a:pt x="2004806" y="3378251"/>
                  </a:lnTo>
                  <a:lnTo>
                    <a:pt x="2066491" y="3359543"/>
                  </a:lnTo>
                  <a:lnTo>
                    <a:pt x="2139017" y="3344206"/>
                  </a:lnTo>
                  <a:lnTo>
                    <a:pt x="2211898" y="3335927"/>
                  </a:lnTo>
                  <a:lnTo>
                    <a:pt x="2280749" y="3335734"/>
                  </a:lnTo>
                  <a:lnTo>
                    <a:pt x="2336823" y="3350276"/>
                  </a:lnTo>
                  <a:lnTo>
                    <a:pt x="2344311" y="3353672"/>
                  </a:lnTo>
                  <a:lnTo>
                    <a:pt x="2347641" y="3355911"/>
                  </a:lnTo>
                  <a:lnTo>
                    <a:pt x="2349861" y="3359309"/>
                  </a:lnTo>
                  <a:lnTo>
                    <a:pt x="2352327" y="3368164"/>
                  </a:lnTo>
                  <a:lnTo>
                    <a:pt x="2353716" y="3379308"/>
                  </a:lnTo>
                  <a:lnTo>
                    <a:pt x="2351501" y="3388165"/>
                  </a:lnTo>
                  <a:lnTo>
                    <a:pt x="2349577" y="3393194"/>
                  </a:lnTo>
                  <a:lnTo>
                    <a:pt x="2333217" y="3413924"/>
                  </a:lnTo>
                  <a:lnTo>
                    <a:pt x="2275013" y="3471955"/>
                  </a:lnTo>
                  <a:lnTo>
                    <a:pt x="2195497" y="3530122"/>
                  </a:lnTo>
                  <a:lnTo>
                    <a:pt x="2118230" y="3586282"/>
                  </a:lnTo>
                  <a:lnTo>
                    <a:pt x="2039051" y="3643301"/>
                  </a:lnTo>
                  <a:lnTo>
                    <a:pt x="1951563" y="3716109"/>
                  </a:lnTo>
                  <a:lnTo>
                    <a:pt x="1877549" y="3771489"/>
                  </a:lnTo>
                  <a:lnTo>
                    <a:pt x="1858566" y="3786940"/>
                  </a:lnTo>
                  <a:lnTo>
                    <a:pt x="1819478" y="3810238"/>
                  </a:lnTo>
                  <a:lnTo>
                    <a:pt x="1807668" y="3814140"/>
                  </a:lnTo>
                  <a:lnTo>
                    <a:pt x="1900772" y="3752868"/>
                  </a:lnTo>
                  <a:lnTo>
                    <a:pt x="1969022" y="3704832"/>
                  </a:lnTo>
                  <a:lnTo>
                    <a:pt x="2034886" y="3669304"/>
                  </a:lnTo>
                  <a:lnTo>
                    <a:pt x="2106210" y="3641614"/>
                  </a:lnTo>
                  <a:lnTo>
                    <a:pt x="2198747" y="3612006"/>
                  </a:lnTo>
                  <a:lnTo>
                    <a:pt x="2262438" y="3589973"/>
                  </a:lnTo>
                  <a:lnTo>
                    <a:pt x="2326524" y="3578000"/>
                  </a:lnTo>
                  <a:lnTo>
                    <a:pt x="2401655" y="3568292"/>
                  </a:lnTo>
                  <a:lnTo>
                    <a:pt x="2474316" y="35575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33823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363" y="1166813"/>
            <a:ext cx="4105275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483"/>
          <p:cNvSpPr/>
          <p:nvPr/>
        </p:nvSpPr>
        <p:spPr>
          <a:xfrm>
            <a:off x="6193559" y="1491615"/>
            <a:ext cx="203043" cy="253277"/>
          </a:xfrm>
          <a:custGeom>
            <a:avLst/>
            <a:gdLst/>
            <a:ahLst/>
            <a:cxnLst/>
            <a:rect l="0" t="0" r="0" b="0"/>
            <a:pathLst>
              <a:path w="203043" h="253277">
                <a:moveTo>
                  <a:pt x="24361" y="8572"/>
                </a:moveTo>
                <a:lnTo>
                  <a:pt x="28911" y="4021"/>
                </a:lnTo>
                <a:lnTo>
                  <a:pt x="31204" y="2681"/>
                </a:lnTo>
                <a:lnTo>
                  <a:pt x="36292" y="1191"/>
                </a:lnTo>
                <a:lnTo>
                  <a:pt x="41729" y="529"/>
                </a:lnTo>
                <a:lnTo>
                  <a:pt x="48429" y="104"/>
                </a:lnTo>
                <a:lnTo>
                  <a:pt x="87152" y="0"/>
                </a:lnTo>
                <a:lnTo>
                  <a:pt x="128542" y="0"/>
                </a:lnTo>
                <a:lnTo>
                  <a:pt x="131914" y="952"/>
                </a:lnTo>
                <a:lnTo>
                  <a:pt x="138202" y="4550"/>
                </a:lnTo>
                <a:lnTo>
                  <a:pt x="142165" y="5891"/>
                </a:lnTo>
                <a:lnTo>
                  <a:pt x="146712" y="6785"/>
                </a:lnTo>
                <a:lnTo>
                  <a:pt x="151648" y="7380"/>
                </a:lnTo>
                <a:lnTo>
                  <a:pt x="155892" y="7778"/>
                </a:lnTo>
                <a:lnTo>
                  <a:pt x="159673" y="8042"/>
                </a:lnTo>
                <a:lnTo>
                  <a:pt x="163146" y="8219"/>
                </a:lnTo>
                <a:lnTo>
                  <a:pt x="166414" y="9289"/>
                </a:lnTo>
                <a:lnTo>
                  <a:pt x="172586" y="13018"/>
                </a:lnTo>
                <a:lnTo>
                  <a:pt x="178503" y="15311"/>
                </a:lnTo>
                <a:lnTo>
                  <a:pt x="181415" y="15922"/>
                </a:lnTo>
                <a:lnTo>
                  <a:pt x="187190" y="19141"/>
                </a:lnTo>
                <a:lnTo>
                  <a:pt x="190063" y="21333"/>
                </a:lnTo>
                <a:lnTo>
                  <a:pt x="191979" y="23747"/>
                </a:lnTo>
                <a:lnTo>
                  <a:pt x="193256" y="26309"/>
                </a:lnTo>
                <a:lnTo>
                  <a:pt x="194108" y="28969"/>
                </a:lnTo>
                <a:lnTo>
                  <a:pt x="197594" y="34465"/>
                </a:lnTo>
                <a:lnTo>
                  <a:pt x="199856" y="37264"/>
                </a:lnTo>
                <a:lnTo>
                  <a:pt x="201366" y="40083"/>
                </a:lnTo>
                <a:lnTo>
                  <a:pt x="203042" y="45754"/>
                </a:lnTo>
                <a:lnTo>
                  <a:pt x="201584" y="48600"/>
                </a:lnTo>
                <a:lnTo>
                  <a:pt x="198707" y="51450"/>
                </a:lnTo>
                <a:lnTo>
                  <a:pt x="194884" y="54302"/>
                </a:lnTo>
                <a:lnTo>
                  <a:pt x="191383" y="58109"/>
                </a:lnTo>
                <a:lnTo>
                  <a:pt x="188097" y="62552"/>
                </a:lnTo>
                <a:lnTo>
                  <a:pt x="184953" y="67419"/>
                </a:lnTo>
                <a:lnTo>
                  <a:pt x="180952" y="71616"/>
                </a:lnTo>
                <a:lnTo>
                  <a:pt x="176380" y="75366"/>
                </a:lnTo>
                <a:lnTo>
                  <a:pt x="171427" y="78819"/>
                </a:lnTo>
                <a:lnTo>
                  <a:pt x="165267" y="82073"/>
                </a:lnTo>
                <a:lnTo>
                  <a:pt x="158303" y="85195"/>
                </a:lnTo>
                <a:lnTo>
                  <a:pt x="150803" y="88229"/>
                </a:lnTo>
                <a:lnTo>
                  <a:pt x="134850" y="94140"/>
                </a:lnTo>
                <a:lnTo>
                  <a:pt x="126595" y="97050"/>
                </a:lnTo>
                <a:lnTo>
                  <a:pt x="118234" y="100895"/>
                </a:lnTo>
                <a:lnTo>
                  <a:pt x="109803" y="105363"/>
                </a:lnTo>
                <a:lnTo>
                  <a:pt x="101324" y="110247"/>
                </a:lnTo>
                <a:lnTo>
                  <a:pt x="86825" y="118213"/>
                </a:lnTo>
                <a:lnTo>
                  <a:pt x="80291" y="121671"/>
                </a:lnTo>
                <a:lnTo>
                  <a:pt x="73077" y="124929"/>
                </a:lnTo>
                <a:lnTo>
                  <a:pt x="65411" y="128053"/>
                </a:lnTo>
                <a:lnTo>
                  <a:pt x="57442" y="131089"/>
                </a:lnTo>
                <a:lnTo>
                  <a:pt x="50225" y="134065"/>
                </a:lnTo>
                <a:lnTo>
                  <a:pt x="43509" y="137001"/>
                </a:lnTo>
                <a:lnTo>
                  <a:pt x="37126" y="139912"/>
                </a:lnTo>
                <a:lnTo>
                  <a:pt x="31919" y="142804"/>
                </a:lnTo>
                <a:lnTo>
                  <a:pt x="27494" y="145685"/>
                </a:lnTo>
                <a:lnTo>
                  <a:pt x="23592" y="148558"/>
                </a:lnTo>
                <a:lnTo>
                  <a:pt x="20038" y="150474"/>
                </a:lnTo>
                <a:lnTo>
                  <a:pt x="16717" y="151751"/>
                </a:lnTo>
                <a:lnTo>
                  <a:pt x="9092" y="153800"/>
                </a:lnTo>
                <a:lnTo>
                  <a:pt x="3221" y="154155"/>
                </a:lnTo>
                <a:lnTo>
                  <a:pt x="0" y="154260"/>
                </a:lnTo>
                <a:lnTo>
                  <a:pt x="6143" y="154301"/>
                </a:lnTo>
                <a:lnTo>
                  <a:pt x="27339" y="154305"/>
                </a:lnTo>
                <a:lnTo>
                  <a:pt x="31109" y="153352"/>
                </a:lnTo>
                <a:lnTo>
                  <a:pt x="35527" y="151765"/>
                </a:lnTo>
                <a:lnTo>
                  <a:pt x="40377" y="149754"/>
                </a:lnTo>
                <a:lnTo>
                  <a:pt x="45516" y="148413"/>
                </a:lnTo>
                <a:lnTo>
                  <a:pt x="50847" y="147520"/>
                </a:lnTo>
                <a:lnTo>
                  <a:pt x="56306" y="146924"/>
                </a:lnTo>
                <a:lnTo>
                  <a:pt x="62802" y="146526"/>
                </a:lnTo>
                <a:lnTo>
                  <a:pt x="77641" y="146085"/>
                </a:lnTo>
                <a:lnTo>
                  <a:pt x="92958" y="145837"/>
                </a:lnTo>
                <a:lnTo>
                  <a:pt x="98667" y="146754"/>
                </a:lnTo>
                <a:lnTo>
                  <a:pt x="105331" y="148319"/>
                </a:lnTo>
                <a:lnTo>
                  <a:pt x="112631" y="150314"/>
                </a:lnTo>
                <a:lnTo>
                  <a:pt x="119402" y="151644"/>
                </a:lnTo>
                <a:lnTo>
                  <a:pt x="125822" y="152531"/>
                </a:lnTo>
                <a:lnTo>
                  <a:pt x="132006" y="153122"/>
                </a:lnTo>
                <a:lnTo>
                  <a:pt x="137082" y="153516"/>
                </a:lnTo>
                <a:lnTo>
                  <a:pt x="141418" y="153779"/>
                </a:lnTo>
                <a:lnTo>
                  <a:pt x="145261" y="153954"/>
                </a:lnTo>
                <a:lnTo>
                  <a:pt x="149729" y="155024"/>
                </a:lnTo>
                <a:lnTo>
                  <a:pt x="154612" y="156689"/>
                </a:lnTo>
                <a:lnTo>
                  <a:pt x="159772" y="158752"/>
                </a:lnTo>
                <a:lnTo>
                  <a:pt x="164165" y="161079"/>
                </a:lnTo>
                <a:lnTo>
                  <a:pt x="168046" y="163583"/>
                </a:lnTo>
                <a:lnTo>
                  <a:pt x="171586" y="166206"/>
                </a:lnTo>
                <a:lnTo>
                  <a:pt x="174898" y="168906"/>
                </a:lnTo>
                <a:lnTo>
                  <a:pt x="181119" y="174447"/>
                </a:lnTo>
                <a:lnTo>
                  <a:pt x="183158" y="177258"/>
                </a:lnTo>
                <a:lnTo>
                  <a:pt x="185425" y="182921"/>
                </a:lnTo>
                <a:lnTo>
                  <a:pt x="188973" y="188613"/>
                </a:lnTo>
                <a:lnTo>
                  <a:pt x="191252" y="191464"/>
                </a:lnTo>
                <a:lnTo>
                  <a:pt x="191819" y="194318"/>
                </a:lnTo>
                <a:lnTo>
                  <a:pt x="191244" y="197173"/>
                </a:lnTo>
                <a:lnTo>
                  <a:pt x="189018" y="202884"/>
                </a:lnTo>
                <a:lnTo>
                  <a:pt x="188029" y="208598"/>
                </a:lnTo>
                <a:lnTo>
                  <a:pt x="186813" y="211455"/>
                </a:lnTo>
                <a:lnTo>
                  <a:pt x="182922" y="217170"/>
                </a:lnTo>
                <a:lnTo>
                  <a:pt x="178017" y="222885"/>
                </a:lnTo>
                <a:lnTo>
                  <a:pt x="175376" y="225742"/>
                </a:lnTo>
                <a:lnTo>
                  <a:pt x="171710" y="228600"/>
                </a:lnTo>
                <a:lnTo>
                  <a:pt x="167361" y="231457"/>
                </a:lnTo>
                <a:lnTo>
                  <a:pt x="162557" y="234314"/>
                </a:lnTo>
                <a:lnTo>
                  <a:pt x="157449" y="236220"/>
                </a:lnTo>
                <a:lnTo>
                  <a:pt x="152138" y="237490"/>
                </a:lnTo>
                <a:lnTo>
                  <a:pt x="146693" y="238336"/>
                </a:lnTo>
                <a:lnTo>
                  <a:pt x="141158" y="239853"/>
                </a:lnTo>
                <a:lnTo>
                  <a:pt x="135563" y="241817"/>
                </a:lnTo>
                <a:lnTo>
                  <a:pt x="129928" y="244079"/>
                </a:lnTo>
                <a:lnTo>
                  <a:pt x="124266" y="245586"/>
                </a:lnTo>
                <a:lnTo>
                  <a:pt x="118587" y="246592"/>
                </a:lnTo>
                <a:lnTo>
                  <a:pt x="112896" y="247262"/>
                </a:lnTo>
                <a:lnTo>
                  <a:pt x="107197" y="248661"/>
                </a:lnTo>
                <a:lnTo>
                  <a:pt x="101492" y="250546"/>
                </a:lnTo>
                <a:lnTo>
                  <a:pt x="95784" y="252756"/>
                </a:lnTo>
                <a:lnTo>
                  <a:pt x="90074" y="253276"/>
                </a:lnTo>
                <a:lnTo>
                  <a:pt x="84362" y="252671"/>
                </a:lnTo>
                <a:lnTo>
                  <a:pt x="78649" y="251314"/>
                </a:lnTo>
                <a:lnTo>
                  <a:pt x="73888" y="250410"/>
                </a:lnTo>
                <a:lnTo>
                  <a:pt x="69761" y="249807"/>
                </a:lnTo>
                <a:lnTo>
                  <a:pt x="66058" y="249406"/>
                </a:lnTo>
                <a:lnTo>
                  <a:pt x="62637" y="249138"/>
                </a:lnTo>
                <a:lnTo>
                  <a:pt x="56294" y="248840"/>
                </a:lnTo>
                <a:lnTo>
                  <a:pt x="51920" y="248672"/>
                </a:lnTo>
                <a:lnTo>
                  <a:pt x="48357" y="246093"/>
                </a:lnTo>
                <a:lnTo>
                  <a:pt x="42859" y="241227"/>
                </a:lnTo>
                <a:lnTo>
                  <a:pt x="34243" y="232754"/>
                </a:lnTo>
                <a:lnTo>
                  <a:pt x="32933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84"/>
          <p:cNvSpPr/>
          <p:nvPr/>
        </p:nvSpPr>
        <p:spPr>
          <a:xfrm>
            <a:off x="6457950" y="1585912"/>
            <a:ext cx="197134" cy="315840"/>
          </a:xfrm>
          <a:custGeom>
            <a:avLst/>
            <a:gdLst/>
            <a:ahLst/>
            <a:cxnLst/>
            <a:rect l="0" t="0" r="0" b="0"/>
            <a:pathLst>
              <a:path w="197134" h="315840">
                <a:moveTo>
                  <a:pt x="0" y="0"/>
                </a:moveTo>
                <a:lnTo>
                  <a:pt x="0" y="13019"/>
                </a:lnTo>
                <a:lnTo>
                  <a:pt x="952" y="14394"/>
                </a:lnTo>
                <a:lnTo>
                  <a:pt x="2540" y="15311"/>
                </a:lnTo>
                <a:lnTo>
                  <a:pt x="4550" y="15922"/>
                </a:lnTo>
                <a:lnTo>
                  <a:pt x="5891" y="17282"/>
                </a:lnTo>
                <a:lnTo>
                  <a:pt x="6785" y="19142"/>
                </a:lnTo>
                <a:lnTo>
                  <a:pt x="7778" y="23747"/>
                </a:lnTo>
                <a:lnTo>
                  <a:pt x="8337" y="32648"/>
                </a:lnTo>
                <a:lnTo>
                  <a:pt x="8467" y="41815"/>
                </a:lnTo>
                <a:lnTo>
                  <a:pt x="9455" y="45974"/>
                </a:lnTo>
                <a:lnTo>
                  <a:pt x="13092" y="53136"/>
                </a:lnTo>
                <a:lnTo>
                  <a:pt x="17883" y="59493"/>
                </a:lnTo>
                <a:lnTo>
                  <a:pt x="20495" y="62522"/>
                </a:lnTo>
                <a:lnTo>
                  <a:pt x="22235" y="66447"/>
                </a:lnTo>
                <a:lnTo>
                  <a:pt x="24170" y="75887"/>
                </a:lnTo>
                <a:lnTo>
                  <a:pt x="27569" y="83893"/>
                </a:lnTo>
                <a:lnTo>
                  <a:pt x="32255" y="90625"/>
                </a:lnTo>
                <a:lnTo>
                  <a:pt x="37513" y="96793"/>
                </a:lnTo>
                <a:lnTo>
                  <a:pt x="43025" y="102709"/>
                </a:lnTo>
                <a:lnTo>
                  <a:pt x="54324" y="114268"/>
                </a:lnTo>
                <a:lnTo>
                  <a:pt x="62874" y="122863"/>
                </a:lnTo>
                <a:lnTo>
                  <a:pt x="66681" y="124771"/>
                </a:lnTo>
                <a:lnTo>
                  <a:pt x="71124" y="126043"/>
                </a:lnTo>
                <a:lnTo>
                  <a:pt x="75991" y="126891"/>
                </a:lnTo>
                <a:lnTo>
                  <a:pt x="80188" y="127457"/>
                </a:lnTo>
                <a:lnTo>
                  <a:pt x="83939" y="127834"/>
                </a:lnTo>
                <a:lnTo>
                  <a:pt x="87392" y="128085"/>
                </a:lnTo>
                <a:lnTo>
                  <a:pt x="90646" y="129205"/>
                </a:lnTo>
                <a:lnTo>
                  <a:pt x="96801" y="132990"/>
                </a:lnTo>
                <a:lnTo>
                  <a:pt x="99776" y="133427"/>
                </a:lnTo>
                <a:lnTo>
                  <a:pt x="102713" y="132767"/>
                </a:lnTo>
                <a:lnTo>
                  <a:pt x="108515" y="130445"/>
                </a:lnTo>
                <a:lnTo>
                  <a:pt x="114268" y="129413"/>
                </a:lnTo>
                <a:lnTo>
                  <a:pt x="117137" y="128185"/>
                </a:lnTo>
                <a:lnTo>
                  <a:pt x="122863" y="124281"/>
                </a:lnTo>
                <a:lnTo>
                  <a:pt x="128583" y="119371"/>
                </a:lnTo>
                <a:lnTo>
                  <a:pt x="134300" y="114014"/>
                </a:lnTo>
                <a:lnTo>
                  <a:pt x="148590" y="99975"/>
                </a:lnTo>
                <a:lnTo>
                  <a:pt x="154305" y="91741"/>
                </a:lnTo>
                <a:lnTo>
                  <a:pt x="160020" y="82684"/>
                </a:lnTo>
                <a:lnTo>
                  <a:pt x="165734" y="75483"/>
                </a:lnTo>
                <a:lnTo>
                  <a:pt x="168910" y="69108"/>
                </a:lnTo>
                <a:lnTo>
                  <a:pt x="171274" y="62147"/>
                </a:lnTo>
                <a:lnTo>
                  <a:pt x="175499" y="52704"/>
                </a:lnTo>
                <a:lnTo>
                  <a:pt x="178012" y="44696"/>
                </a:lnTo>
                <a:lnTo>
                  <a:pt x="179427" y="34833"/>
                </a:lnTo>
                <a:lnTo>
                  <a:pt x="179944" y="25966"/>
                </a:lnTo>
                <a:lnTo>
                  <a:pt x="179988" y="21700"/>
                </a:lnTo>
                <a:lnTo>
                  <a:pt x="179046" y="20182"/>
                </a:lnTo>
                <a:lnTo>
                  <a:pt x="177467" y="19170"/>
                </a:lnTo>
                <a:lnTo>
                  <a:pt x="171481" y="17155"/>
                </a:lnTo>
                <a:lnTo>
                  <a:pt x="171450" y="42096"/>
                </a:lnTo>
                <a:lnTo>
                  <a:pt x="172402" y="46161"/>
                </a:lnTo>
                <a:lnTo>
                  <a:pt x="176000" y="53219"/>
                </a:lnTo>
                <a:lnTo>
                  <a:pt x="178234" y="62070"/>
                </a:lnTo>
                <a:lnTo>
                  <a:pt x="178830" y="67098"/>
                </a:lnTo>
                <a:lnTo>
                  <a:pt x="179228" y="72354"/>
                </a:lnTo>
                <a:lnTo>
                  <a:pt x="179492" y="77764"/>
                </a:lnTo>
                <a:lnTo>
                  <a:pt x="179669" y="83275"/>
                </a:lnTo>
                <a:lnTo>
                  <a:pt x="180740" y="88854"/>
                </a:lnTo>
                <a:lnTo>
                  <a:pt x="182405" y="94479"/>
                </a:lnTo>
                <a:lnTo>
                  <a:pt x="184468" y="100133"/>
                </a:lnTo>
                <a:lnTo>
                  <a:pt x="185844" y="105808"/>
                </a:lnTo>
                <a:lnTo>
                  <a:pt x="186761" y="111496"/>
                </a:lnTo>
                <a:lnTo>
                  <a:pt x="187373" y="117193"/>
                </a:lnTo>
                <a:lnTo>
                  <a:pt x="188732" y="122896"/>
                </a:lnTo>
                <a:lnTo>
                  <a:pt x="190591" y="128604"/>
                </a:lnTo>
                <a:lnTo>
                  <a:pt x="192783" y="134313"/>
                </a:lnTo>
                <a:lnTo>
                  <a:pt x="194244" y="140025"/>
                </a:lnTo>
                <a:lnTo>
                  <a:pt x="195219" y="145737"/>
                </a:lnTo>
                <a:lnTo>
                  <a:pt x="195868" y="151451"/>
                </a:lnTo>
                <a:lnTo>
                  <a:pt x="196301" y="157165"/>
                </a:lnTo>
                <a:lnTo>
                  <a:pt x="196590" y="162879"/>
                </a:lnTo>
                <a:lnTo>
                  <a:pt x="196911" y="174308"/>
                </a:lnTo>
                <a:lnTo>
                  <a:pt x="197133" y="207433"/>
                </a:lnTo>
                <a:lnTo>
                  <a:pt x="195240" y="214489"/>
                </a:lnTo>
                <a:lnTo>
                  <a:pt x="192071" y="221098"/>
                </a:lnTo>
                <a:lnTo>
                  <a:pt x="188055" y="227408"/>
                </a:lnTo>
                <a:lnTo>
                  <a:pt x="184425" y="233521"/>
                </a:lnTo>
                <a:lnTo>
                  <a:pt x="181052" y="239500"/>
                </a:lnTo>
                <a:lnTo>
                  <a:pt x="177851" y="245392"/>
                </a:lnTo>
                <a:lnTo>
                  <a:pt x="171755" y="254478"/>
                </a:lnTo>
                <a:lnTo>
                  <a:pt x="168795" y="258235"/>
                </a:lnTo>
                <a:lnTo>
                  <a:pt x="164918" y="262644"/>
                </a:lnTo>
                <a:lnTo>
                  <a:pt x="160428" y="267489"/>
                </a:lnTo>
                <a:lnTo>
                  <a:pt x="155529" y="272623"/>
                </a:lnTo>
                <a:lnTo>
                  <a:pt x="150359" y="276999"/>
                </a:lnTo>
                <a:lnTo>
                  <a:pt x="145006" y="280869"/>
                </a:lnTo>
                <a:lnTo>
                  <a:pt x="139534" y="284401"/>
                </a:lnTo>
                <a:lnTo>
                  <a:pt x="133980" y="287708"/>
                </a:lnTo>
                <a:lnTo>
                  <a:pt x="128372" y="290865"/>
                </a:lnTo>
                <a:lnTo>
                  <a:pt x="117061" y="296913"/>
                </a:lnTo>
                <a:lnTo>
                  <a:pt x="105685" y="302777"/>
                </a:lnTo>
                <a:lnTo>
                  <a:pt x="100936" y="304721"/>
                </a:lnTo>
                <a:lnTo>
                  <a:pt x="96818" y="306017"/>
                </a:lnTo>
                <a:lnTo>
                  <a:pt x="93120" y="306882"/>
                </a:lnTo>
                <a:lnTo>
                  <a:pt x="88751" y="308410"/>
                </a:lnTo>
                <a:lnTo>
                  <a:pt x="83932" y="310382"/>
                </a:lnTo>
                <a:lnTo>
                  <a:pt x="78814" y="312649"/>
                </a:lnTo>
                <a:lnTo>
                  <a:pt x="74450" y="314160"/>
                </a:lnTo>
                <a:lnTo>
                  <a:pt x="70588" y="315168"/>
                </a:lnTo>
                <a:lnTo>
                  <a:pt x="67061" y="315839"/>
                </a:lnTo>
                <a:lnTo>
                  <a:pt x="62805" y="315334"/>
                </a:lnTo>
                <a:lnTo>
                  <a:pt x="58062" y="314046"/>
                </a:lnTo>
                <a:lnTo>
                  <a:pt x="52995" y="312234"/>
                </a:lnTo>
                <a:lnTo>
                  <a:pt x="48665" y="311026"/>
                </a:lnTo>
                <a:lnTo>
                  <a:pt x="44825" y="310221"/>
                </a:lnTo>
                <a:lnTo>
                  <a:pt x="41314" y="309684"/>
                </a:lnTo>
                <a:lnTo>
                  <a:pt x="38020" y="308373"/>
                </a:lnTo>
                <a:lnTo>
                  <a:pt x="34871" y="306547"/>
                </a:lnTo>
                <a:lnTo>
                  <a:pt x="31820" y="304377"/>
                </a:lnTo>
                <a:lnTo>
                  <a:pt x="25890" y="301966"/>
                </a:lnTo>
                <a:lnTo>
                  <a:pt x="22975" y="301323"/>
                </a:lnTo>
                <a:lnTo>
                  <a:pt x="17196" y="298069"/>
                </a:lnTo>
                <a:lnTo>
                  <a:pt x="14321" y="295868"/>
                </a:lnTo>
                <a:lnTo>
                  <a:pt x="12405" y="293448"/>
                </a:lnTo>
                <a:lnTo>
                  <a:pt x="11128" y="290882"/>
                </a:lnTo>
                <a:lnTo>
                  <a:pt x="10276" y="288219"/>
                </a:lnTo>
                <a:lnTo>
                  <a:pt x="6789" y="282720"/>
                </a:lnTo>
                <a:lnTo>
                  <a:pt x="4526" y="279920"/>
                </a:lnTo>
                <a:lnTo>
                  <a:pt x="3018" y="277101"/>
                </a:lnTo>
                <a:lnTo>
                  <a:pt x="596" y="268272"/>
                </a:lnTo>
                <a:lnTo>
                  <a:pt x="0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85"/>
          <p:cNvSpPr/>
          <p:nvPr/>
        </p:nvSpPr>
        <p:spPr>
          <a:xfrm>
            <a:off x="6783705" y="1637347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8573"/>
                </a:moveTo>
                <a:lnTo>
                  <a:pt x="0" y="4022"/>
                </a:lnTo>
                <a:lnTo>
                  <a:pt x="952" y="2681"/>
                </a:lnTo>
                <a:lnTo>
                  <a:pt x="2540" y="1788"/>
                </a:lnTo>
                <a:lnTo>
                  <a:pt x="4551" y="1192"/>
                </a:lnTo>
                <a:lnTo>
                  <a:pt x="6844" y="794"/>
                </a:lnTo>
                <a:lnTo>
                  <a:pt x="9325" y="530"/>
                </a:lnTo>
                <a:lnTo>
                  <a:pt x="11931" y="353"/>
                </a:lnTo>
                <a:lnTo>
                  <a:pt x="17368" y="157"/>
                </a:lnTo>
                <a:lnTo>
                  <a:pt x="28323" y="47"/>
                </a:lnTo>
                <a:lnTo>
                  <a:pt x="186390" y="0"/>
                </a:lnTo>
                <a:lnTo>
                  <a:pt x="187124" y="953"/>
                </a:lnTo>
                <a:lnTo>
                  <a:pt x="187615" y="2540"/>
                </a:lnTo>
                <a:lnTo>
                  <a:pt x="188595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86"/>
          <p:cNvSpPr/>
          <p:nvPr/>
        </p:nvSpPr>
        <p:spPr>
          <a:xfrm>
            <a:off x="6817994" y="1723072"/>
            <a:ext cx="205741" cy="25718"/>
          </a:xfrm>
          <a:custGeom>
            <a:avLst/>
            <a:gdLst/>
            <a:ahLst/>
            <a:cxnLst/>
            <a:rect l="0" t="0" r="0" b="0"/>
            <a:pathLst>
              <a:path w="205741" h="25718">
                <a:moveTo>
                  <a:pt x="0" y="25717"/>
                </a:moveTo>
                <a:lnTo>
                  <a:pt x="62213" y="25717"/>
                </a:lnTo>
                <a:lnTo>
                  <a:pt x="69098" y="24765"/>
                </a:lnTo>
                <a:lnTo>
                  <a:pt x="75593" y="23178"/>
                </a:lnTo>
                <a:lnTo>
                  <a:pt x="81828" y="21167"/>
                </a:lnTo>
                <a:lnTo>
                  <a:pt x="87889" y="19826"/>
                </a:lnTo>
                <a:lnTo>
                  <a:pt x="93836" y="18932"/>
                </a:lnTo>
                <a:lnTo>
                  <a:pt x="99705" y="18337"/>
                </a:lnTo>
                <a:lnTo>
                  <a:pt x="105522" y="16987"/>
                </a:lnTo>
                <a:lnTo>
                  <a:pt x="111306" y="15135"/>
                </a:lnTo>
                <a:lnTo>
                  <a:pt x="117067" y="12947"/>
                </a:lnTo>
                <a:lnTo>
                  <a:pt x="122812" y="11489"/>
                </a:lnTo>
                <a:lnTo>
                  <a:pt x="128547" y="10517"/>
                </a:lnTo>
                <a:lnTo>
                  <a:pt x="134276" y="9869"/>
                </a:lnTo>
                <a:lnTo>
                  <a:pt x="140000" y="9437"/>
                </a:lnTo>
                <a:lnTo>
                  <a:pt x="145722" y="9149"/>
                </a:lnTo>
                <a:lnTo>
                  <a:pt x="157157" y="8829"/>
                </a:lnTo>
                <a:lnTo>
                  <a:pt x="168591" y="8686"/>
                </a:lnTo>
                <a:lnTo>
                  <a:pt x="173354" y="7696"/>
                </a:lnTo>
                <a:lnTo>
                  <a:pt x="177482" y="6083"/>
                </a:lnTo>
                <a:lnTo>
                  <a:pt x="181187" y="4055"/>
                </a:lnTo>
                <a:lnTo>
                  <a:pt x="184608" y="2704"/>
                </a:lnTo>
                <a:lnTo>
                  <a:pt x="187842" y="1802"/>
                </a:lnTo>
                <a:lnTo>
                  <a:pt x="190951" y="1202"/>
                </a:lnTo>
                <a:lnTo>
                  <a:pt x="196945" y="534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87"/>
          <p:cNvSpPr/>
          <p:nvPr/>
        </p:nvSpPr>
        <p:spPr>
          <a:xfrm>
            <a:off x="7212330" y="1500196"/>
            <a:ext cx="180023" cy="120007"/>
          </a:xfrm>
          <a:custGeom>
            <a:avLst/>
            <a:gdLst/>
            <a:ahLst/>
            <a:cxnLst/>
            <a:rect l="0" t="0" r="0" b="0"/>
            <a:pathLst>
              <a:path w="180023" h="120007">
                <a:moveTo>
                  <a:pt x="0" y="8564"/>
                </a:moveTo>
                <a:lnTo>
                  <a:pt x="7381" y="1183"/>
                </a:lnTo>
                <a:lnTo>
                  <a:pt x="10583" y="521"/>
                </a:lnTo>
                <a:lnTo>
                  <a:pt x="15181" y="226"/>
                </a:lnTo>
                <a:lnTo>
                  <a:pt x="24142" y="22"/>
                </a:lnTo>
                <a:lnTo>
                  <a:pt x="29801" y="0"/>
                </a:lnTo>
                <a:lnTo>
                  <a:pt x="31297" y="950"/>
                </a:lnTo>
                <a:lnTo>
                  <a:pt x="32295" y="2535"/>
                </a:lnTo>
                <a:lnTo>
                  <a:pt x="32960" y="4545"/>
                </a:lnTo>
                <a:lnTo>
                  <a:pt x="33402" y="6837"/>
                </a:lnTo>
                <a:lnTo>
                  <a:pt x="33699" y="9317"/>
                </a:lnTo>
                <a:lnTo>
                  <a:pt x="33896" y="11924"/>
                </a:lnTo>
                <a:lnTo>
                  <a:pt x="33075" y="14614"/>
                </a:lnTo>
                <a:lnTo>
                  <a:pt x="31575" y="17359"/>
                </a:lnTo>
                <a:lnTo>
                  <a:pt x="29622" y="20142"/>
                </a:lnTo>
                <a:lnTo>
                  <a:pt x="28321" y="22950"/>
                </a:lnTo>
                <a:lnTo>
                  <a:pt x="27452" y="25775"/>
                </a:lnTo>
                <a:lnTo>
                  <a:pt x="26874" y="28610"/>
                </a:lnTo>
                <a:lnTo>
                  <a:pt x="25536" y="31453"/>
                </a:lnTo>
                <a:lnTo>
                  <a:pt x="23691" y="34301"/>
                </a:lnTo>
                <a:lnTo>
                  <a:pt x="21509" y="37152"/>
                </a:lnTo>
                <a:lnTo>
                  <a:pt x="20054" y="40005"/>
                </a:lnTo>
                <a:lnTo>
                  <a:pt x="19084" y="42859"/>
                </a:lnTo>
                <a:lnTo>
                  <a:pt x="18437" y="45715"/>
                </a:lnTo>
                <a:lnTo>
                  <a:pt x="17054" y="48571"/>
                </a:lnTo>
                <a:lnTo>
                  <a:pt x="15180" y="51428"/>
                </a:lnTo>
                <a:lnTo>
                  <a:pt x="12977" y="54285"/>
                </a:lnTo>
                <a:lnTo>
                  <a:pt x="10556" y="57142"/>
                </a:lnTo>
                <a:lnTo>
                  <a:pt x="7990" y="59999"/>
                </a:lnTo>
                <a:lnTo>
                  <a:pt x="5327" y="62856"/>
                </a:lnTo>
                <a:lnTo>
                  <a:pt x="3551" y="65714"/>
                </a:lnTo>
                <a:lnTo>
                  <a:pt x="2367" y="68571"/>
                </a:lnTo>
                <a:lnTo>
                  <a:pt x="1577" y="71429"/>
                </a:lnTo>
                <a:lnTo>
                  <a:pt x="1052" y="74286"/>
                </a:lnTo>
                <a:lnTo>
                  <a:pt x="701" y="77144"/>
                </a:lnTo>
                <a:lnTo>
                  <a:pt x="467" y="80001"/>
                </a:lnTo>
                <a:lnTo>
                  <a:pt x="1263" y="81906"/>
                </a:lnTo>
                <a:lnTo>
                  <a:pt x="2748" y="83176"/>
                </a:lnTo>
                <a:lnTo>
                  <a:pt x="4689" y="84023"/>
                </a:lnTo>
                <a:lnTo>
                  <a:pt x="5983" y="85540"/>
                </a:lnTo>
                <a:lnTo>
                  <a:pt x="6847" y="87503"/>
                </a:lnTo>
                <a:lnTo>
                  <a:pt x="8231" y="92948"/>
                </a:lnTo>
                <a:lnTo>
                  <a:pt x="10960" y="96233"/>
                </a:lnTo>
                <a:lnTo>
                  <a:pt x="13022" y="98442"/>
                </a:lnTo>
                <a:lnTo>
                  <a:pt x="15348" y="99915"/>
                </a:lnTo>
                <a:lnTo>
                  <a:pt x="20474" y="101552"/>
                </a:lnTo>
                <a:lnTo>
                  <a:pt x="24127" y="101988"/>
                </a:lnTo>
                <a:lnTo>
                  <a:pt x="28467" y="102279"/>
                </a:lnTo>
                <a:lnTo>
                  <a:pt x="33265" y="102473"/>
                </a:lnTo>
                <a:lnTo>
                  <a:pt x="43677" y="102689"/>
                </a:lnTo>
                <a:lnTo>
                  <a:pt x="80085" y="102851"/>
                </a:lnTo>
                <a:lnTo>
                  <a:pt x="86727" y="103807"/>
                </a:lnTo>
                <a:lnTo>
                  <a:pt x="93061" y="105397"/>
                </a:lnTo>
                <a:lnTo>
                  <a:pt x="99188" y="107409"/>
                </a:lnTo>
                <a:lnTo>
                  <a:pt x="105177" y="108750"/>
                </a:lnTo>
                <a:lnTo>
                  <a:pt x="111076" y="109645"/>
                </a:lnTo>
                <a:lnTo>
                  <a:pt x="116913" y="110241"/>
                </a:lnTo>
                <a:lnTo>
                  <a:pt x="121757" y="110639"/>
                </a:lnTo>
                <a:lnTo>
                  <a:pt x="125939" y="110904"/>
                </a:lnTo>
                <a:lnTo>
                  <a:pt x="133125" y="111198"/>
                </a:lnTo>
                <a:lnTo>
                  <a:pt x="139494" y="111329"/>
                </a:lnTo>
                <a:lnTo>
                  <a:pt x="143479" y="112316"/>
                </a:lnTo>
                <a:lnTo>
                  <a:pt x="148040" y="113927"/>
                </a:lnTo>
                <a:lnTo>
                  <a:pt x="152986" y="115953"/>
                </a:lnTo>
                <a:lnTo>
                  <a:pt x="157235" y="117304"/>
                </a:lnTo>
                <a:lnTo>
                  <a:pt x="161021" y="118205"/>
                </a:lnTo>
                <a:lnTo>
                  <a:pt x="169389" y="119650"/>
                </a:lnTo>
                <a:lnTo>
                  <a:pt x="173075" y="119848"/>
                </a:lnTo>
                <a:lnTo>
                  <a:pt x="180022" y="12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88"/>
          <p:cNvSpPr/>
          <p:nvPr/>
        </p:nvSpPr>
        <p:spPr>
          <a:xfrm>
            <a:off x="7349490" y="1517437"/>
            <a:ext cx="34291" cy="265644"/>
          </a:xfrm>
          <a:custGeom>
            <a:avLst/>
            <a:gdLst/>
            <a:ahLst/>
            <a:cxnLst/>
            <a:rect l="0" t="0" r="0" b="0"/>
            <a:pathLst>
              <a:path w="34291" h="265644">
                <a:moveTo>
                  <a:pt x="0" y="8468"/>
                </a:moveTo>
                <a:lnTo>
                  <a:pt x="0" y="0"/>
                </a:lnTo>
                <a:lnTo>
                  <a:pt x="0" y="15498"/>
                </a:lnTo>
                <a:lnTo>
                  <a:pt x="952" y="17917"/>
                </a:lnTo>
                <a:lnTo>
                  <a:pt x="2540" y="21435"/>
                </a:lnTo>
                <a:lnTo>
                  <a:pt x="4551" y="25685"/>
                </a:lnTo>
                <a:lnTo>
                  <a:pt x="5891" y="29471"/>
                </a:lnTo>
                <a:lnTo>
                  <a:pt x="6785" y="32947"/>
                </a:lnTo>
                <a:lnTo>
                  <a:pt x="7381" y="36217"/>
                </a:lnTo>
                <a:lnTo>
                  <a:pt x="8731" y="40302"/>
                </a:lnTo>
                <a:lnTo>
                  <a:pt x="10583" y="44931"/>
                </a:lnTo>
                <a:lnTo>
                  <a:pt x="12770" y="49921"/>
                </a:lnTo>
                <a:lnTo>
                  <a:pt x="14228" y="55154"/>
                </a:lnTo>
                <a:lnTo>
                  <a:pt x="15201" y="60547"/>
                </a:lnTo>
                <a:lnTo>
                  <a:pt x="15848" y="66047"/>
                </a:lnTo>
                <a:lnTo>
                  <a:pt x="16281" y="71619"/>
                </a:lnTo>
                <a:lnTo>
                  <a:pt x="16568" y="77238"/>
                </a:lnTo>
                <a:lnTo>
                  <a:pt x="16761" y="82890"/>
                </a:lnTo>
                <a:lnTo>
                  <a:pt x="17069" y="111539"/>
                </a:lnTo>
                <a:lnTo>
                  <a:pt x="17144" y="252146"/>
                </a:lnTo>
                <a:lnTo>
                  <a:pt x="18097" y="254740"/>
                </a:lnTo>
                <a:lnTo>
                  <a:pt x="19685" y="257421"/>
                </a:lnTo>
                <a:lnTo>
                  <a:pt x="24525" y="264018"/>
                </a:lnTo>
                <a:lnTo>
                  <a:pt x="25876" y="264560"/>
                </a:lnTo>
                <a:lnTo>
                  <a:pt x="27727" y="264921"/>
                </a:lnTo>
                <a:lnTo>
                  <a:pt x="34290" y="2656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89"/>
          <p:cNvSpPr/>
          <p:nvPr/>
        </p:nvSpPr>
        <p:spPr>
          <a:xfrm>
            <a:off x="7495222" y="1568767"/>
            <a:ext cx="265748" cy="205741"/>
          </a:xfrm>
          <a:custGeom>
            <a:avLst/>
            <a:gdLst/>
            <a:ahLst/>
            <a:cxnLst/>
            <a:rect l="0" t="0" r="0" b="0"/>
            <a:pathLst>
              <a:path w="265748" h="20574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6134" y="8731"/>
                </a:lnTo>
                <a:lnTo>
                  <a:pt x="20282" y="10583"/>
                </a:lnTo>
                <a:lnTo>
                  <a:pt x="24950" y="12770"/>
                </a:lnTo>
                <a:lnTo>
                  <a:pt x="32679" y="17741"/>
                </a:lnTo>
                <a:lnTo>
                  <a:pt x="40242" y="23125"/>
                </a:lnTo>
                <a:lnTo>
                  <a:pt x="44925" y="25894"/>
                </a:lnTo>
                <a:lnTo>
                  <a:pt x="49953" y="28693"/>
                </a:lnTo>
                <a:lnTo>
                  <a:pt x="55210" y="32463"/>
                </a:lnTo>
                <a:lnTo>
                  <a:pt x="60619" y="36882"/>
                </a:lnTo>
                <a:lnTo>
                  <a:pt x="66130" y="41733"/>
                </a:lnTo>
                <a:lnTo>
                  <a:pt x="70757" y="46872"/>
                </a:lnTo>
                <a:lnTo>
                  <a:pt x="74794" y="52203"/>
                </a:lnTo>
                <a:lnTo>
                  <a:pt x="78438" y="57662"/>
                </a:lnTo>
                <a:lnTo>
                  <a:pt x="82772" y="63206"/>
                </a:lnTo>
                <a:lnTo>
                  <a:pt x="87567" y="68808"/>
                </a:lnTo>
                <a:lnTo>
                  <a:pt x="92667" y="74447"/>
                </a:lnTo>
                <a:lnTo>
                  <a:pt x="103416" y="85793"/>
                </a:lnTo>
                <a:lnTo>
                  <a:pt x="142907" y="125734"/>
                </a:lnTo>
                <a:lnTo>
                  <a:pt x="148612" y="130495"/>
                </a:lnTo>
                <a:lnTo>
                  <a:pt x="154320" y="134622"/>
                </a:lnTo>
                <a:lnTo>
                  <a:pt x="160030" y="138325"/>
                </a:lnTo>
                <a:lnTo>
                  <a:pt x="165741" y="142699"/>
                </a:lnTo>
                <a:lnTo>
                  <a:pt x="171454" y="147521"/>
                </a:lnTo>
                <a:lnTo>
                  <a:pt x="177168" y="152639"/>
                </a:lnTo>
                <a:lnTo>
                  <a:pt x="182882" y="157005"/>
                </a:lnTo>
                <a:lnTo>
                  <a:pt x="188597" y="160867"/>
                </a:lnTo>
                <a:lnTo>
                  <a:pt x="194311" y="164395"/>
                </a:lnTo>
                <a:lnTo>
                  <a:pt x="199074" y="168652"/>
                </a:lnTo>
                <a:lnTo>
                  <a:pt x="203201" y="173394"/>
                </a:lnTo>
                <a:lnTo>
                  <a:pt x="206905" y="178461"/>
                </a:lnTo>
                <a:lnTo>
                  <a:pt x="211279" y="182792"/>
                </a:lnTo>
                <a:lnTo>
                  <a:pt x="216101" y="186631"/>
                </a:lnTo>
                <a:lnTo>
                  <a:pt x="221220" y="190143"/>
                </a:lnTo>
                <a:lnTo>
                  <a:pt x="225585" y="193437"/>
                </a:lnTo>
                <a:lnTo>
                  <a:pt x="232975" y="199637"/>
                </a:lnTo>
                <a:lnTo>
                  <a:pt x="239435" y="203028"/>
                </a:lnTo>
                <a:lnTo>
                  <a:pt x="245480" y="204535"/>
                </a:lnTo>
                <a:lnTo>
                  <a:pt x="253287" y="205383"/>
                </a:lnTo>
                <a:lnTo>
                  <a:pt x="259488" y="205719"/>
                </a:lnTo>
                <a:lnTo>
                  <a:pt x="265747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90"/>
          <p:cNvSpPr/>
          <p:nvPr/>
        </p:nvSpPr>
        <p:spPr>
          <a:xfrm>
            <a:off x="7512367" y="1603057"/>
            <a:ext cx="205741" cy="162879"/>
          </a:xfrm>
          <a:custGeom>
            <a:avLst/>
            <a:gdLst/>
            <a:ahLst/>
            <a:cxnLst/>
            <a:rect l="0" t="0" r="0" b="0"/>
            <a:pathLst>
              <a:path w="205741" h="162879">
                <a:moveTo>
                  <a:pt x="205740" y="0"/>
                </a:moveTo>
                <a:lnTo>
                  <a:pt x="198360" y="0"/>
                </a:lnTo>
                <a:lnTo>
                  <a:pt x="192970" y="4551"/>
                </a:lnTo>
                <a:lnTo>
                  <a:pt x="180789" y="16483"/>
                </a:lnTo>
                <a:lnTo>
                  <a:pt x="175771" y="20513"/>
                </a:lnTo>
                <a:lnTo>
                  <a:pt x="170522" y="24153"/>
                </a:lnTo>
                <a:lnTo>
                  <a:pt x="165115" y="27532"/>
                </a:lnTo>
                <a:lnTo>
                  <a:pt x="159607" y="31690"/>
                </a:lnTo>
                <a:lnTo>
                  <a:pt x="154030" y="36367"/>
                </a:lnTo>
                <a:lnTo>
                  <a:pt x="148407" y="41389"/>
                </a:lnTo>
                <a:lnTo>
                  <a:pt x="141800" y="46643"/>
                </a:lnTo>
                <a:lnTo>
                  <a:pt x="134539" y="52050"/>
                </a:lnTo>
                <a:lnTo>
                  <a:pt x="118850" y="63138"/>
                </a:lnTo>
                <a:lnTo>
                  <a:pt x="76999" y="91476"/>
                </a:lnTo>
                <a:lnTo>
                  <a:pt x="70383" y="96227"/>
                </a:lnTo>
                <a:lnTo>
                  <a:pt x="65020" y="100346"/>
                </a:lnTo>
                <a:lnTo>
                  <a:pt x="60491" y="104045"/>
                </a:lnTo>
                <a:lnTo>
                  <a:pt x="55567" y="108416"/>
                </a:lnTo>
                <a:lnTo>
                  <a:pt x="45017" y="118352"/>
                </a:lnTo>
                <a:lnTo>
                  <a:pt x="26378" y="136565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91"/>
          <p:cNvSpPr/>
          <p:nvPr/>
        </p:nvSpPr>
        <p:spPr>
          <a:xfrm>
            <a:off x="8001000" y="1585912"/>
            <a:ext cx="42863" cy="197169"/>
          </a:xfrm>
          <a:custGeom>
            <a:avLst/>
            <a:gdLst/>
            <a:ahLst/>
            <a:cxnLst/>
            <a:rect l="0" t="0" r="0" b="0"/>
            <a:pathLst>
              <a:path w="42863" h="197169">
                <a:moveTo>
                  <a:pt x="0" y="0"/>
                </a:moveTo>
                <a:lnTo>
                  <a:pt x="0" y="27854"/>
                </a:lnTo>
                <a:lnTo>
                  <a:pt x="952" y="31904"/>
                </a:lnTo>
                <a:lnTo>
                  <a:pt x="2539" y="36510"/>
                </a:lnTo>
                <a:lnTo>
                  <a:pt x="4550" y="41485"/>
                </a:lnTo>
                <a:lnTo>
                  <a:pt x="6843" y="46706"/>
                </a:lnTo>
                <a:lnTo>
                  <a:pt x="11931" y="57588"/>
                </a:lnTo>
                <a:lnTo>
                  <a:pt x="13669" y="63157"/>
                </a:lnTo>
                <a:lnTo>
                  <a:pt x="14828" y="68775"/>
                </a:lnTo>
                <a:lnTo>
                  <a:pt x="15600" y="74425"/>
                </a:lnTo>
                <a:lnTo>
                  <a:pt x="16115" y="80097"/>
                </a:lnTo>
                <a:lnTo>
                  <a:pt x="16458" y="85783"/>
                </a:lnTo>
                <a:lnTo>
                  <a:pt x="16687" y="91479"/>
                </a:lnTo>
                <a:lnTo>
                  <a:pt x="17792" y="97181"/>
                </a:lnTo>
                <a:lnTo>
                  <a:pt x="19481" y="102887"/>
                </a:lnTo>
                <a:lnTo>
                  <a:pt x="21559" y="108596"/>
                </a:lnTo>
                <a:lnTo>
                  <a:pt x="23898" y="114308"/>
                </a:lnTo>
                <a:lnTo>
                  <a:pt x="26410" y="120020"/>
                </a:lnTo>
                <a:lnTo>
                  <a:pt x="29036" y="125733"/>
                </a:lnTo>
                <a:lnTo>
                  <a:pt x="30787" y="131447"/>
                </a:lnTo>
                <a:lnTo>
                  <a:pt x="31955" y="137162"/>
                </a:lnTo>
                <a:lnTo>
                  <a:pt x="32733" y="142876"/>
                </a:lnTo>
                <a:lnTo>
                  <a:pt x="33252" y="147638"/>
                </a:lnTo>
                <a:lnTo>
                  <a:pt x="33597" y="151766"/>
                </a:lnTo>
                <a:lnTo>
                  <a:pt x="33828" y="155470"/>
                </a:lnTo>
                <a:lnTo>
                  <a:pt x="34934" y="159844"/>
                </a:lnTo>
                <a:lnTo>
                  <a:pt x="36624" y="164665"/>
                </a:lnTo>
                <a:lnTo>
                  <a:pt x="38703" y="169784"/>
                </a:lnTo>
                <a:lnTo>
                  <a:pt x="40090" y="174149"/>
                </a:lnTo>
                <a:lnTo>
                  <a:pt x="41014" y="178012"/>
                </a:lnTo>
                <a:lnTo>
                  <a:pt x="42497" y="186505"/>
                </a:lnTo>
                <a:lnTo>
                  <a:pt x="42754" y="192527"/>
                </a:lnTo>
                <a:lnTo>
                  <a:pt x="42862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92"/>
          <p:cNvSpPr/>
          <p:nvPr/>
        </p:nvSpPr>
        <p:spPr>
          <a:xfrm>
            <a:off x="7880984" y="1697355"/>
            <a:ext cx="274322" cy="17146"/>
          </a:xfrm>
          <a:custGeom>
            <a:avLst/>
            <a:gdLst/>
            <a:ahLst/>
            <a:cxnLst/>
            <a:rect l="0" t="0" r="0" b="0"/>
            <a:pathLst>
              <a:path w="274322" h="17146">
                <a:moveTo>
                  <a:pt x="0" y="17145"/>
                </a:moveTo>
                <a:lnTo>
                  <a:pt x="0" y="8677"/>
                </a:lnTo>
                <a:lnTo>
                  <a:pt x="9103" y="4052"/>
                </a:lnTo>
                <a:lnTo>
                  <a:pt x="13688" y="2701"/>
                </a:lnTo>
                <a:lnTo>
                  <a:pt x="18650" y="1801"/>
                </a:lnTo>
                <a:lnTo>
                  <a:pt x="23864" y="1200"/>
                </a:lnTo>
                <a:lnTo>
                  <a:pt x="29244" y="800"/>
                </a:lnTo>
                <a:lnTo>
                  <a:pt x="34736" y="533"/>
                </a:lnTo>
                <a:lnTo>
                  <a:pt x="46871" y="237"/>
                </a:lnTo>
                <a:lnTo>
                  <a:pt x="118981" y="9"/>
                </a:lnTo>
                <a:lnTo>
                  <a:pt x="127899" y="958"/>
                </a:lnTo>
                <a:lnTo>
                  <a:pt x="136701" y="2544"/>
                </a:lnTo>
                <a:lnTo>
                  <a:pt x="145426" y="4553"/>
                </a:lnTo>
                <a:lnTo>
                  <a:pt x="154102" y="5893"/>
                </a:lnTo>
                <a:lnTo>
                  <a:pt x="162742" y="6786"/>
                </a:lnTo>
                <a:lnTo>
                  <a:pt x="171360" y="7381"/>
                </a:lnTo>
                <a:lnTo>
                  <a:pt x="179962" y="7778"/>
                </a:lnTo>
                <a:lnTo>
                  <a:pt x="197142" y="8219"/>
                </a:lnTo>
                <a:lnTo>
                  <a:pt x="205723" y="7384"/>
                </a:lnTo>
                <a:lnTo>
                  <a:pt x="214301" y="5875"/>
                </a:lnTo>
                <a:lnTo>
                  <a:pt x="222877" y="3917"/>
                </a:lnTo>
                <a:lnTo>
                  <a:pt x="230500" y="2611"/>
                </a:lnTo>
                <a:lnTo>
                  <a:pt x="237487" y="1741"/>
                </a:lnTo>
                <a:lnTo>
                  <a:pt x="244050" y="1160"/>
                </a:lnTo>
                <a:lnTo>
                  <a:pt x="250331" y="773"/>
                </a:lnTo>
                <a:lnTo>
                  <a:pt x="27432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93"/>
          <p:cNvSpPr/>
          <p:nvPr/>
        </p:nvSpPr>
        <p:spPr>
          <a:xfrm>
            <a:off x="8258175" y="1538111"/>
            <a:ext cx="217969" cy="244970"/>
          </a:xfrm>
          <a:custGeom>
            <a:avLst/>
            <a:gdLst/>
            <a:ahLst/>
            <a:cxnLst/>
            <a:rect l="0" t="0" r="0" b="0"/>
            <a:pathLst>
              <a:path w="217969" h="244970">
                <a:moveTo>
                  <a:pt x="25717" y="4939"/>
                </a:moveTo>
                <a:lnTo>
                  <a:pt x="33937" y="4939"/>
                </a:lnTo>
                <a:lnTo>
                  <a:pt x="34185" y="388"/>
                </a:lnTo>
                <a:lnTo>
                  <a:pt x="35173" y="0"/>
                </a:lnTo>
                <a:lnTo>
                  <a:pt x="36783" y="694"/>
                </a:lnTo>
                <a:lnTo>
                  <a:pt x="38809" y="2109"/>
                </a:lnTo>
                <a:lnTo>
                  <a:pt x="40160" y="4004"/>
                </a:lnTo>
                <a:lnTo>
                  <a:pt x="41662" y="8651"/>
                </a:lnTo>
                <a:lnTo>
                  <a:pt x="41109" y="11223"/>
                </a:lnTo>
                <a:lnTo>
                  <a:pt x="37955" y="16622"/>
                </a:lnTo>
                <a:lnTo>
                  <a:pt x="35919" y="22196"/>
                </a:lnTo>
                <a:lnTo>
                  <a:pt x="35014" y="27849"/>
                </a:lnTo>
                <a:lnTo>
                  <a:pt x="34612" y="33536"/>
                </a:lnTo>
                <a:lnTo>
                  <a:pt x="33552" y="37338"/>
                </a:lnTo>
                <a:lnTo>
                  <a:pt x="31893" y="41778"/>
                </a:lnTo>
                <a:lnTo>
                  <a:pt x="29834" y="46643"/>
                </a:lnTo>
                <a:lnTo>
                  <a:pt x="28462" y="51792"/>
                </a:lnTo>
                <a:lnTo>
                  <a:pt x="27547" y="57129"/>
                </a:lnTo>
                <a:lnTo>
                  <a:pt x="26937" y="62592"/>
                </a:lnTo>
                <a:lnTo>
                  <a:pt x="26530" y="68139"/>
                </a:lnTo>
                <a:lnTo>
                  <a:pt x="26259" y="73742"/>
                </a:lnTo>
                <a:lnTo>
                  <a:pt x="26079" y="79383"/>
                </a:lnTo>
                <a:lnTo>
                  <a:pt x="25006" y="85048"/>
                </a:lnTo>
                <a:lnTo>
                  <a:pt x="23338" y="90730"/>
                </a:lnTo>
                <a:lnTo>
                  <a:pt x="21274" y="96423"/>
                </a:lnTo>
                <a:lnTo>
                  <a:pt x="19897" y="102123"/>
                </a:lnTo>
                <a:lnTo>
                  <a:pt x="18980" y="107828"/>
                </a:lnTo>
                <a:lnTo>
                  <a:pt x="18368" y="113537"/>
                </a:lnTo>
                <a:lnTo>
                  <a:pt x="17960" y="119247"/>
                </a:lnTo>
                <a:lnTo>
                  <a:pt x="17688" y="124959"/>
                </a:lnTo>
                <a:lnTo>
                  <a:pt x="17386" y="136386"/>
                </a:lnTo>
                <a:lnTo>
                  <a:pt x="17176" y="164959"/>
                </a:lnTo>
                <a:lnTo>
                  <a:pt x="18118" y="170674"/>
                </a:lnTo>
                <a:lnTo>
                  <a:pt x="19699" y="176389"/>
                </a:lnTo>
                <a:lnTo>
                  <a:pt x="21705" y="182104"/>
                </a:lnTo>
                <a:lnTo>
                  <a:pt x="23995" y="186866"/>
                </a:lnTo>
                <a:lnTo>
                  <a:pt x="26474" y="190994"/>
                </a:lnTo>
                <a:lnTo>
                  <a:pt x="31769" y="198120"/>
                </a:lnTo>
                <a:lnTo>
                  <a:pt x="37297" y="204462"/>
                </a:lnTo>
                <a:lnTo>
                  <a:pt x="42929" y="210456"/>
                </a:lnTo>
                <a:lnTo>
                  <a:pt x="45764" y="213387"/>
                </a:lnTo>
                <a:lnTo>
                  <a:pt x="49559" y="216294"/>
                </a:lnTo>
                <a:lnTo>
                  <a:pt x="53994" y="219185"/>
                </a:lnTo>
                <a:lnTo>
                  <a:pt x="58856" y="222065"/>
                </a:lnTo>
                <a:lnTo>
                  <a:pt x="63050" y="224937"/>
                </a:lnTo>
                <a:lnTo>
                  <a:pt x="66799" y="227804"/>
                </a:lnTo>
                <a:lnTo>
                  <a:pt x="70249" y="230668"/>
                </a:lnTo>
                <a:lnTo>
                  <a:pt x="74455" y="232577"/>
                </a:lnTo>
                <a:lnTo>
                  <a:pt x="79164" y="233850"/>
                </a:lnTo>
                <a:lnTo>
                  <a:pt x="84208" y="234699"/>
                </a:lnTo>
                <a:lnTo>
                  <a:pt x="89476" y="235265"/>
                </a:lnTo>
                <a:lnTo>
                  <a:pt x="94894" y="235642"/>
                </a:lnTo>
                <a:lnTo>
                  <a:pt x="105040" y="236061"/>
                </a:lnTo>
                <a:lnTo>
                  <a:pt x="112724" y="236247"/>
                </a:lnTo>
                <a:lnTo>
                  <a:pt x="117059" y="235344"/>
                </a:lnTo>
                <a:lnTo>
                  <a:pt x="121854" y="233790"/>
                </a:lnTo>
                <a:lnTo>
                  <a:pt x="126957" y="231801"/>
                </a:lnTo>
                <a:lnTo>
                  <a:pt x="133215" y="230475"/>
                </a:lnTo>
                <a:lnTo>
                  <a:pt x="140244" y="229591"/>
                </a:lnTo>
                <a:lnTo>
                  <a:pt x="147790" y="229002"/>
                </a:lnTo>
                <a:lnTo>
                  <a:pt x="153771" y="227657"/>
                </a:lnTo>
                <a:lnTo>
                  <a:pt x="158712" y="225807"/>
                </a:lnTo>
                <a:lnTo>
                  <a:pt x="162958" y="223622"/>
                </a:lnTo>
                <a:lnTo>
                  <a:pt x="168646" y="221213"/>
                </a:lnTo>
                <a:lnTo>
                  <a:pt x="175295" y="218654"/>
                </a:lnTo>
                <a:lnTo>
                  <a:pt x="182586" y="215995"/>
                </a:lnTo>
                <a:lnTo>
                  <a:pt x="188399" y="212318"/>
                </a:lnTo>
                <a:lnTo>
                  <a:pt x="193227" y="207962"/>
                </a:lnTo>
                <a:lnTo>
                  <a:pt x="197398" y="203152"/>
                </a:lnTo>
                <a:lnTo>
                  <a:pt x="201131" y="198994"/>
                </a:lnTo>
                <a:lnTo>
                  <a:pt x="207819" y="191833"/>
                </a:lnTo>
                <a:lnTo>
                  <a:pt x="216939" y="182446"/>
                </a:lnTo>
                <a:lnTo>
                  <a:pt x="217968" y="179475"/>
                </a:lnTo>
                <a:lnTo>
                  <a:pt x="217702" y="176541"/>
                </a:lnTo>
                <a:lnTo>
                  <a:pt x="215819" y="170741"/>
                </a:lnTo>
                <a:lnTo>
                  <a:pt x="214982" y="164989"/>
                </a:lnTo>
                <a:lnTo>
                  <a:pt x="213807" y="163074"/>
                </a:lnTo>
                <a:lnTo>
                  <a:pt x="212070" y="161797"/>
                </a:lnTo>
                <a:lnTo>
                  <a:pt x="209960" y="160946"/>
                </a:lnTo>
                <a:lnTo>
                  <a:pt x="206648" y="160378"/>
                </a:lnTo>
                <a:lnTo>
                  <a:pt x="202535" y="160000"/>
                </a:lnTo>
                <a:lnTo>
                  <a:pt x="197888" y="159748"/>
                </a:lnTo>
                <a:lnTo>
                  <a:pt x="187645" y="159468"/>
                </a:lnTo>
                <a:lnTo>
                  <a:pt x="165548" y="159288"/>
                </a:lnTo>
                <a:lnTo>
                  <a:pt x="158943" y="160226"/>
                </a:lnTo>
                <a:lnTo>
                  <a:pt x="151681" y="161803"/>
                </a:lnTo>
                <a:lnTo>
                  <a:pt x="143984" y="163807"/>
                </a:lnTo>
                <a:lnTo>
                  <a:pt x="137898" y="166096"/>
                </a:lnTo>
                <a:lnTo>
                  <a:pt x="132890" y="168574"/>
                </a:lnTo>
                <a:lnTo>
                  <a:pt x="128599" y="171179"/>
                </a:lnTo>
                <a:lnTo>
                  <a:pt x="122880" y="173868"/>
                </a:lnTo>
                <a:lnTo>
                  <a:pt x="116209" y="176613"/>
                </a:lnTo>
                <a:lnTo>
                  <a:pt x="108905" y="179396"/>
                </a:lnTo>
                <a:lnTo>
                  <a:pt x="102130" y="182203"/>
                </a:lnTo>
                <a:lnTo>
                  <a:pt x="95710" y="185028"/>
                </a:lnTo>
                <a:lnTo>
                  <a:pt x="83494" y="190706"/>
                </a:lnTo>
                <a:lnTo>
                  <a:pt x="54375" y="204967"/>
                </a:lnTo>
                <a:lnTo>
                  <a:pt x="48632" y="208776"/>
                </a:lnTo>
                <a:lnTo>
                  <a:pt x="42898" y="213220"/>
                </a:lnTo>
                <a:lnTo>
                  <a:pt x="37172" y="218088"/>
                </a:lnTo>
                <a:lnTo>
                  <a:pt x="31449" y="222286"/>
                </a:lnTo>
                <a:lnTo>
                  <a:pt x="25727" y="226037"/>
                </a:lnTo>
                <a:lnTo>
                  <a:pt x="20010" y="229490"/>
                </a:lnTo>
                <a:lnTo>
                  <a:pt x="15244" y="232744"/>
                </a:lnTo>
                <a:lnTo>
                  <a:pt x="11116" y="235867"/>
                </a:lnTo>
                <a:lnTo>
                  <a:pt x="0" y="2449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94"/>
          <p:cNvSpPr/>
          <p:nvPr/>
        </p:nvSpPr>
        <p:spPr>
          <a:xfrm>
            <a:off x="6140767" y="1868805"/>
            <a:ext cx="514351" cy="34291"/>
          </a:xfrm>
          <a:custGeom>
            <a:avLst/>
            <a:gdLst/>
            <a:ahLst/>
            <a:cxnLst/>
            <a:rect l="0" t="0" r="0" b="0"/>
            <a:pathLst>
              <a:path w="514351" h="34291">
                <a:moveTo>
                  <a:pt x="0" y="34290"/>
                </a:moveTo>
                <a:lnTo>
                  <a:pt x="29253" y="34290"/>
                </a:lnTo>
                <a:lnTo>
                  <a:pt x="35694" y="33337"/>
                </a:lnTo>
                <a:lnTo>
                  <a:pt x="41894" y="31750"/>
                </a:lnTo>
                <a:lnTo>
                  <a:pt x="47931" y="29739"/>
                </a:lnTo>
                <a:lnTo>
                  <a:pt x="55767" y="28398"/>
                </a:lnTo>
                <a:lnTo>
                  <a:pt x="64801" y="27505"/>
                </a:lnTo>
                <a:lnTo>
                  <a:pt x="74633" y="26909"/>
                </a:lnTo>
                <a:lnTo>
                  <a:pt x="95718" y="26247"/>
                </a:lnTo>
                <a:lnTo>
                  <a:pt x="106674" y="26070"/>
                </a:lnTo>
                <a:lnTo>
                  <a:pt x="116837" y="25000"/>
                </a:lnTo>
                <a:lnTo>
                  <a:pt x="126469" y="23334"/>
                </a:lnTo>
                <a:lnTo>
                  <a:pt x="135747" y="21271"/>
                </a:lnTo>
                <a:lnTo>
                  <a:pt x="145743" y="19895"/>
                </a:lnTo>
                <a:lnTo>
                  <a:pt x="156218" y="18978"/>
                </a:lnTo>
                <a:lnTo>
                  <a:pt x="167010" y="18367"/>
                </a:lnTo>
                <a:lnTo>
                  <a:pt x="191702" y="17688"/>
                </a:lnTo>
                <a:lnTo>
                  <a:pt x="204954" y="17507"/>
                </a:lnTo>
                <a:lnTo>
                  <a:pt x="216646" y="16434"/>
                </a:lnTo>
                <a:lnTo>
                  <a:pt x="227298" y="14766"/>
                </a:lnTo>
                <a:lnTo>
                  <a:pt x="237258" y="12701"/>
                </a:lnTo>
                <a:lnTo>
                  <a:pt x="247707" y="11325"/>
                </a:lnTo>
                <a:lnTo>
                  <a:pt x="258483" y="10407"/>
                </a:lnTo>
                <a:lnTo>
                  <a:pt x="269477" y="9796"/>
                </a:lnTo>
                <a:lnTo>
                  <a:pt x="281569" y="8435"/>
                </a:lnTo>
                <a:lnTo>
                  <a:pt x="294392" y="6576"/>
                </a:lnTo>
                <a:lnTo>
                  <a:pt x="307704" y="4384"/>
                </a:lnTo>
                <a:lnTo>
                  <a:pt x="319436" y="2922"/>
                </a:lnTo>
                <a:lnTo>
                  <a:pt x="330115" y="1948"/>
                </a:lnTo>
                <a:lnTo>
                  <a:pt x="340092" y="1299"/>
                </a:lnTo>
                <a:lnTo>
                  <a:pt x="350553" y="866"/>
                </a:lnTo>
                <a:lnTo>
                  <a:pt x="372336" y="384"/>
                </a:lnTo>
                <a:lnTo>
                  <a:pt x="5143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95"/>
          <p:cNvSpPr/>
          <p:nvPr/>
        </p:nvSpPr>
        <p:spPr>
          <a:xfrm>
            <a:off x="6372225" y="1980251"/>
            <a:ext cx="323876" cy="236030"/>
          </a:xfrm>
          <a:custGeom>
            <a:avLst/>
            <a:gdLst/>
            <a:ahLst/>
            <a:cxnLst/>
            <a:rect l="0" t="0" r="0" b="0"/>
            <a:pathLst>
              <a:path w="323876" h="236030">
                <a:moveTo>
                  <a:pt x="0" y="25713"/>
                </a:moveTo>
                <a:lnTo>
                  <a:pt x="4550" y="21163"/>
                </a:lnTo>
                <a:lnTo>
                  <a:pt x="8748" y="19822"/>
                </a:lnTo>
                <a:lnTo>
                  <a:pt x="14405" y="18928"/>
                </a:lnTo>
                <a:lnTo>
                  <a:pt x="21033" y="18333"/>
                </a:lnTo>
                <a:lnTo>
                  <a:pt x="27357" y="16983"/>
                </a:lnTo>
                <a:lnTo>
                  <a:pt x="33478" y="15131"/>
                </a:lnTo>
                <a:lnTo>
                  <a:pt x="39464" y="12943"/>
                </a:lnTo>
                <a:lnTo>
                  <a:pt x="47264" y="10533"/>
                </a:lnTo>
                <a:lnTo>
                  <a:pt x="66091" y="5314"/>
                </a:lnTo>
                <a:lnTo>
                  <a:pt x="75493" y="3541"/>
                </a:lnTo>
                <a:lnTo>
                  <a:pt x="84618" y="2360"/>
                </a:lnTo>
                <a:lnTo>
                  <a:pt x="93560" y="1572"/>
                </a:lnTo>
                <a:lnTo>
                  <a:pt x="102378" y="1047"/>
                </a:lnTo>
                <a:lnTo>
                  <a:pt x="119796" y="463"/>
                </a:lnTo>
                <a:lnTo>
                  <a:pt x="154261" y="88"/>
                </a:lnTo>
                <a:lnTo>
                  <a:pt x="206400" y="0"/>
                </a:lnTo>
                <a:lnTo>
                  <a:pt x="209991" y="951"/>
                </a:lnTo>
                <a:lnTo>
                  <a:pt x="219593" y="5888"/>
                </a:lnTo>
                <a:lnTo>
                  <a:pt x="225549" y="7377"/>
                </a:lnTo>
                <a:lnTo>
                  <a:pt x="227519" y="8727"/>
                </a:lnTo>
                <a:lnTo>
                  <a:pt x="228831" y="10579"/>
                </a:lnTo>
                <a:lnTo>
                  <a:pt x="229706" y="12767"/>
                </a:lnTo>
                <a:lnTo>
                  <a:pt x="229337" y="16130"/>
                </a:lnTo>
                <a:lnTo>
                  <a:pt x="228139" y="20277"/>
                </a:lnTo>
                <a:lnTo>
                  <a:pt x="226387" y="24947"/>
                </a:lnTo>
                <a:lnTo>
                  <a:pt x="223315" y="29965"/>
                </a:lnTo>
                <a:lnTo>
                  <a:pt x="219361" y="35215"/>
                </a:lnTo>
                <a:lnTo>
                  <a:pt x="214821" y="40620"/>
                </a:lnTo>
                <a:lnTo>
                  <a:pt x="208936" y="46129"/>
                </a:lnTo>
                <a:lnTo>
                  <a:pt x="202156" y="51706"/>
                </a:lnTo>
                <a:lnTo>
                  <a:pt x="194778" y="57330"/>
                </a:lnTo>
                <a:lnTo>
                  <a:pt x="187002" y="62983"/>
                </a:lnTo>
                <a:lnTo>
                  <a:pt x="170742" y="74346"/>
                </a:lnTo>
                <a:lnTo>
                  <a:pt x="162405" y="79090"/>
                </a:lnTo>
                <a:lnTo>
                  <a:pt x="153990" y="83205"/>
                </a:lnTo>
                <a:lnTo>
                  <a:pt x="137972" y="90318"/>
                </a:lnTo>
                <a:lnTo>
                  <a:pt x="124503" y="96654"/>
                </a:lnTo>
                <a:lnTo>
                  <a:pt x="106210" y="105576"/>
                </a:lnTo>
                <a:lnTo>
                  <a:pt x="97052" y="108833"/>
                </a:lnTo>
                <a:lnTo>
                  <a:pt x="91711" y="110281"/>
                </a:lnTo>
                <a:lnTo>
                  <a:pt x="91621" y="110667"/>
                </a:lnTo>
                <a:lnTo>
                  <a:pt x="92513" y="110924"/>
                </a:lnTo>
                <a:lnTo>
                  <a:pt x="101741" y="111337"/>
                </a:lnTo>
                <a:lnTo>
                  <a:pt x="110623" y="111394"/>
                </a:lnTo>
                <a:lnTo>
                  <a:pt x="115659" y="110456"/>
                </a:lnTo>
                <a:lnTo>
                  <a:pt x="120921" y="108879"/>
                </a:lnTo>
                <a:lnTo>
                  <a:pt x="126334" y="106874"/>
                </a:lnTo>
                <a:lnTo>
                  <a:pt x="147604" y="99503"/>
                </a:lnTo>
                <a:lnTo>
                  <a:pt x="155553" y="97766"/>
                </a:lnTo>
                <a:lnTo>
                  <a:pt x="163710" y="96609"/>
                </a:lnTo>
                <a:lnTo>
                  <a:pt x="172005" y="95837"/>
                </a:lnTo>
                <a:lnTo>
                  <a:pt x="180392" y="94370"/>
                </a:lnTo>
                <a:lnTo>
                  <a:pt x="188841" y="92439"/>
                </a:lnTo>
                <a:lnTo>
                  <a:pt x="197332" y="90200"/>
                </a:lnTo>
                <a:lnTo>
                  <a:pt x="206802" y="88707"/>
                </a:lnTo>
                <a:lnTo>
                  <a:pt x="216925" y="87712"/>
                </a:lnTo>
                <a:lnTo>
                  <a:pt x="227484" y="87048"/>
                </a:lnTo>
                <a:lnTo>
                  <a:pt x="236428" y="87558"/>
                </a:lnTo>
                <a:lnTo>
                  <a:pt x="244296" y="88851"/>
                </a:lnTo>
                <a:lnTo>
                  <a:pt x="251447" y="90665"/>
                </a:lnTo>
                <a:lnTo>
                  <a:pt x="259071" y="91875"/>
                </a:lnTo>
                <a:lnTo>
                  <a:pt x="267011" y="92681"/>
                </a:lnTo>
                <a:lnTo>
                  <a:pt x="275163" y="93218"/>
                </a:lnTo>
                <a:lnTo>
                  <a:pt x="282501" y="94529"/>
                </a:lnTo>
                <a:lnTo>
                  <a:pt x="289300" y="96356"/>
                </a:lnTo>
                <a:lnTo>
                  <a:pt x="295736" y="98526"/>
                </a:lnTo>
                <a:lnTo>
                  <a:pt x="305428" y="103477"/>
                </a:lnTo>
                <a:lnTo>
                  <a:pt x="312911" y="108853"/>
                </a:lnTo>
                <a:lnTo>
                  <a:pt x="319411" y="114417"/>
                </a:lnTo>
                <a:lnTo>
                  <a:pt x="321526" y="118186"/>
                </a:lnTo>
                <a:lnTo>
                  <a:pt x="322936" y="122605"/>
                </a:lnTo>
                <a:lnTo>
                  <a:pt x="323875" y="127455"/>
                </a:lnTo>
                <a:lnTo>
                  <a:pt x="323549" y="132594"/>
                </a:lnTo>
                <a:lnTo>
                  <a:pt x="322379" y="137925"/>
                </a:lnTo>
                <a:lnTo>
                  <a:pt x="320647" y="143383"/>
                </a:lnTo>
                <a:lnTo>
                  <a:pt x="317587" y="147975"/>
                </a:lnTo>
                <a:lnTo>
                  <a:pt x="313642" y="151989"/>
                </a:lnTo>
                <a:lnTo>
                  <a:pt x="309107" y="155617"/>
                </a:lnTo>
                <a:lnTo>
                  <a:pt x="304179" y="159941"/>
                </a:lnTo>
                <a:lnTo>
                  <a:pt x="298988" y="164728"/>
                </a:lnTo>
                <a:lnTo>
                  <a:pt x="288141" y="175128"/>
                </a:lnTo>
                <a:lnTo>
                  <a:pt x="276970" y="186100"/>
                </a:lnTo>
                <a:lnTo>
                  <a:pt x="270371" y="191693"/>
                </a:lnTo>
                <a:lnTo>
                  <a:pt x="263115" y="197326"/>
                </a:lnTo>
                <a:lnTo>
                  <a:pt x="255420" y="202987"/>
                </a:lnTo>
                <a:lnTo>
                  <a:pt x="247432" y="207714"/>
                </a:lnTo>
                <a:lnTo>
                  <a:pt x="239250" y="211817"/>
                </a:lnTo>
                <a:lnTo>
                  <a:pt x="223491" y="218916"/>
                </a:lnTo>
                <a:lnTo>
                  <a:pt x="210137" y="225246"/>
                </a:lnTo>
                <a:lnTo>
                  <a:pt x="203908" y="227315"/>
                </a:lnTo>
                <a:lnTo>
                  <a:pt x="197852" y="228695"/>
                </a:lnTo>
                <a:lnTo>
                  <a:pt x="191908" y="229614"/>
                </a:lnTo>
                <a:lnTo>
                  <a:pt x="182765" y="233176"/>
                </a:lnTo>
                <a:lnTo>
                  <a:pt x="178992" y="235460"/>
                </a:lnTo>
                <a:lnTo>
                  <a:pt x="176479" y="236029"/>
                </a:lnTo>
                <a:lnTo>
                  <a:pt x="174802" y="235456"/>
                </a:lnTo>
                <a:lnTo>
                  <a:pt x="173685" y="234122"/>
                </a:lnTo>
                <a:lnTo>
                  <a:pt x="171987" y="233233"/>
                </a:lnTo>
                <a:lnTo>
                  <a:pt x="167561" y="232244"/>
                </a:lnTo>
                <a:lnTo>
                  <a:pt x="162419" y="229265"/>
                </a:lnTo>
                <a:lnTo>
                  <a:pt x="154305" y="22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96"/>
          <p:cNvSpPr/>
          <p:nvPr/>
        </p:nvSpPr>
        <p:spPr>
          <a:xfrm>
            <a:off x="7152322" y="1894557"/>
            <a:ext cx="351473" cy="34256"/>
          </a:xfrm>
          <a:custGeom>
            <a:avLst/>
            <a:gdLst/>
            <a:ahLst/>
            <a:cxnLst/>
            <a:rect l="0" t="0" r="0" b="0"/>
            <a:pathLst>
              <a:path w="351473" h="34256">
                <a:moveTo>
                  <a:pt x="0" y="34255"/>
                </a:moveTo>
                <a:lnTo>
                  <a:pt x="24950" y="34255"/>
                </a:lnTo>
                <a:lnTo>
                  <a:pt x="30921" y="33303"/>
                </a:lnTo>
                <a:lnTo>
                  <a:pt x="37759" y="31715"/>
                </a:lnTo>
                <a:lnTo>
                  <a:pt x="45175" y="29704"/>
                </a:lnTo>
                <a:lnTo>
                  <a:pt x="53930" y="28364"/>
                </a:lnTo>
                <a:lnTo>
                  <a:pt x="63576" y="27470"/>
                </a:lnTo>
                <a:lnTo>
                  <a:pt x="73816" y="26874"/>
                </a:lnTo>
                <a:lnTo>
                  <a:pt x="84454" y="25525"/>
                </a:lnTo>
                <a:lnTo>
                  <a:pt x="95355" y="23672"/>
                </a:lnTo>
                <a:lnTo>
                  <a:pt x="144778" y="13855"/>
                </a:lnTo>
                <a:lnTo>
                  <a:pt x="158431" y="12083"/>
                </a:lnTo>
                <a:lnTo>
                  <a:pt x="172296" y="10901"/>
                </a:lnTo>
                <a:lnTo>
                  <a:pt x="186301" y="10113"/>
                </a:lnTo>
                <a:lnTo>
                  <a:pt x="199448" y="8635"/>
                </a:lnTo>
                <a:lnTo>
                  <a:pt x="212023" y="6698"/>
                </a:lnTo>
                <a:lnTo>
                  <a:pt x="224216" y="4454"/>
                </a:lnTo>
                <a:lnTo>
                  <a:pt x="236155" y="2957"/>
                </a:lnTo>
                <a:lnTo>
                  <a:pt x="247924" y="1960"/>
                </a:lnTo>
                <a:lnTo>
                  <a:pt x="259580" y="1295"/>
                </a:lnTo>
                <a:lnTo>
                  <a:pt x="280152" y="556"/>
                </a:lnTo>
                <a:lnTo>
                  <a:pt x="312090" y="82"/>
                </a:lnTo>
                <a:lnTo>
                  <a:pt x="330808" y="0"/>
                </a:lnTo>
                <a:lnTo>
                  <a:pt x="335791" y="941"/>
                </a:lnTo>
                <a:lnTo>
                  <a:pt x="340066" y="2521"/>
                </a:lnTo>
                <a:lnTo>
                  <a:pt x="351472" y="85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97"/>
          <p:cNvSpPr/>
          <p:nvPr/>
        </p:nvSpPr>
        <p:spPr>
          <a:xfrm>
            <a:off x="7246619" y="2016116"/>
            <a:ext cx="246749" cy="220795"/>
          </a:xfrm>
          <a:custGeom>
            <a:avLst/>
            <a:gdLst/>
            <a:ahLst/>
            <a:cxnLst/>
            <a:rect l="0" t="0" r="0" b="0"/>
            <a:pathLst>
              <a:path w="246749" h="220795">
                <a:moveTo>
                  <a:pt x="0" y="41284"/>
                </a:moveTo>
                <a:lnTo>
                  <a:pt x="4552" y="36733"/>
                </a:lnTo>
                <a:lnTo>
                  <a:pt x="11865" y="31958"/>
                </a:lnTo>
                <a:lnTo>
                  <a:pt x="22982" y="25683"/>
                </a:lnTo>
                <a:lnTo>
                  <a:pt x="26751" y="24216"/>
                </a:lnTo>
                <a:lnTo>
                  <a:pt x="38560" y="20045"/>
                </a:lnTo>
                <a:lnTo>
                  <a:pt x="45709" y="18552"/>
                </a:lnTo>
                <a:lnTo>
                  <a:pt x="53333" y="17557"/>
                </a:lnTo>
                <a:lnTo>
                  <a:pt x="61273" y="16893"/>
                </a:lnTo>
                <a:lnTo>
                  <a:pt x="70377" y="15498"/>
                </a:lnTo>
                <a:lnTo>
                  <a:pt x="80255" y="13616"/>
                </a:lnTo>
                <a:lnTo>
                  <a:pt x="90651" y="11409"/>
                </a:lnTo>
                <a:lnTo>
                  <a:pt x="100439" y="8984"/>
                </a:lnTo>
                <a:lnTo>
                  <a:pt x="109822" y="6416"/>
                </a:lnTo>
                <a:lnTo>
                  <a:pt x="118936" y="3751"/>
                </a:lnTo>
                <a:lnTo>
                  <a:pt x="127868" y="1974"/>
                </a:lnTo>
                <a:lnTo>
                  <a:pt x="136681" y="790"/>
                </a:lnTo>
                <a:lnTo>
                  <a:pt x="145413" y="0"/>
                </a:lnTo>
                <a:lnTo>
                  <a:pt x="153140" y="426"/>
                </a:lnTo>
                <a:lnTo>
                  <a:pt x="160196" y="1663"/>
                </a:lnTo>
                <a:lnTo>
                  <a:pt x="166806" y="3440"/>
                </a:lnTo>
                <a:lnTo>
                  <a:pt x="173117" y="4624"/>
                </a:lnTo>
                <a:lnTo>
                  <a:pt x="179229" y="5414"/>
                </a:lnTo>
                <a:lnTo>
                  <a:pt x="185209" y="5941"/>
                </a:lnTo>
                <a:lnTo>
                  <a:pt x="191100" y="6292"/>
                </a:lnTo>
                <a:lnTo>
                  <a:pt x="202727" y="6682"/>
                </a:lnTo>
                <a:lnTo>
                  <a:pt x="207541" y="7738"/>
                </a:lnTo>
                <a:lnTo>
                  <a:pt x="211704" y="9395"/>
                </a:lnTo>
                <a:lnTo>
                  <a:pt x="215430" y="11452"/>
                </a:lnTo>
                <a:lnTo>
                  <a:pt x="217916" y="13776"/>
                </a:lnTo>
                <a:lnTo>
                  <a:pt x="219573" y="16278"/>
                </a:lnTo>
                <a:lnTo>
                  <a:pt x="221413" y="21597"/>
                </a:lnTo>
                <a:lnTo>
                  <a:pt x="222232" y="27137"/>
                </a:lnTo>
                <a:lnTo>
                  <a:pt x="220545" y="29947"/>
                </a:lnTo>
                <a:lnTo>
                  <a:pt x="213590" y="35610"/>
                </a:lnTo>
                <a:lnTo>
                  <a:pt x="209069" y="39406"/>
                </a:lnTo>
                <a:lnTo>
                  <a:pt x="204150" y="43842"/>
                </a:lnTo>
                <a:lnTo>
                  <a:pt x="198965" y="48704"/>
                </a:lnTo>
                <a:lnTo>
                  <a:pt x="193603" y="52898"/>
                </a:lnTo>
                <a:lnTo>
                  <a:pt x="188124" y="56647"/>
                </a:lnTo>
                <a:lnTo>
                  <a:pt x="182567" y="60098"/>
                </a:lnTo>
                <a:lnTo>
                  <a:pt x="161092" y="74057"/>
                </a:lnTo>
                <a:lnTo>
                  <a:pt x="153115" y="78373"/>
                </a:lnTo>
                <a:lnTo>
                  <a:pt x="144939" y="82202"/>
                </a:lnTo>
                <a:lnTo>
                  <a:pt x="136631" y="85708"/>
                </a:lnTo>
                <a:lnTo>
                  <a:pt x="129188" y="89950"/>
                </a:lnTo>
                <a:lnTo>
                  <a:pt x="122321" y="94683"/>
                </a:lnTo>
                <a:lnTo>
                  <a:pt x="115837" y="99743"/>
                </a:lnTo>
                <a:lnTo>
                  <a:pt x="109611" y="104069"/>
                </a:lnTo>
                <a:lnTo>
                  <a:pt x="103554" y="107906"/>
                </a:lnTo>
                <a:lnTo>
                  <a:pt x="97611" y="111416"/>
                </a:lnTo>
                <a:lnTo>
                  <a:pt x="91744" y="113756"/>
                </a:lnTo>
                <a:lnTo>
                  <a:pt x="85928" y="115316"/>
                </a:lnTo>
                <a:lnTo>
                  <a:pt x="80146" y="116356"/>
                </a:lnTo>
                <a:lnTo>
                  <a:pt x="76291" y="118002"/>
                </a:lnTo>
                <a:lnTo>
                  <a:pt x="73720" y="120052"/>
                </a:lnTo>
                <a:lnTo>
                  <a:pt x="72007" y="122371"/>
                </a:lnTo>
                <a:lnTo>
                  <a:pt x="69913" y="123917"/>
                </a:lnTo>
                <a:lnTo>
                  <a:pt x="62247" y="126398"/>
                </a:lnTo>
                <a:lnTo>
                  <a:pt x="61501" y="126602"/>
                </a:lnTo>
                <a:lnTo>
                  <a:pt x="61955" y="126737"/>
                </a:lnTo>
                <a:lnTo>
                  <a:pt x="65001" y="126888"/>
                </a:lnTo>
                <a:lnTo>
                  <a:pt x="67147" y="125976"/>
                </a:lnTo>
                <a:lnTo>
                  <a:pt x="72072" y="122422"/>
                </a:lnTo>
                <a:lnTo>
                  <a:pt x="76623" y="121093"/>
                </a:lnTo>
                <a:lnTo>
                  <a:pt x="82515" y="120208"/>
                </a:lnTo>
                <a:lnTo>
                  <a:pt x="89300" y="119617"/>
                </a:lnTo>
                <a:lnTo>
                  <a:pt x="95728" y="118271"/>
                </a:lnTo>
                <a:lnTo>
                  <a:pt x="101920" y="116421"/>
                </a:lnTo>
                <a:lnTo>
                  <a:pt x="107951" y="114235"/>
                </a:lnTo>
                <a:lnTo>
                  <a:pt x="114830" y="112778"/>
                </a:lnTo>
                <a:lnTo>
                  <a:pt x="122274" y="111807"/>
                </a:lnTo>
                <a:lnTo>
                  <a:pt x="130094" y="111159"/>
                </a:lnTo>
                <a:lnTo>
                  <a:pt x="138165" y="110727"/>
                </a:lnTo>
                <a:lnTo>
                  <a:pt x="154751" y="110248"/>
                </a:lnTo>
                <a:lnTo>
                  <a:pt x="163176" y="109167"/>
                </a:lnTo>
                <a:lnTo>
                  <a:pt x="171649" y="107494"/>
                </a:lnTo>
                <a:lnTo>
                  <a:pt x="180155" y="105426"/>
                </a:lnTo>
                <a:lnTo>
                  <a:pt x="187731" y="105000"/>
                </a:lnTo>
                <a:lnTo>
                  <a:pt x="194687" y="105669"/>
                </a:lnTo>
                <a:lnTo>
                  <a:pt x="201229" y="107067"/>
                </a:lnTo>
                <a:lnTo>
                  <a:pt x="207495" y="107999"/>
                </a:lnTo>
                <a:lnTo>
                  <a:pt x="213578" y="108621"/>
                </a:lnTo>
                <a:lnTo>
                  <a:pt x="224464" y="109311"/>
                </a:lnTo>
                <a:lnTo>
                  <a:pt x="232477" y="109618"/>
                </a:lnTo>
                <a:lnTo>
                  <a:pt x="235947" y="110652"/>
                </a:lnTo>
                <a:lnTo>
                  <a:pt x="242344" y="114342"/>
                </a:lnTo>
                <a:lnTo>
                  <a:pt x="244430" y="116659"/>
                </a:lnTo>
                <a:lnTo>
                  <a:pt x="245821" y="119156"/>
                </a:lnTo>
                <a:lnTo>
                  <a:pt x="246748" y="121774"/>
                </a:lnTo>
                <a:lnTo>
                  <a:pt x="246414" y="125424"/>
                </a:lnTo>
                <a:lnTo>
                  <a:pt x="245239" y="129762"/>
                </a:lnTo>
                <a:lnTo>
                  <a:pt x="243502" y="134559"/>
                </a:lnTo>
                <a:lnTo>
                  <a:pt x="240441" y="138710"/>
                </a:lnTo>
                <a:lnTo>
                  <a:pt x="236494" y="142429"/>
                </a:lnTo>
                <a:lnTo>
                  <a:pt x="231957" y="145862"/>
                </a:lnTo>
                <a:lnTo>
                  <a:pt x="227029" y="150055"/>
                </a:lnTo>
                <a:lnTo>
                  <a:pt x="221838" y="154755"/>
                </a:lnTo>
                <a:lnTo>
                  <a:pt x="216472" y="159794"/>
                </a:lnTo>
                <a:lnTo>
                  <a:pt x="210038" y="164105"/>
                </a:lnTo>
                <a:lnTo>
                  <a:pt x="202891" y="167932"/>
                </a:lnTo>
                <a:lnTo>
                  <a:pt x="195268" y="171436"/>
                </a:lnTo>
                <a:lnTo>
                  <a:pt x="187329" y="175677"/>
                </a:lnTo>
                <a:lnTo>
                  <a:pt x="179178" y="180409"/>
                </a:lnTo>
                <a:lnTo>
                  <a:pt x="170887" y="185469"/>
                </a:lnTo>
                <a:lnTo>
                  <a:pt x="162503" y="189795"/>
                </a:lnTo>
                <a:lnTo>
                  <a:pt x="154055" y="193631"/>
                </a:lnTo>
                <a:lnTo>
                  <a:pt x="145566" y="197141"/>
                </a:lnTo>
                <a:lnTo>
                  <a:pt x="138002" y="200434"/>
                </a:lnTo>
                <a:lnTo>
                  <a:pt x="124517" y="206632"/>
                </a:lnTo>
                <a:lnTo>
                  <a:pt x="106215" y="215477"/>
                </a:lnTo>
                <a:lnTo>
                  <a:pt x="101290" y="217420"/>
                </a:lnTo>
                <a:lnTo>
                  <a:pt x="97055" y="218715"/>
                </a:lnTo>
                <a:lnTo>
                  <a:pt x="89808" y="220154"/>
                </a:lnTo>
                <a:lnTo>
                  <a:pt x="83412" y="220794"/>
                </a:lnTo>
                <a:lnTo>
                  <a:pt x="81326" y="220012"/>
                </a:lnTo>
                <a:lnTo>
                  <a:pt x="79935" y="218539"/>
                </a:lnTo>
                <a:lnTo>
                  <a:pt x="79008" y="216604"/>
                </a:lnTo>
                <a:lnTo>
                  <a:pt x="77978" y="211914"/>
                </a:lnTo>
                <a:lnTo>
                  <a:pt x="77153" y="2041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98"/>
          <p:cNvSpPr/>
          <p:nvPr/>
        </p:nvSpPr>
        <p:spPr>
          <a:xfrm>
            <a:off x="8129587" y="1903128"/>
            <a:ext cx="394336" cy="25685"/>
          </a:xfrm>
          <a:custGeom>
            <a:avLst/>
            <a:gdLst/>
            <a:ahLst/>
            <a:cxnLst/>
            <a:rect l="0" t="0" r="0" b="0"/>
            <a:pathLst>
              <a:path w="394336" h="25685">
                <a:moveTo>
                  <a:pt x="0" y="25684"/>
                </a:moveTo>
                <a:lnTo>
                  <a:pt x="16483" y="25684"/>
                </a:lnTo>
                <a:lnTo>
                  <a:pt x="22418" y="24732"/>
                </a:lnTo>
                <a:lnTo>
                  <a:pt x="29234" y="23144"/>
                </a:lnTo>
                <a:lnTo>
                  <a:pt x="36634" y="21133"/>
                </a:lnTo>
                <a:lnTo>
                  <a:pt x="44425" y="19793"/>
                </a:lnTo>
                <a:lnTo>
                  <a:pt x="52477" y="18899"/>
                </a:lnTo>
                <a:lnTo>
                  <a:pt x="60702" y="18303"/>
                </a:lnTo>
                <a:lnTo>
                  <a:pt x="69996" y="17906"/>
                </a:lnTo>
                <a:lnTo>
                  <a:pt x="90482" y="17465"/>
                </a:lnTo>
                <a:lnTo>
                  <a:pt x="102232" y="16394"/>
                </a:lnTo>
                <a:lnTo>
                  <a:pt x="114827" y="14728"/>
                </a:lnTo>
                <a:lnTo>
                  <a:pt x="127986" y="12665"/>
                </a:lnTo>
                <a:lnTo>
                  <a:pt x="141522" y="11290"/>
                </a:lnTo>
                <a:lnTo>
                  <a:pt x="155308" y="10373"/>
                </a:lnTo>
                <a:lnTo>
                  <a:pt x="169261" y="9762"/>
                </a:lnTo>
                <a:lnTo>
                  <a:pt x="183326" y="8402"/>
                </a:lnTo>
                <a:lnTo>
                  <a:pt x="197465" y="6542"/>
                </a:lnTo>
                <a:lnTo>
                  <a:pt x="211652" y="4350"/>
                </a:lnTo>
                <a:lnTo>
                  <a:pt x="225875" y="2889"/>
                </a:lnTo>
                <a:lnTo>
                  <a:pt x="240118" y="1915"/>
                </a:lnTo>
                <a:lnTo>
                  <a:pt x="254377" y="1266"/>
                </a:lnTo>
                <a:lnTo>
                  <a:pt x="282918" y="544"/>
                </a:lnTo>
                <a:lnTo>
                  <a:pt x="359042" y="0"/>
                </a:lnTo>
                <a:lnTo>
                  <a:pt x="366044" y="942"/>
                </a:lnTo>
                <a:lnTo>
                  <a:pt x="371665" y="2522"/>
                </a:lnTo>
                <a:lnTo>
                  <a:pt x="376365" y="4528"/>
                </a:lnTo>
                <a:lnTo>
                  <a:pt x="380450" y="5865"/>
                </a:lnTo>
                <a:lnTo>
                  <a:pt x="384126" y="6756"/>
                </a:lnTo>
                <a:lnTo>
                  <a:pt x="394335" y="85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99"/>
          <p:cNvSpPr/>
          <p:nvPr/>
        </p:nvSpPr>
        <p:spPr>
          <a:xfrm>
            <a:off x="8223884" y="1997754"/>
            <a:ext cx="193860" cy="179661"/>
          </a:xfrm>
          <a:custGeom>
            <a:avLst/>
            <a:gdLst/>
            <a:ahLst/>
            <a:cxnLst/>
            <a:rect l="0" t="0" r="0" b="0"/>
            <a:pathLst>
              <a:path w="193860" h="179661">
                <a:moveTo>
                  <a:pt x="17146" y="16783"/>
                </a:moveTo>
                <a:lnTo>
                  <a:pt x="21697" y="16783"/>
                </a:lnTo>
                <a:lnTo>
                  <a:pt x="23990" y="15831"/>
                </a:lnTo>
                <a:lnTo>
                  <a:pt x="29077" y="12232"/>
                </a:lnTo>
                <a:lnTo>
                  <a:pt x="33672" y="10892"/>
                </a:lnTo>
                <a:lnTo>
                  <a:pt x="39594" y="9998"/>
                </a:lnTo>
                <a:lnTo>
                  <a:pt x="46398" y="9402"/>
                </a:lnTo>
                <a:lnTo>
                  <a:pt x="53792" y="9005"/>
                </a:lnTo>
                <a:lnTo>
                  <a:pt x="69628" y="8564"/>
                </a:lnTo>
                <a:lnTo>
                  <a:pt x="77851" y="7493"/>
                </a:lnTo>
                <a:lnTo>
                  <a:pt x="86191" y="5827"/>
                </a:lnTo>
                <a:lnTo>
                  <a:pt x="94609" y="3764"/>
                </a:lnTo>
                <a:lnTo>
                  <a:pt x="103078" y="2389"/>
                </a:lnTo>
                <a:lnTo>
                  <a:pt x="111581" y="1472"/>
                </a:lnTo>
                <a:lnTo>
                  <a:pt x="120108" y="861"/>
                </a:lnTo>
                <a:lnTo>
                  <a:pt x="128650" y="453"/>
                </a:lnTo>
                <a:lnTo>
                  <a:pt x="145760" y="0"/>
                </a:lnTo>
                <a:lnTo>
                  <a:pt x="153371" y="832"/>
                </a:lnTo>
                <a:lnTo>
                  <a:pt x="160349" y="2339"/>
                </a:lnTo>
                <a:lnTo>
                  <a:pt x="166908" y="4296"/>
                </a:lnTo>
                <a:lnTo>
                  <a:pt x="173184" y="5601"/>
                </a:lnTo>
                <a:lnTo>
                  <a:pt x="179274" y="6471"/>
                </a:lnTo>
                <a:lnTo>
                  <a:pt x="185239" y="7051"/>
                </a:lnTo>
                <a:lnTo>
                  <a:pt x="189215" y="8390"/>
                </a:lnTo>
                <a:lnTo>
                  <a:pt x="191867" y="10235"/>
                </a:lnTo>
                <a:lnTo>
                  <a:pt x="193633" y="12418"/>
                </a:lnTo>
                <a:lnTo>
                  <a:pt x="193859" y="14825"/>
                </a:lnTo>
                <a:lnTo>
                  <a:pt x="193058" y="17383"/>
                </a:lnTo>
                <a:lnTo>
                  <a:pt x="191571" y="20041"/>
                </a:lnTo>
                <a:lnTo>
                  <a:pt x="188674" y="21812"/>
                </a:lnTo>
                <a:lnTo>
                  <a:pt x="184838" y="22993"/>
                </a:lnTo>
                <a:lnTo>
                  <a:pt x="180375" y="23781"/>
                </a:lnTo>
                <a:lnTo>
                  <a:pt x="176448" y="26211"/>
                </a:lnTo>
                <a:lnTo>
                  <a:pt x="172877" y="29736"/>
                </a:lnTo>
                <a:lnTo>
                  <a:pt x="169544" y="33991"/>
                </a:lnTo>
                <a:lnTo>
                  <a:pt x="163512" y="37780"/>
                </a:lnTo>
                <a:lnTo>
                  <a:pt x="155681" y="41258"/>
                </a:lnTo>
                <a:lnTo>
                  <a:pt x="128996" y="50705"/>
                </a:lnTo>
                <a:lnTo>
                  <a:pt x="94378" y="62430"/>
                </a:lnTo>
                <a:lnTo>
                  <a:pt x="86732" y="65312"/>
                </a:lnTo>
                <a:lnTo>
                  <a:pt x="79730" y="68186"/>
                </a:lnTo>
                <a:lnTo>
                  <a:pt x="73156" y="71054"/>
                </a:lnTo>
                <a:lnTo>
                  <a:pt x="60771" y="76781"/>
                </a:lnTo>
                <a:lnTo>
                  <a:pt x="54802" y="79642"/>
                </a:lnTo>
                <a:lnTo>
                  <a:pt x="49870" y="81549"/>
                </a:lnTo>
                <a:lnTo>
                  <a:pt x="45630" y="82820"/>
                </a:lnTo>
                <a:lnTo>
                  <a:pt x="34487" y="85319"/>
                </a:lnTo>
                <a:lnTo>
                  <a:pt x="38900" y="85350"/>
                </a:lnTo>
                <a:lnTo>
                  <a:pt x="95832" y="85363"/>
                </a:lnTo>
                <a:lnTo>
                  <a:pt x="102941" y="86315"/>
                </a:lnTo>
                <a:lnTo>
                  <a:pt x="109584" y="87903"/>
                </a:lnTo>
                <a:lnTo>
                  <a:pt x="115919" y="89914"/>
                </a:lnTo>
                <a:lnTo>
                  <a:pt x="123000" y="91254"/>
                </a:lnTo>
                <a:lnTo>
                  <a:pt x="130578" y="92148"/>
                </a:lnTo>
                <a:lnTo>
                  <a:pt x="138487" y="92744"/>
                </a:lnTo>
                <a:lnTo>
                  <a:pt x="145665" y="94094"/>
                </a:lnTo>
                <a:lnTo>
                  <a:pt x="152355" y="95946"/>
                </a:lnTo>
                <a:lnTo>
                  <a:pt x="158721" y="98133"/>
                </a:lnTo>
                <a:lnTo>
                  <a:pt x="163916" y="100544"/>
                </a:lnTo>
                <a:lnTo>
                  <a:pt x="168333" y="103104"/>
                </a:lnTo>
                <a:lnTo>
                  <a:pt x="172229" y="105763"/>
                </a:lnTo>
                <a:lnTo>
                  <a:pt x="175780" y="108488"/>
                </a:lnTo>
                <a:lnTo>
                  <a:pt x="179099" y="111257"/>
                </a:lnTo>
                <a:lnTo>
                  <a:pt x="182264" y="114056"/>
                </a:lnTo>
                <a:lnTo>
                  <a:pt x="184375" y="116874"/>
                </a:lnTo>
                <a:lnTo>
                  <a:pt x="185782" y="119705"/>
                </a:lnTo>
                <a:lnTo>
                  <a:pt x="186719" y="122545"/>
                </a:lnTo>
                <a:lnTo>
                  <a:pt x="187345" y="125391"/>
                </a:lnTo>
                <a:lnTo>
                  <a:pt x="187762" y="128241"/>
                </a:lnTo>
                <a:lnTo>
                  <a:pt x="188040" y="131093"/>
                </a:lnTo>
                <a:lnTo>
                  <a:pt x="186321" y="133948"/>
                </a:lnTo>
                <a:lnTo>
                  <a:pt x="183269" y="136803"/>
                </a:lnTo>
                <a:lnTo>
                  <a:pt x="179329" y="139659"/>
                </a:lnTo>
                <a:lnTo>
                  <a:pt x="175750" y="142515"/>
                </a:lnTo>
                <a:lnTo>
                  <a:pt x="172412" y="145372"/>
                </a:lnTo>
                <a:lnTo>
                  <a:pt x="169234" y="148229"/>
                </a:lnTo>
                <a:lnTo>
                  <a:pt x="165210" y="151086"/>
                </a:lnTo>
                <a:lnTo>
                  <a:pt x="160623" y="153943"/>
                </a:lnTo>
                <a:lnTo>
                  <a:pt x="155660" y="156801"/>
                </a:lnTo>
                <a:lnTo>
                  <a:pt x="150446" y="158706"/>
                </a:lnTo>
                <a:lnTo>
                  <a:pt x="145065" y="159976"/>
                </a:lnTo>
                <a:lnTo>
                  <a:pt x="139572" y="160822"/>
                </a:lnTo>
                <a:lnTo>
                  <a:pt x="133054" y="162339"/>
                </a:lnTo>
                <a:lnTo>
                  <a:pt x="125851" y="164303"/>
                </a:lnTo>
                <a:lnTo>
                  <a:pt x="118191" y="166565"/>
                </a:lnTo>
                <a:lnTo>
                  <a:pt x="111180" y="169025"/>
                </a:lnTo>
                <a:lnTo>
                  <a:pt x="104599" y="171618"/>
                </a:lnTo>
                <a:lnTo>
                  <a:pt x="98308" y="174299"/>
                </a:lnTo>
                <a:lnTo>
                  <a:pt x="92209" y="176086"/>
                </a:lnTo>
                <a:lnTo>
                  <a:pt x="86238" y="177277"/>
                </a:lnTo>
                <a:lnTo>
                  <a:pt x="80352" y="178072"/>
                </a:lnTo>
                <a:lnTo>
                  <a:pt x="74523" y="178601"/>
                </a:lnTo>
                <a:lnTo>
                  <a:pt x="68733" y="178954"/>
                </a:lnTo>
                <a:lnTo>
                  <a:pt x="57219" y="179347"/>
                </a:lnTo>
                <a:lnTo>
                  <a:pt x="33136" y="179619"/>
                </a:lnTo>
                <a:lnTo>
                  <a:pt x="0" y="1796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00"/>
          <p:cNvSpPr/>
          <p:nvPr/>
        </p:nvSpPr>
        <p:spPr>
          <a:xfrm>
            <a:off x="6509384" y="2571750"/>
            <a:ext cx="265271" cy="351460"/>
          </a:xfrm>
          <a:custGeom>
            <a:avLst/>
            <a:gdLst/>
            <a:ahLst/>
            <a:cxnLst/>
            <a:rect l="0" t="0" r="0" b="0"/>
            <a:pathLst>
              <a:path w="265271" h="351460">
                <a:moveTo>
                  <a:pt x="0" y="0"/>
                </a:moveTo>
                <a:lnTo>
                  <a:pt x="0" y="11931"/>
                </a:lnTo>
                <a:lnTo>
                  <a:pt x="953" y="14621"/>
                </a:lnTo>
                <a:lnTo>
                  <a:pt x="4551" y="20151"/>
                </a:lnTo>
                <a:lnTo>
                  <a:pt x="6786" y="28323"/>
                </a:lnTo>
                <a:lnTo>
                  <a:pt x="7381" y="33170"/>
                </a:lnTo>
                <a:lnTo>
                  <a:pt x="8731" y="37353"/>
                </a:lnTo>
                <a:lnTo>
                  <a:pt x="12771" y="44541"/>
                </a:lnTo>
                <a:lnTo>
                  <a:pt x="17741" y="53451"/>
                </a:lnTo>
                <a:lnTo>
                  <a:pt x="23125" y="62808"/>
                </a:lnTo>
                <a:lnTo>
                  <a:pt x="28694" y="70142"/>
                </a:lnTo>
                <a:lnTo>
                  <a:pt x="30559" y="74384"/>
                </a:lnTo>
                <a:lnTo>
                  <a:pt x="32632" y="84177"/>
                </a:lnTo>
                <a:lnTo>
                  <a:pt x="36093" y="94879"/>
                </a:lnTo>
                <a:lnTo>
                  <a:pt x="40806" y="105033"/>
                </a:lnTo>
                <a:lnTo>
                  <a:pt x="46077" y="112721"/>
                </a:lnTo>
                <a:lnTo>
                  <a:pt x="51594" y="119313"/>
                </a:lnTo>
                <a:lnTo>
                  <a:pt x="54399" y="122404"/>
                </a:lnTo>
                <a:lnTo>
                  <a:pt x="62595" y="128379"/>
                </a:lnTo>
                <a:lnTo>
                  <a:pt x="67447" y="131306"/>
                </a:lnTo>
                <a:lnTo>
                  <a:pt x="75379" y="137098"/>
                </a:lnTo>
                <a:lnTo>
                  <a:pt x="78828" y="139976"/>
                </a:lnTo>
                <a:lnTo>
                  <a:pt x="83032" y="141895"/>
                </a:lnTo>
                <a:lnTo>
                  <a:pt x="87740" y="143174"/>
                </a:lnTo>
                <a:lnTo>
                  <a:pt x="92784" y="144027"/>
                </a:lnTo>
                <a:lnTo>
                  <a:pt x="98051" y="145548"/>
                </a:lnTo>
                <a:lnTo>
                  <a:pt x="103468" y="147514"/>
                </a:lnTo>
                <a:lnTo>
                  <a:pt x="108984" y="149778"/>
                </a:lnTo>
                <a:lnTo>
                  <a:pt x="113614" y="151287"/>
                </a:lnTo>
                <a:lnTo>
                  <a:pt x="121298" y="152963"/>
                </a:lnTo>
                <a:lnTo>
                  <a:pt x="124680" y="152458"/>
                </a:lnTo>
                <a:lnTo>
                  <a:pt x="127888" y="151168"/>
                </a:lnTo>
                <a:lnTo>
                  <a:pt x="130979" y="149356"/>
                </a:lnTo>
                <a:lnTo>
                  <a:pt x="136953" y="147343"/>
                </a:lnTo>
                <a:lnTo>
                  <a:pt x="139879" y="146806"/>
                </a:lnTo>
                <a:lnTo>
                  <a:pt x="145672" y="143669"/>
                </a:lnTo>
                <a:lnTo>
                  <a:pt x="151421" y="139101"/>
                </a:lnTo>
                <a:lnTo>
                  <a:pt x="157150" y="133895"/>
                </a:lnTo>
                <a:lnTo>
                  <a:pt x="165732" y="125609"/>
                </a:lnTo>
                <a:lnTo>
                  <a:pt x="171449" y="117421"/>
                </a:lnTo>
                <a:lnTo>
                  <a:pt x="176212" y="108384"/>
                </a:lnTo>
                <a:lnTo>
                  <a:pt x="178329" y="101193"/>
                </a:lnTo>
                <a:lnTo>
                  <a:pt x="181810" y="92282"/>
                </a:lnTo>
                <a:lnTo>
                  <a:pt x="185580" y="81971"/>
                </a:lnTo>
                <a:lnTo>
                  <a:pt x="187255" y="71039"/>
                </a:lnTo>
                <a:lnTo>
                  <a:pt x="188000" y="62370"/>
                </a:lnTo>
                <a:lnTo>
                  <a:pt x="188331" y="54390"/>
                </a:lnTo>
                <a:lnTo>
                  <a:pt x="188561" y="32762"/>
                </a:lnTo>
                <a:lnTo>
                  <a:pt x="188586" y="23254"/>
                </a:lnTo>
                <a:lnTo>
                  <a:pt x="187636" y="20265"/>
                </a:lnTo>
                <a:lnTo>
                  <a:pt x="182702" y="11507"/>
                </a:lnTo>
                <a:lnTo>
                  <a:pt x="180180" y="757"/>
                </a:lnTo>
                <a:lnTo>
                  <a:pt x="180054" y="149"/>
                </a:lnTo>
                <a:lnTo>
                  <a:pt x="184583" y="44"/>
                </a:lnTo>
                <a:lnTo>
                  <a:pt x="186873" y="982"/>
                </a:lnTo>
                <a:lnTo>
                  <a:pt x="191958" y="4563"/>
                </a:lnTo>
                <a:lnTo>
                  <a:pt x="193694" y="6852"/>
                </a:lnTo>
                <a:lnTo>
                  <a:pt x="194852" y="9331"/>
                </a:lnTo>
                <a:lnTo>
                  <a:pt x="195625" y="11935"/>
                </a:lnTo>
                <a:lnTo>
                  <a:pt x="199022" y="17369"/>
                </a:lnTo>
                <a:lnTo>
                  <a:pt x="203707" y="23912"/>
                </a:lnTo>
                <a:lnTo>
                  <a:pt x="208964" y="33170"/>
                </a:lnTo>
                <a:lnTo>
                  <a:pt x="211936" y="43634"/>
                </a:lnTo>
                <a:lnTo>
                  <a:pt x="212728" y="49092"/>
                </a:lnTo>
                <a:lnTo>
                  <a:pt x="215162" y="54635"/>
                </a:lnTo>
                <a:lnTo>
                  <a:pt x="218689" y="60236"/>
                </a:lnTo>
                <a:lnTo>
                  <a:pt x="222945" y="65875"/>
                </a:lnTo>
                <a:lnTo>
                  <a:pt x="225783" y="72491"/>
                </a:lnTo>
                <a:lnTo>
                  <a:pt x="227675" y="79760"/>
                </a:lnTo>
                <a:lnTo>
                  <a:pt x="228935" y="87463"/>
                </a:lnTo>
                <a:lnTo>
                  <a:pt x="231682" y="94503"/>
                </a:lnTo>
                <a:lnTo>
                  <a:pt x="235417" y="101102"/>
                </a:lnTo>
                <a:lnTo>
                  <a:pt x="239812" y="107407"/>
                </a:lnTo>
                <a:lnTo>
                  <a:pt x="242742" y="113514"/>
                </a:lnTo>
                <a:lnTo>
                  <a:pt x="244696" y="119491"/>
                </a:lnTo>
                <a:lnTo>
                  <a:pt x="245999" y="125380"/>
                </a:lnTo>
                <a:lnTo>
                  <a:pt x="247819" y="132164"/>
                </a:lnTo>
                <a:lnTo>
                  <a:pt x="252383" y="147322"/>
                </a:lnTo>
                <a:lnTo>
                  <a:pt x="254932" y="154412"/>
                </a:lnTo>
                <a:lnTo>
                  <a:pt x="257585" y="161044"/>
                </a:lnTo>
                <a:lnTo>
                  <a:pt x="260306" y="167370"/>
                </a:lnTo>
                <a:lnTo>
                  <a:pt x="262120" y="174445"/>
                </a:lnTo>
                <a:lnTo>
                  <a:pt x="263330" y="182019"/>
                </a:lnTo>
                <a:lnTo>
                  <a:pt x="264136" y="189926"/>
                </a:lnTo>
                <a:lnTo>
                  <a:pt x="264673" y="198054"/>
                </a:lnTo>
                <a:lnTo>
                  <a:pt x="265031" y="206331"/>
                </a:lnTo>
                <a:lnTo>
                  <a:pt x="265270" y="214707"/>
                </a:lnTo>
                <a:lnTo>
                  <a:pt x="264477" y="222195"/>
                </a:lnTo>
                <a:lnTo>
                  <a:pt x="262996" y="229092"/>
                </a:lnTo>
                <a:lnTo>
                  <a:pt x="258809" y="242789"/>
                </a:lnTo>
                <a:lnTo>
                  <a:pt x="253775" y="258401"/>
                </a:lnTo>
                <a:lnTo>
                  <a:pt x="251098" y="265612"/>
                </a:lnTo>
                <a:lnTo>
                  <a:pt x="248362" y="272325"/>
                </a:lnTo>
                <a:lnTo>
                  <a:pt x="245585" y="278705"/>
                </a:lnTo>
                <a:lnTo>
                  <a:pt x="241828" y="284863"/>
                </a:lnTo>
                <a:lnTo>
                  <a:pt x="237419" y="290874"/>
                </a:lnTo>
                <a:lnTo>
                  <a:pt x="232575" y="296785"/>
                </a:lnTo>
                <a:lnTo>
                  <a:pt x="228393" y="302632"/>
                </a:lnTo>
                <a:lnTo>
                  <a:pt x="224652" y="308435"/>
                </a:lnTo>
                <a:lnTo>
                  <a:pt x="221205" y="314208"/>
                </a:lnTo>
                <a:lnTo>
                  <a:pt x="217003" y="319009"/>
                </a:lnTo>
                <a:lnTo>
                  <a:pt x="212297" y="323163"/>
                </a:lnTo>
                <a:lnTo>
                  <a:pt x="207254" y="326884"/>
                </a:lnTo>
                <a:lnTo>
                  <a:pt x="199111" y="333559"/>
                </a:lnTo>
                <a:lnTo>
                  <a:pt x="191364" y="339701"/>
                </a:lnTo>
                <a:lnTo>
                  <a:pt x="186632" y="342672"/>
                </a:lnTo>
                <a:lnTo>
                  <a:pt x="181571" y="345605"/>
                </a:lnTo>
                <a:lnTo>
                  <a:pt x="173408" y="348865"/>
                </a:lnTo>
                <a:lnTo>
                  <a:pt x="165653" y="350313"/>
                </a:lnTo>
                <a:lnTo>
                  <a:pt x="160918" y="350700"/>
                </a:lnTo>
                <a:lnTo>
                  <a:pt x="151529" y="351129"/>
                </a:lnTo>
                <a:lnTo>
                  <a:pt x="144181" y="351320"/>
                </a:lnTo>
                <a:lnTo>
                  <a:pt x="118464" y="351459"/>
                </a:lnTo>
                <a:lnTo>
                  <a:pt x="115172" y="350511"/>
                </a:lnTo>
                <a:lnTo>
                  <a:pt x="108972" y="346917"/>
                </a:lnTo>
                <a:lnTo>
                  <a:pt x="103043" y="342145"/>
                </a:lnTo>
                <a:lnTo>
                  <a:pt x="96280" y="336849"/>
                </a:lnTo>
                <a:lnTo>
                  <a:pt x="91809" y="334104"/>
                </a:lnTo>
                <a:lnTo>
                  <a:pt x="86924" y="331321"/>
                </a:lnTo>
                <a:lnTo>
                  <a:pt x="83667" y="328513"/>
                </a:lnTo>
                <a:lnTo>
                  <a:pt x="81496" y="325688"/>
                </a:lnTo>
                <a:lnTo>
                  <a:pt x="79083" y="320010"/>
                </a:lnTo>
                <a:lnTo>
                  <a:pt x="77725" y="311459"/>
                </a:lnTo>
                <a:lnTo>
                  <a:pt x="77323" y="302892"/>
                </a:lnTo>
                <a:lnTo>
                  <a:pt x="77153" y="2914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01"/>
          <p:cNvSpPr/>
          <p:nvPr/>
        </p:nvSpPr>
        <p:spPr>
          <a:xfrm>
            <a:off x="6852284" y="2614621"/>
            <a:ext cx="154307" cy="17137"/>
          </a:xfrm>
          <a:custGeom>
            <a:avLst/>
            <a:gdLst/>
            <a:ahLst/>
            <a:cxnLst/>
            <a:rect l="0" t="0" r="0" b="0"/>
            <a:pathLst>
              <a:path w="154307" h="17137">
                <a:moveTo>
                  <a:pt x="0" y="17136"/>
                </a:moveTo>
                <a:lnTo>
                  <a:pt x="4551" y="12585"/>
                </a:lnTo>
                <a:lnTo>
                  <a:pt x="6844" y="11245"/>
                </a:lnTo>
                <a:lnTo>
                  <a:pt x="9326" y="10351"/>
                </a:lnTo>
                <a:lnTo>
                  <a:pt x="11932" y="9755"/>
                </a:lnTo>
                <a:lnTo>
                  <a:pt x="15575" y="9358"/>
                </a:lnTo>
                <a:lnTo>
                  <a:pt x="19908" y="9093"/>
                </a:lnTo>
                <a:lnTo>
                  <a:pt x="24703" y="8916"/>
                </a:lnTo>
                <a:lnTo>
                  <a:pt x="29804" y="7847"/>
                </a:lnTo>
                <a:lnTo>
                  <a:pt x="35109" y="6181"/>
                </a:lnTo>
                <a:lnTo>
                  <a:pt x="40551" y="4117"/>
                </a:lnTo>
                <a:lnTo>
                  <a:pt x="46084" y="2742"/>
                </a:lnTo>
                <a:lnTo>
                  <a:pt x="51679" y="1825"/>
                </a:lnTo>
                <a:lnTo>
                  <a:pt x="57312" y="1214"/>
                </a:lnTo>
                <a:lnTo>
                  <a:pt x="62974" y="806"/>
                </a:lnTo>
                <a:lnTo>
                  <a:pt x="68653" y="534"/>
                </a:lnTo>
                <a:lnTo>
                  <a:pt x="80042" y="232"/>
                </a:lnTo>
                <a:lnTo>
                  <a:pt x="113800" y="0"/>
                </a:lnTo>
                <a:lnTo>
                  <a:pt x="116824" y="950"/>
                </a:lnTo>
                <a:lnTo>
                  <a:pt x="119793" y="2535"/>
                </a:lnTo>
                <a:lnTo>
                  <a:pt x="122725" y="4545"/>
                </a:lnTo>
                <a:lnTo>
                  <a:pt x="125631" y="5884"/>
                </a:lnTo>
                <a:lnTo>
                  <a:pt x="128522" y="6778"/>
                </a:lnTo>
                <a:lnTo>
                  <a:pt x="131402" y="7373"/>
                </a:lnTo>
                <a:lnTo>
                  <a:pt x="134274" y="7770"/>
                </a:lnTo>
                <a:lnTo>
                  <a:pt x="137141" y="8034"/>
                </a:lnTo>
                <a:lnTo>
                  <a:pt x="140005" y="8211"/>
                </a:lnTo>
                <a:lnTo>
                  <a:pt x="145727" y="8407"/>
                </a:lnTo>
                <a:lnTo>
                  <a:pt x="154306" y="85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02"/>
          <p:cNvSpPr/>
          <p:nvPr/>
        </p:nvSpPr>
        <p:spPr>
          <a:xfrm>
            <a:off x="6878002" y="2708910"/>
            <a:ext cx="137161" cy="13491"/>
          </a:xfrm>
          <a:custGeom>
            <a:avLst/>
            <a:gdLst/>
            <a:ahLst/>
            <a:cxnLst/>
            <a:rect l="0" t="0" r="0" b="0"/>
            <a:pathLst>
              <a:path w="137161" h="13491">
                <a:moveTo>
                  <a:pt x="0" y="0"/>
                </a:moveTo>
                <a:lnTo>
                  <a:pt x="0" y="8219"/>
                </a:lnTo>
                <a:lnTo>
                  <a:pt x="2540" y="8415"/>
                </a:lnTo>
                <a:lnTo>
                  <a:pt x="4551" y="8467"/>
                </a:lnTo>
                <a:lnTo>
                  <a:pt x="6844" y="9455"/>
                </a:lnTo>
                <a:lnTo>
                  <a:pt x="9325" y="11066"/>
                </a:lnTo>
                <a:lnTo>
                  <a:pt x="11932" y="13092"/>
                </a:lnTo>
                <a:lnTo>
                  <a:pt x="14622" y="13490"/>
                </a:lnTo>
                <a:lnTo>
                  <a:pt x="17368" y="12803"/>
                </a:lnTo>
                <a:lnTo>
                  <a:pt x="20152" y="11393"/>
                </a:lnTo>
                <a:lnTo>
                  <a:pt x="23912" y="10453"/>
                </a:lnTo>
                <a:lnTo>
                  <a:pt x="28324" y="9826"/>
                </a:lnTo>
                <a:lnTo>
                  <a:pt x="33170" y="9408"/>
                </a:lnTo>
                <a:lnTo>
                  <a:pt x="37354" y="9129"/>
                </a:lnTo>
                <a:lnTo>
                  <a:pt x="44542" y="8820"/>
                </a:lnTo>
                <a:lnTo>
                  <a:pt x="49697" y="7785"/>
                </a:lnTo>
                <a:lnTo>
                  <a:pt x="55991" y="6142"/>
                </a:lnTo>
                <a:lnTo>
                  <a:pt x="63045" y="4095"/>
                </a:lnTo>
                <a:lnTo>
                  <a:pt x="69652" y="2730"/>
                </a:lnTo>
                <a:lnTo>
                  <a:pt x="75963" y="1820"/>
                </a:lnTo>
                <a:lnTo>
                  <a:pt x="82074" y="1213"/>
                </a:lnTo>
                <a:lnTo>
                  <a:pt x="89006" y="808"/>
                </a:lnTo>
                <a:lnTo>
                  <a:pt x="104329" y="359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03"/>
          <p:cNvSpPr/>
          <p:nvPr/>
        </p:nvSpPr>
        <p:spPr>
          <a:xfrm>
            <a:off x="7152322" y="2520314"/>
            <a:ext cx="102871" cy="85716"/>
          </a:xfrm>
          <a:custGeom>
            <a:avLst/>
            <a:gdLst/>
            <a:ahLst/>
            <a:cxnLst/>
            <a:rect l="0" t="0" r="0" b="0"/>
            <a:pathLst>
              <a:path w="102871" h="85716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1"/>
                </a:lnTo>
                <a:lnTo>
                  <a:pt x="7381" y="4552"/>
                </a:lnTo>
                <a:lnTo>
                  <a:pt x="7778" y="6845"/>
                </a:lnTo>
                <a:lnTo>
                  <a:pt x="8043" y="9326"/>
                </a:lnTo>
                <a:lnTo>
                  <a:pt x="8219" y="11932"/>
                </a:lnTo>
                <a:lnTo>
                  <a:pt x="8337" y="14623"/>
                </a:lnTo>
                <a:lnTo>
                  <a:pt x="8468" y="20152"/>
                </a:lnTo>
                <a:lnTo>
                  <a:pt x="8542" y="28620"/>
                </a:lnTo>
                <a:lnTo>
                  <a:pt x="7599" y="31462"/>
                </a:lnTo>
                <a:lnTo>
                  <a:pt x="6019" y="34310"/>
                </a:lnTo>
                <a:lnTo>
                  <a:pt x="4013" y="37161"/>
                </a:lnTo>
                <a:lnTo>
                  <a:pt x="2675" y="40014"/>
                </a:lnTo>
                <a:lnTo>
                  <a:pt x="1783" y="42869"/>
                </a:lnTo>
                <a:lnTo>
                  <a:pt x="1189" y="45725"/>
                </a:lnTo>
                <a:lnTo>
                  <a:pt x="793" y="48581"/>
                </a:lnTo>
                <a:lnTo>
                  <a:pt x="528" y="51437"/>
                </a:lnTo>
                <a:lnTo>
                  <a:pt x="352" y="54294"/>
                </a:lnTo>
                <a:lnTo>
                  <a:pt x="156" y="60009"/>
                </a:lnTo>
                <a:lnTo>
                  <a:pt x="31" y="71438"/>
                </a:lnTo>
                <a:lnTo>
                  <a:pt x="973" y="73343"/>
                </a:lnTo>
                <a:lnTo>
                  <a:pt x="2554" y="74613"/>
                </a:lnTo>
                <a:lnTo>
                  <a:pt x="4561" y="75460"/>
                </a:lnTo>
                <a:lnTo>
                  <a:pt x="6850" y="76977"/>
                </a:lnTo>
                <a:lnTo>
                  <a:pt x="9330" y="78941"/>
                </a:lnTo>
                <a:lnTo>
                  <a:pt x="11935" y="81202"/>
                </a:lnTo>
                <a:lnTo>
                  <a:pt x="14624" y="82710"/>
                </a:lnTo>
                <a:lnTo>
                  <a:pt x="17369" y="83715"/>
                </a:lnTo>
                <a:lnTo>
                  <a:pt x="20152" y="84385"/>
                </a:lnTo>
                <a:lnTo>
                  <a:pt x="22960" y="84832"/>
                </a:lnTo>
                <a:lnTo>
                  <a:pt x="25784" y="85130"/>
                </a:lnTo>
                <a:lnTo>
                  <a:pt x="28619" y="85328"/>
                </a:lnTo>
                <a:lnTo>
                  <a:pt x="31462" y="85461"/>
                </a:lnTo>
                <a:lnTo>
                  <a:pt x="37160" y="85608"/>
                </a:lnTo>
                <a:lnTo>
                  <a:pt x="54294" y="85715"/>
                </a:lnTo>
                <a:lnTo>
                  <a:pt x="57151" y="84766"/>
                </a:lnTo>
                <a:lnTo>
                  <a:pt x="60008" y="83181"/>
                </a:lnTo>
                <a:lnTo>
                  <a:pt x="62866" y="81172"/>
                </a:lnTo>
                <a:lnTo>
                  <a:pt x="65723" y="79832"/>
                </a:lnTo>
                <a:lnTo>
                  <a:pt x="68580" y="78939"/>
                </a:lnTo>
                <a:lnTo>
                  <a:pt x="71437" y="78344"/>
                </a:lnTo>
                <a:lnTo>
                  <a:pt x="74295" y="76995"/>
                </a:lnTo>
                <a:lnTo>
                  <a:pt x="77153" y="75142"/>
                </a:lnTo>
                <a:lnTo>
                  <a:pt x="80010" y="72955"/>
                </a:lnTo>
                <a:lnTo>
                  <a:pt x="82868" y="71497"/>
                </a:lnTo>
                <a:lnTo>
                  <a:pt x="85725" y="70525"/>
                </a:lnTo>
                <a:lnTo>
                  <a:pt x="88582" y="69877"/>
                </a:lnTo>
                <a:lnTo>
                  <a:pt x="91440" y="69445"/>
                </a:lnTo>
                <a:lnTo>
                  <a:pt x="94297" y="69157"/>
                </a:lnTo>
                <a:lnTo>
                  <a:pt x="102870" y="68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04"/>
          <p:cNvSpPr/>
          <p:nvPr/>
        </p:nvSpPr>
        <p:spPr>
          <a:xfrm>
            <a:off x="7275971" y="2494597"/>
            <a:ext cx="39230" cy="188596"/>
          </a:xfrm>
          <a:custGeom>
            <a:avLst/>
            <a:gdLst/>
            <a:ahLst/>
            <a:cxnLst/>
            <a:rect l="0" t="0" r="0" b="0"/>
            <a:pathLst>
              <a:path w="39230" h="188596">
                <a:moveTo>
                  <a:pt x="4938" y="0"/>
                </a:moveTo>
                <a:lnTo>
                  <a:pt x="0" y="0"/>
                </a:lnTo>
                <a:lnTo>
                  <a:pt x="2108" y="0"/>
                </a:lnTo>
                <a:lnTo>
                  <a:pt x="3052" y="953"/>
                </a:lnTo>
                <a:lnTo>
                  <a:pt x="3681" y="2540"/>
                </a:lnTo>
                <a:lnTo>
                  <a:pt x="4690" y="7381"/>
                </a:lnTo>
                <a:lnTo>
                  <a:pt x="4865" y="12770"/>
                </a:lnTo>
                <a:lnTo>
                  <a:pt x="4938" y="66227"/>
                </a:lnTo>
                <a:lnTo>
                  <a:pt x="5891" y="70821"/>
                </a:lnTo>
                <a:lnTo>
                  <a:pt x="7479" y="74837"/>
                </a:lnTo>
                <a:lnTo>
                  <a:pt x="9489" y="78466"/>
                </a:lnTo>
                <a:lnTo>
                  <a:pt x="10830" y="82791"/>
                </a:lnTo>
                <a:lnTo>
                  <a:pt x="11724" y="87579"/>
                </a:lnTo>
                <a:lnTo>
                  <a:pt x="12319" y="92676"/>
                </a:lnTo>
                <a:lnTo>
                  <a:pt x="13670" y="97979"/>
                </a:lnTo>
                <a:lnTo>
                  <a:pt x="15521" y="103420"/>
                </a:lnTo>
                <a:lnTo>
                  <a:pt x="17710" y="108951"/>
                </a:lnTo>
                <a:lnTo>
                  <a:pt x="19168" y="113592"/>
                </a:lnTo>
                <a:lnTo>
                  <a:pt x="20140" y="117638"/>
                </a:lnTo>
                <a:lnTo>
                  <a:pt x="20788" y="121288"/>
                </a:lnTo>
                <a:lnTo>
                  <a:pt x="21220" y="125626"/>
                </a:lnTo>
                <a:lnTo>
                  <a:pt x="21507" y="130423"/>
                </a:lnTo>
                <a:lnTo>
                  <a:pt x="21699" y="135526"/>
                </a:lnTo>
                <a:lnTo>
                  <a:pt x="22780" y="139881"/>
                </a:lnTo>
                <a:lnTo>
                  <a:pt x="24453" y="143736"/>
                </a:lnTo>
                <a:lnTo>
                  <a:pt x="26521" y="147259"/>
                </a:lnTo>
                <a:lnTo>
                  <a:pt x="27899" y="150560"/>
                </a:lnTo>
                <a:lnTo>
                  <a:pt x="28818" y="153714"/>
                </a:lnTo>
                <a:lnTo>
                  <a:pt x="29431" y="156768"/>
                </a:lnTo>
                <a:lnTo>
                  <a:pt x="29839" y="159757"/>
                </a:lnTo>
                <a:lnTo>
                  <a:pt x="30293" y="165618"/>
                </a:lnTo>
                <a:lnTo>
                  <a:pt x="31366" y="168515"/>
                </a:lnTo>
                <a:lnTo>
                  <a:pt x="33035" y="171398"/>
                </a:lnTo>
                <a:lnTo>
                  <a:pt x="35099" y="174273"/>
                </a:lnTo>
                <a:lnTo>
                  <a:pt x="36476" y="177142"/>
                </a:lnTo>
                <a:lnTo>
                  <a:pt x="37394" y="180007"/>
                </a:lnTo>
                <a:lnTo>
                  <a:pt x="39229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05"/>
          <p:cNvSpPr/>
          <p:nvPr/>
        </p:nvSpPr>
        <p:spPr>
          <a:xfrm>
            <a:off x="7341033" y="2477452"/>
            <a:ext cx="68465" cy="325756"/>
          </a:xfrm>
          <a:custGeom>
            <a:avLst/>
            <a:gdLst/>
            <a:ahLst/>
            <a:cxnLst/>
            <a:rect l="0" t="0" r="0" b="0"/>
            <a:pathLst>
              <a:path w="68465" h="325756">
                <a:moveTo>
                  <a:pt x="68464" y="0"/>
                </a:moveTo>
                <a:lnTo>
                  <a:pt x="68464" y="21238"/>
                </a:lnTo>
                <a:lnTo>
                  <a:pt x="67512" y="24636"/>
                </a:lnTo>
                <a:lnTo>
                  <a:pt x="65924" y="28807"/>
                </a:lnTo>
                <a:lnTo>
                  <a:pt x="63913" y="33492"/>
                </a:lnTo>
                <a:lnTo>
                  <a:pt x="62573" y="38520"/>
                </a:lnTo>
                <a:lnTo>
                  <a:pt x="61679" y="43778"/>
                </a:lnTo>
                <a:lnTo>
                  <a:pt x="61084" y="49188"/>
                </a:lnTo>
                <a:lnTo>
                  <a:pt x="60686" y="54700"/>
                </a:lnTo>
                <a:lnTo>
                  <a:pt x="60422" y="60279"/>
                </a:lnTo>
                <a:lnTo>
                  <a:pt x="60245" y="65903"/>
                </a:lnTo>
                <a:lnTo>
                  <a:pt x="59174" y="72510"/>
                </a:lnTo>
                <a:lnTo>
                  <a:pt x="57509" y="79773"/>
                </a:lnTo>
                <a:lnTo>
                  <a:pt x="55445" y="87472"/>
                </a:lnTo>
                <a:lnTo>
                  <a:pt x="54070" y="94510"/>
                </a:lnTo>
                <a:lnTo>
                  <a:pt x="53153" y="101107"/>
                </a:lnTo>
                <a:lnTo>
                  <a:pt x="52542" y="107409"/>
                </a:lnTo>
                <a:lnTo>
                  <a:pt x="51182" y="114469"/>
                </a:lnTo>
                <a:lnTo>
                  <a:pt x="49322" y="122033"/>
                </a:lnTo>
                <a:lnTo>
                  <a:pt x="47130" y="129933"/>
                </a:lnTo>
                <a:lnTo>
                  <a:pt x="42155" y="146330"/>
                </a:lnTo>
                <a:lnTo>
                  <a:pt x="22709" y="205775"/>
                </a:lnTo>
                <a:lnTo>
                  <a:pt x="20816" y="213383"/>
                </a:lnTo>
                <a:lnTo>
                  <a:pt x="19554" y="220361"/>
                </a:lnTo>
                <a:lnTo>
                  <a:pt x="18713" y="226917"/>
                </a:lnTo>
                <a:lnTo>
                  <a:pt x="17199" y="233193"/>
                </a:lnTo>
                <a:lnTo>
                  <a:pt x="15237" y="239282"/>
                </a:lnTo>
                <a:lnTo>
                  <a:pt x="12977" y="245246"/>
                </a:lnTo>
                <a:lnTo>
                  <a:pt x="11470" y="252080"/>
                </a:lnTo>
                <a:lnTo>
                  <a:pt x="10466" y="259493"/>
                </a:lnTo>
                <a:lnTo>
                  <a:pt x="9796" y="267293"/>
                </a:lnTo>
                <a:lnTo>
                  <a:pt x="8397" y="273445"/>
                </a:lnTo>
                <a:lnTo>
                  <a:pt x="6512" y="278500"/>
                </a:lnTo>
                <a:lnTo>
                  <a:pt x="4303" y="282821"/>
                </a:lnTo>
                <a:lnTo>
                  <a:pt x="2830" y="287608"/>
                </a:lnTo>
                <a:lnTo>
                  <a:pt x="1848" y="292704"/>
                </a:lnTo>
                <a:lnTo>
                  <a:pt x="757" y="302493"/>
                </a:lnTo>
                <a:lnTo>
                  <a:pt x="143" y="312407"/>
                </a:lnTo>
                <a:lnTo>
                  <a:pt x="0" y="315060"/>
                </a:lnTo>
                <a:lnTo>
                  <a:pt x="914" y="316720"/>
                </a:lnTo>
                <a:lnTo>
                  <a:pt x="2476" y="318779"/>
                </a:lnTo>
                <a:lnTo>
                  <a:pt x="8457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06"/>
          <p:cNvSpPr/>
          <p:nvPr/>
        </p:nvSpPr>
        <p:spPr>
          <a:xfrm>
            <a:off x="7443787" y="2623226"/>
            <a:ext cx="179862" cy="171375"/>
          </a:xfrm>
          <a:custGeom>
            <a:avLst/>
            <a:gdLst/>
            <a:ahLst/>
            <a:cxnLst/>
            <a:rect l="0" t="0" r="0" b="0"/>
            <a:pathLst>
              <a:path w="179862" h="171375">
                <a:moveTo>
                  <a:pt x="0" y="51394"/>
                </a:moveTo>
                <a:lnTo>
                  <a:pt x="0" y="39462"/>
                </a:lnTo>
                <a:lnTo>
                  <a:pt x="953" y="37724"/>
                </a:lnTo>
                <a:lnTo>
                  <a:pt x="2540" y="36566"/>
                </a:lnTo>
                <a:lnTo>
                  <a:pt x="4551" y="35793"/>
                </a:lnTo>
                <a:lnTo>
                  <a:pt x="9326" y="32395"/>
                </a:lnTo>
                <a:lnTo>
                  <a:pt x="14622" y="27710"/>
                </a:lnTo>
                <a:lnTo>
                  <a:pt x="20151" y="22453"/>
                </a:lnTo>
                <a:lnTo>
                  <a:pt x="23912" y="20669"/>
                </a:lnTo>
                <a:lnTo>
                  <a:pt x="28324" y="19481"/>
                </a:lnTo>
                <a:lnTo>
                  <a:pt x="33170" y="18688"/>
                </a:lnTo>
                <a:lnTo>
                  <a:pt x="37354" y="17208"/>
                </a:lnTo>
                <a:lnTo>
                  <a:pt x="41095" y="15268"/>
                </a:lnTo>
                <a:lnTo>
                  <a:pt x="44542" y="13022"/>
                </a:lnTo>
                <a:lnTo>
                  <a:pt x="48744" y="10573"/>
                </a:lnTo>
                <a:lnTo>
                  <a:pt x="53452" y="7987"/>
                </a:lnTo>
                <a:lnTo>
                  <a:pt x="58494" y="5311"/>
                </a:lnTo>
                <a:lnTo>
                  <a:pt x="63761" y="3527"/>
                </a:lnTo>
                <a:lnTo>
                  <a:pt x="69177" y="2337"/>
                </a:lnTo>
                <a:lnTo>
                  <a:pt x="74693" y="1544"/>
                </a:lnTo>
                <a:lnTo>
                  <a:pt x="80276" y="1016"/>
                </a:lnTo>
                <a:lnTo>
                  <a:pt x="85902" y="663"/>
                </a:lnTo>
                <a:lnTo>
                  <a:pt x="97234" y="272"/>
                </a:lnTo>
                <a:lnTo>
                  <a:pt x="121190" y="0"/>
                </a:lnTo>
                <a:lnTo>
                  <a:pt x="123655" y="939"/>
                </a:lnTo>
                <a:lnTo>
                  <a:pt x="125299" y="2517"/>
                </a:lnTo>
                <a:lnTo>
                  <a:pt x="128078" y="6811"/>
                </a:lnTo>
                <a:lnTo>
                  <a:pt x="132489" y="11894"/>
                </a:lnTo>
                <a:lnTo>
                  <a:pt x="134046" y="14583"/>
                </a:lnTo>
                <a:lnTo>
                  <a:pt x="135084" y="17328"/>
                </a:lnTo>
                <a:lnTo>
                  <a:pt x="135776" y="20111"/>
                </a:lnTo>
                <a:lnTo>
                  <a:pt x="135285" y="23871"/>
                </a:lnTo>
                <a:lnTo>
                  <a:pt x="134005" y="28283"/>
                </a:lnTo>
                <a:lnTo>
                  <a:pt x="132200" y="33129"/>
                </a:lnTo>
                <a:lnTo>
                  <a:pt x="130042" y="37312"/>
                </a:lnTo>
                <a:lnTo>
                  <a:pt x="127653" y="41053"/>
                </a:lnTo>
                <a:lnTo>
                  <a:pt x="125107" y="44500"/>
                </a:lnTo>
                <a:lnTo>
                  <a:pt x="121505" y="48703"/>
                </a:lnTo>
                <a:lnTo>
                  <a:pt x="117198" y="53410"/>
                </a:lnTo>
                <a:lnTo>
                  <a:pt x="112423" y="58453"/>
                </a:lnTo>
                <a:lnTo>
                  <a:pt x="107333" y="62767"/>
                </a:lnTo>
                <a:lnTo>
                  <a:pt x="102036" y="66596"/>
                </a:lnTo>
                <a:lnTo>
                  <a:pt x="96599" y="70101"/>
                </a:lnTo>
                <a:lnTo>
                  <a:pt x="92022" y="73390"/>
                </a:lnTo>
                <a:lnTo>
                  <a:pt x="88018" y="76535"/>
                </a:lnTo>
                <a:lnTo>
                  <a:pt x="84396" y="79585"/>
                </a:lnTo>
                <a:lnTo>
                  <a:pt x="81029" y="82570"/>
                </a:lnTo>
                <a:lnTo>
                  <a:pt x="74748" y="88427"/>
                </a:lnTo>
                <a:lnTo>
                  <a:pt x="71739" y="90370"/>
                </a:lnTo>
                <a:lnTo>
                  <a:pt x="68782" y="91666"/>
                </a:lnTo>
                <a:lnTo>
                  <a:pt x="61741" y="93744"/>
                </a:lnTo>
                <a:lnTo>
                  <a:pt x="61164" y="94867"/>
                </a:lnTo>
                <a:lnTo>
                  <a:pt x="60350" y="100046"/>
                </a:lnTo>
                <a:lnTo>
                  <a:pt x="60159" y="101592"/>
                </a:lnTo>
                <a:lnTo>
                  <a:pt x="61061" y="101052"/>
                </a:lnTo>
                <a:lnTo>
                  <a:pt x="64604" y="97911"/>
                </a:lnTo>
                <a:lnTo>
                  <a:pt x="66882" y="96693"/>
                </a:lnTo>
                <a:lnTo>
                  <a:pt x="71953" y="95339"/>
                </a:lnTo>
                <a:lnTo>
                  <a:pt x="77381" y="94737"/>
                </a:lnTo>
                <a:lnTo>
                  <a:pt x="80163" y="94577"/>
                </a:lnTo>
                <a:lnTo>
                  <a:pt x="88333" y="94399"/>
                </a:lnTo>
                <a:lnTo>
                  <a:pt x="134701" y="94259"/>
                </a:lnTo>
                <a:lnTo>
                  <a:pt x="140283" y="95210"/>
                </a:lnTo>
                <a:lnTo>
                  <a:pt x="145910" y="96797"/>
                </a:lnTo>
                <a:lnTo>
                  <a:pt x="151565" y="98808"/>
                </a:lnTo>
                <a:lnTo>
                  <a:pt x="156289" y="100148"/>
                </a:lnTo>
                <a:lnTo>
                  <a:pt x="160390" y="101042"/>
                </a:lnTo>
                <a:lnTo>
                  <a:pt x="164077" y="101637"/>
                </a:lnTo>
                <a:lnTo>
                  <a:pt x="167487" y="102987"/>
                </a:lnTo>
                <a:lnTo>
                  <a:pt x="170714" y="104839"/>
                </a:lnTo>
                <a:lnTo>
                  <a:pt x="173817" y="107026"/>
                </a:lnTo>
                <a:lnTo>
                  <a:pt x="175885" y="109437"/>
                </a:lnTo>
                <a:lnTo>
                  <a:pt x="177264" y="111997"/>
                </a:lnTo>
                <a:lnTo>
                  <a:pt x="178184" y="114656"/>
                </a:lnTo>
                <a:lnTo>
                  <a:pt x="178797" y="117381"/>
                </a:lnTo>
                <a:lnTo>
                  <a:pt x="179205" y="120150"/>
                </a:lnTo>
                <a:lnTo>
                  <a:pt x="179478" y="122949"/>
                </a:lnTo>
                <a:lnTo>
                  <a:pt x="179660" y="125767"/>
                </a:lnTo>
                <a:lnTo>
                  <a:pt x="179780" y="128598"/>
                </a:lnTo>
                <a:lnTo>
                  <a:pt x="179861" y="131438"/>
                </a:lnTo>
                <a:lnTo>
                  <a:pt x="178963" y="134284"/>
                </a:lnTo>
                <a:lnTo>
                  <a:pt x="177411" y="137134"/>
                </a:lnTo>
                <a:lnTo>
                  <a:pt x="175424" y="139986"/>
                </a:lnTo>
                <a:lnTo>
                  <a:pt x="173147" y="142841"/>
                </a:lnTo>
                <a:lnTo>
                  <a:pt x="170676" y="145696"/>
                </a:lnTo>
                <a:lnTo>
                  <a:pt x="168077" y="148552"/>
                </a:lnTo>
                <a:lnTo>
                  <a:pt x="164439" y="151408"/>
                </a:lnTo>
                <a:lnTo>
                  <a:pt x="160108" y="154265"/>
                </a:lnTo>
                <a:lnTo>
                  <a:pt x="155316" y="157122"/>
                </a:lnTo>
                <a:lnTo>
                  <a:pt x="151169" y="159027"/>
                </a:lnTo>
                <a:lnTo>
                  <a:pt x="147452" y="160297"/>
                </a:lnTo>
                <a:lnTo>
                  <a:pt x="144021" y="161143"/>
                </a:lnTo>
                <a:lnTo>
                  <a:pt x="140782" y="162660"/>
                </a:lnTo>
                <a:lnTo>
                  <a:pt x="137670" y="164624"/>
                </a:lnTo>
                <a:lnTo>
                  <a:pt x="134642" y="166885"/>
                </a:lnTo>
                <a:lnTo>
                  <a:pt x="130719" y="168393"/>
                </a:lnTo>
                <a:lnTo>
                  <a:pt x="126198" y="169398"/>
                </a:lnTo>
                <a:lnTo>
                  <a:pt x="121280" y="170068"/>
                </a:lnTo>
                <a:lnTo>
                  <a:pt x="117049" y="170515"/>
                </a:lnTo>
                <a:lnTo>
                  <a:pt x="113274" y="170813"/>
                </a:lnTo>
                <a:lnTo>
                  <a:pt x="109807" y="171011"/>
                </a:lnTo>
                <a:lnTo>
                  <a:pt x="103413" y="171232"/>
                </a:lnTo>
                <a:lnTo>
                  <a:pt x="91547" y="171374"/>
                </a:lnTo>
                <a:lnTo>
                  <a:pt x="89607" y="170433"/>
                </a:lnTo>
                <a:lnTo>
                  <a:pt x="88313" y="168853"/>
                </a:lnTo>
                <a:lnTo>
                  <a:pt x="87450" y="166847"/>
                </a:lnTo>
                <a:lnTo>
                  <a:pt x="85923" y="165510"/>
                </a:lnTo>
                <a:lnTo>
                  <a:pt x="83951" y="164619"/>
                </a:lnTo>
                <a:lnTo>
                  <a:pt x="78496" y="163188"/>
                </a:lnTo>
                <a:lnTo>
                  <a:pt x="78048" y="162118"/>
                </a:lnTo>
                <a:lnTo>
                  <a:pt x="77551" y="158390"/>
                </a:lnTo>
                <a:lnTo>
                  <a:pt x="77329" y="153557"/>
                </a:lnTo>
                <a:lnTo>
                  <a:pt x="77270" y="150935"/>
                </a:lnTo>
                <a:lnTo>
                  <a:pt x="76279" y="149187"/>
                </a:lnTo>
                <a:lnTo>
                  <a:pt x="74665" y="148022"/>
                </a:lnTo>
                <a:lnTo>
                  <a:pt x="68580" y="1456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07"/>
          <p:cNvSpPr/>
          <p:nvPr/>
        </p:nvSpPr>
        <p:spPr>
          <a:xfrm>
            <a:off x="7683817" y="2657475"/>
            <a:ext cx="188596" cy="145733"/>
          </a:xfrm>
          <a:custGeom>
            <a:avLst/>
            <a:gdLst/>
            <a:ahLst/>
            <a:cxnLst/>
            <a:rect l="0" t="0" r="0" b="0"/>
            <a:pathLst>
              <a:path w="188596" h="14573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3"/>
                </a:lnTo>
                <a:lnTo>
                  <a:pt x="7381" y="12770"/>
                </a:lnTo>
                <a:lnTo>
                  <a:pt x="8731" y="15181"/>
                </a:lnTo>
                <a:lnTo>
                  <a:pt x="10583" y="17740"/>
                </a:lnTo>
                <a:lnTo>
                  <a:pt x="12771" y="20399"/>
                </a:lnTo>
                <a:lnTo>
                  <a:pt x="15182" y="23124"/>
                </a:lnTo>
                <a:lnTo>
                  <a:pt x="20400" y="28692"/>
                </a:lnTo>
                <a:lnTo>
                  <a:pt x="28693" y="37182"/>
                </a:lnTo>
                <a:lnTo>
                  <a:pt x="32463" y="40028"/>
                </a:lnTo>
                <a:lnTo>
                  <a:pt x="36883" y="42878"/>
                </a:lnTo>
                <a:lnTo>
                  <a:pt x="41733" y="45730"/>
                </a:lnTo>
                <a:lnTo>
                  <a:pt x="45920" y="49537"/>
                </a:lnTo>
                <a:lnTo>
                  <a:pt x="49663" y="53979"/>
                </a:lnTo>
                <a:lnTo>
                  <a:pt x="53112" y="58846"/>
                </a:lnTo>
                <a:lnTo>
                  <a:pt x="57315" y="63043"/>
                </a:lnTo>
                <a:lnTo>
                  <a:pt x="62022" y="66793"/>
                </a:lnTo>
                <a:lnTo>
                  <a:pt x="67066" y="70247"/>
                </a:lnTo>
                <a:lnTo>
                  <a:pt x="72333" y="73501"/>
                </a:lnTo>
                <a:lnTo>
                  <a:pt x="77750" y="76623"/>
                </a:lnTo>
                <a:lnTo>
                  <a:pt x="83266" y="79657"/>
                </a:lnTo>
                <a:lnTo>
                  <a:pt x="88848" y="83585"/>
                </a:lnTo>
                <a:lnTo>
                  <a:pt x="94474" y="88108"/>
                </a:lnTo>
                <a:lnTo>
                  <a:pt x="100131" y="93029"/>
                </a:lnTo>
                <a:lnTo>
                  <a:pt x="105806" y="97261"/>
                </a:lnTo>
                <a:lnTo>
                  <a:pt x="111495" y="101036"/>
                </a:lnTo>
                <a:lnTo>
                  <a:pt x="117192" y="104505"/>
                </a:lnTo>
                <a:lnTo>
                  <a:pt x="122896" y="107769"/>
                </a:lnTo>
                <a:lnTo>
                  <a:pt x="134313" y="113937"/>
                </a:lnTo>
                <a:lnTo>
                  <a:pt x="139072" y="116915"/>
                </a:lnTo>
                <a:lnTo>
                  <a:pt x="143198" y="119854"/>
                </a:lnTo>
                <a:lnTo>
                  <a:pt x="146900" y="122765"/>
                </a:lnTo>
                <a:lnTo>
                  <a:pt x="150321" y="125658"/>
                </a:lnTo>
                <a:lnTo>
                  <a:pt x="153554" y="128540"/>
                </a:lnTo>
                <a:lnTo>
                  <a:pt x="156661" y="131413"/>
                </a:lnTo>
                <a:lnTo>
                  <a:pt x="160639" y="133329"/>
                </a:lnTo>
                <a:lnTo>
                  <a:pt x="165195" y="134605"/>
                </a:lnTo>
                <a:lnTo>
                  <a:pt x="170137" y="135457"/>
                </a:lnTo>
                <a:lnTo>
                  <a:pt x="173432" y="136977"/>
                </a:lnTo>
                <a:lnTo>
                  <a:pt x="175629" y="138943"/>
                </a:lnTo>
                <a:lnTo>
                  <a:pt x="177093" y="141206"/>
                </a:lnTo>
                <a:lnTo>
                  <a:pt x="179023" y="142715"/>
                </a:lnTo>
                <a:lnTo>
                  <a:pt x="181261" y="143721"/>
                </a:lnTo>
                <a:lnTo>
                  <a:pt x="188595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08"/>
          <p:cNvSpPr/>
          <p:nvPr/>
        </p:nvSpPr>
        <p:spPr>
          <a:xfrm>
            <a:off x="7692390" y="2657475"/>
            <a:ext cx="171451" cy="154306"/>
          </a:xfrm>
          <a:custGeom>
            <a:avLst/>
            <a:gdLst/>
            <a:ahLst/>
            <a:cxnLst/>
            <a:rect l="0" t="0" r="0" b="0"/>
            <a:pathLst>
              <a:path w="171451" h="154306">
                <a:moveTo>
                  <a:pt x="171450" y="0"/>
                </a:moveTo>
                <a:lnTo>
                  <a:pt x="166899" y="0"/>
                </a:lnTo>
                <a:lnTo>
                  <a:pt x="164606" y="952"/>
                </a:lnTo>
                <a:lnTo>
                  <a:pt x="159518" y="4551"/>
                </a:lnTo>
                <a:lnTo>
                  <a:pt x="156827" y="5891"/>
                </a:lnTo>
                <a:lnTo>
                  <a:pt x="154082" y="6785"/>
                </a:lnTo>
                <a:lnTo>
                  <a:pt x="151298" y="7380"/>
                </a:lnTo>
                <a:lnTo>
                  <a:pt x="148491" y="9683"/>
                </a:lnTo>
                <a:lnTo>
                  <a:pt x="145666" y="13123"/>
                </a:lnTo>
                <a:lnTo>
                  <a:pt x="142830" y="17321"/>
                </a:lnTo>
                <a:lnTo>
                  <a:pt x="139987" y="21072"/>
                </a:lnTo>
                <a:lnTo>
                  <a:pt x="137140" y="24525"/>
                </a:lnTo>
                <a:lnTo>
                  <a:pt x="134289" y="27780"/>
                </a:lnTo>
                <a:lnTo>
                  <a:pt x="130483" y="31855"/>
                </a:lnTo>
                <a:lnTo>
                  <a:pt x="121175" y="41462"/>
                </a:lnTo>
                <a:lnTo>
                  <a:pt x="115073" y="46692"/>
                </a:lnTo>
                <a:lnTo>
                  <a:pt x="108148" y="52083"/>
                </a:lnTo>
                <a:lnTo>
                  <a:pt x="100673" y="57581"/>
                </a:lnTo>
                <a:lnTo>
                  <a:pt x="93785" y="63152"/>
                </a:lnTo>
                <a:lnTo>
                  <a:pt x="87288" y="68772"/>
                </a:lnTo>
                <a:lnTo>
                  <a:pt x="81052" y="74423"/>
                </a:lnTo>
                <a:lnTo>
                  <a:pt x="69043" y="85782"/>
                </a:lnTo>
                <a:lnTo>
                  <a:pt x="45812" y="108596"/>
                </a:lnTo>
                <a:lnTo>
                  <a:pt x="41018" y="114307"/>
                </a:lnTo>
                <a:lnTo>
                  <a:pt x="36870" y="120019"/>
                </a:lnTo>
                <a:lnTo>
                  <a:pt x="33153" y="125733"/>
                </a:lnTo>
                <a:lnTo>
                  <a:pt x="28769" y="130494"/>
                </a:lnTo>
                <a:lnTo>
                  <a:pt x="23942" y="134621"/>
                </a:lnTo>
                <a:lnTo>
                  <a:pt x="11608" y="143537"/>
                </a:lnTo>
                <a:lnTo>
                  <a:pt x="7381" y="147297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09"/>
          <p:cNvSpPr/>
          <p:nvPr/>
        </p:nvSpPr>
        <p:spPr>
          <a:xfrm>
            <a:off x="8138159" y="2563177"/>
            <a:ext cx="60009" cy="188596"/>
          </a:xfrm>
          <a:custGeom>
            <a:avLst/>
            <a:gdLst/>
            <a:ahLst/>
            <a:cxnLst/>
            <a:rect l="0" t="0" r="0" b="0"/>
            <a:pathLst>
              <a:path w="60009" h="188596">
                <a:moveTo>
                  <a:pt x="0" y="0"/>
                </a:moveTo>
                <a:lnTo>
                  <a:pt x="0" y="8220"/>
                </a:lnTo>
                <a:lnTo>
                  <a:pt x="953" y="9290"/>
                </a:lnTo>
                <a:lnTo>
                  <a:pt x="4551" y="13019"/>
                </a:lnTo>
                <a:lnTo>
                  <a:pt x="5892" y="15347"/>
                </a:lnTo>
                <a:lnTo>
                  <a:pt x="7382" y="20473"/>
                </a:lnTo>
                <a:lnTo>
                  <a:pt x="7779" y="24126"/>
                </a:lnTo>
                <a:lnTo>
                  <a:pt x="8043" y="28467"/>
                </a:lnTo>
                <a:lnTo>
                  <a:pt x="8220" y="33266"/>
                </a:lnTo>
                <a:lnTo>
                  <a:pt x="9290" y="37417"/>
                </a:lnTo>
                <a:lnTo>
                  <a:pt x="10957" y="41137"/>
                </a:lnTo>
                <a:lnTo>
                  <a:pt x="13020" y="44570"/>
                </a:lnTo>
                <a:lnTo>
                  <a:pt x="14394" y="48763"/>
                </a:lnTo>
                <a:lnTo>
                  <a:pt x="15312" y="53464"/>
                </a:lnTo>
                <a:lnTo>
                  <a:pt x="15923" y="58503"/>
                </a:lnTo>
                <a:lnTo>
                  <a:pt x="16330" y="62814"/>
                </a:lnTo>
                <a:lnTo>
                  <a:pt x="16602" y="66641"/>
                </a:lnTo>
                <a:lnTo>
                  <a:pt x="16784" y="70145"/>
                </a:lnTo>
                <a:lnTo>
                  <a:pt x="17857" y="74386"/>
                </a:lnTo>
                <a:lnTo>
                  <a:pt x="19526" y="79118"/>
                </a:lnTo>
                <a:lnTo>
                  <a:pt x="21590" y="84178"/>
                </a:lnTo>
                <a:lnTo>
                  <a:pt x="23918" y="88504"/>
                </a:lnTo>
                <a:lnTo>
                  <a:pt x="26424" y="92340"/>
                </a:lnTo>
                <a:lnTo>
                  <a:pt x="29046" y="95850"/>
                </a:lnTo>
                <a:lnTo>
                  <a:pt x="30795" y="100095"/>
                </a:lnTo>
                <a:lnTo>
                  <a:pt x="31960" y="104830"/>
                </a:lnTo>
                <a:lnTo>
                  <a:pt x="32736" y="109892"/>
                </a:lnTo>
                <a:lnTo>
                  <a:pt x="33255" y="114219"/>
                </a:lnTo>
                <a:lnTo>
                  <a:pt x="33600" y="118056"/>
                </a:lnTo>
                <a:lnTo>
                  <a:pt x="33830" y="121566"/>
                </a:lnTo>
                <a:lnTo>
                  <a:pt x="34936" y="125812"/>
                </a:lnTo>
                <a:lnTo>
                  <a:pt x="36626" y="130547"/>
                </a:lnTo>
                <a:lnTo>
                  <a:pt x="38706" y="135609"/>
                </a:lnTo>
                <a:lnTo>
                  <a:pt x="40091" y="139936"/>
                </a:lnTo>
                <a:lnTo>
                  <a:pt x="41015" y="143773"/>
                </a:lnTo>
                <a:lnTo>
                  <a:pt x="41631" y="147284"/>
                </a:lnTo>
                <a:lnTo>
                  <a:pt x="42994" y="150577"/>
                </a:lnTo>
                <a:lnTo>
                  <a:pt x="44856" y="153724"/>
                </a:lnTo>
                <a:lnTo>
                  <a:pt x="47049" y="156775"/>
                </a:lnTo>
                <a:lnTo>
                  <a:pt x="48511" y="159762"/>
                </a:lnTo>
                <a:lnTo>
                  <a:pt x="50136" y="165620"/>
                </a:lnTo>
                <a:lnTo>
                  <a:pt x="50858" y="171399"/>
                </a:lnTo>
                <a:lnTo>
                  <a:pt x="51179" y="177142"/>
                </a:lnTo>
                <a:lnTo>
                  <a:pt x="51321" y="182870"/>
                </a:lnTo>
                <a:lnTo>
                  <a:pt x="52313" y="184778"/>
                </a:lnTo>
                <a:lnTo>
                  <a:pt x="53925" y="186051"/>
                </a:lnTo>
                <a:lnTo>
                  <a:pt x="60008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10"/>
          <p:cNvSpPr/>
          <p:nvPr/>
        </p:nvSpPr>
        <p:spPr>
          <a:xfrm>
            <a:off x="8086725" y="2674620"/>
            <a:ext cx="188595" cy="8573"/>
          </a:xfrm>
          <a:custGeom>
            <a:avLst/>
            <a:gdLst/>
            <a:ahLst/>
            <a:cxnLst/>
            <a:rect l="0" t="0" r="0" b="0"/>
            <a:pathLst>
              <a:path w="188595" h="8573">
                <a:moveTo>
                  <a:pt x="0" y="8572"/>
                </a:moveTo>
                <a:lnTo>
                  <a:pt x="4550" y="4021"/>
                </a:lnTo>
                <a:lnTo>
                  <a:pt x="7797" y="2681"/>
                </a:lnTo>
                <a:lnTo>
                  <a:pt x="11865" y="1787"/>
                </a:lnTo>
                <a:lnTo>
                  <a:pt x="16482" y="1191"/>
                </a:lnTo>
                <a:lnTo>
                  <a:pt x="21466" y="794"/>
                </a:lnTo>
                <a:lnTo>
                  <a:pt x="26692" y="529"/>
                </a:lnTo>
                <a:lnTo>
                  <a:pt x="32083" y="352"/>
                </a:lnTo>
                <a:lnTo>
                  <a:pt x="61265" y="69"/>
                </a:ln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11"/>
          <p:cNvSpPr/>
          <p:nvPr/>
        </p:nvSpPr>
        <p:spPr>
          <a:xfrm>
            <a:off x="8429637" y="2555830"/>
            <a:ext cx="274308" cy="204119"/>
          </a:xfrm>
          <a:custGeom>
            <a:avLst/>
            <a:gdLst/>
            <a:ahLst/>
            <a:cxnLst/>
            <a:rect l="0" t="0" r="0" b="0"/>
            <a:pathLst>
              <a:path w="274308" h="204119">
                <a:moveTo>
                  <a:pt x="42850" y="58782"/>
                </a:moveTo>
                <a:lnTo>
                  <a:pt x="30080" y="58782"/>
                </a:lnTo>
                <a:lnTo>
                  <a:pt x="27670" y="57830"/>
                </a:lnTo>
                <a:lnTo>
                  <a:pt x="19496" y="51997"/>
                </a:lnTo>
                <a:lnTo>
                  <a:pt x="13048" y="46012"/>
                </a:lnTo>
                <a:lnTo>
                  <a:pt x="10599" y="44553"/>
                </a:lnTo>
                <a:lnTo>
                  <a:pt x="2366" y="42213"/>
                </a:lnTo>
                <a:lnTo>
                  <a:pt x="1573" y="42021"/>
                </a:lnTo>
                <a:lnTo>
                  <a:pt x="1045" y="40941"/>
                </a:lnTo>
                <a:lnTo>
                  <a:pt x="197" y="34903"/>
                </a:lnTo>
                <a:lnTo>
                  <a:pt x="29" y="28877"/>
                </a:lnTo>
                <a:lnTo>
                  <a:pt x="0" y="25791"/>
                </a:lnTo>
                <a:lnTo>
                  <a:pt x="5073" y="22529"/>
                </a:lnTo>
                <a:lnTo>
                  <a:pt x="12725" y="18857"/>
                </a:lnTo>
                <a:lnTo>
                  <a:pt x="19301" y="17225"/>
                </a:lnTo>
                <a:lnTo>
                  <a:pt x="25399" y="13960"/>
                </a:lnTo>
                <a:lnTo>
                  <a:pt x="28359" y="11756"/>
                </a:lnTo>
                <a:lnTo>
                  <a:pt x="32237" y="10286"/>
                </a:lnTo>
                <a:lnTo>
                  <a:pt x="36727" y="9307"/>
                </a:lnTo>
                <a:lnTo>
                  <a:pt x="41626" y="8653"/>
                </a:lnTo>
                <a:lnTo>
                  <a:pt x="46796" y="8218"/>
                </a:lnTo>
                <a:lnTo>
                  <a:pt x="52149" y="7928"/>
                </a:lnTo>
                <a:lnTo>
                  <a:pt x="57622" y="7734"/>
                </a:lnTo>
                <a:lnTo>
                  <a:pt x="63175" y="6653"/>
                </a:lnTo>
                <a:lnTo>
                  <a:pt x="68783" y="4979"/>
                </a:lnTo>
                <a:lnTo>
                  <a:pt x="74426" y="2911"/>
                </a:lnTo>
                <a:lnTo>
                  <a:pt x="80093" y="1532"/>
                </a:lnTo>
                <a:lnTo>
                  <a:pt x="85776" y="613"/>
                </a:lnTo>
                <a:lnTo>
                  <a:pt x="91470" y="0"/>
                </a:lnTo>
                <a:lnTo>
                  <a:pt x="98123" y="544"/>
                </a:lnTo>
                <a:lnTo>
                  <a:pt x="105417" y="1859"/>
                </a:lnTo>
                <a:lnTo>
                  <a:pt x="113136" y="3688"/>
                </a:lnTo>
                <a:lnTo>
                  <a:pt x="119234" y="4908"/>
                </a:lnTo>
                <a:lnTo>
                  <a:pt x="124254" y="5721"/>
                </a:lnTo>
                <a:lnTo>
                  <a:pt x="128552" y="6263"/>
                </a:lnTo>
                <a:lnTo>
                  <a:pt x="133322" y="7577"/>
                </a:lnTo>
                <a:lnTo>
                  <a:pt x="138408" y="9405"/>
                </a:lnTo>
                <a:lnTo>
                  <a:pt x="143703" y="11577"/>
                </a:lnTo>
                <a:lnTo>
                  <a:pt x="152126" y="13989"/>
                </a:lnTo>
                <a:lnTo>
                  <a:pt x="155707" y="14633"/>
                </a:lnTo>
                <a:lnTo>
                  <a:pt x="158093" y="16014"/>
                </a:lnTo>
                <a:lnTo>
                  <a:pt x="159683" y="17888"/>
                </a:lnTo>
                <a:lnTo>
                  <a:pt x="160744" y="20089"/>
                </a:lnTo>
                <a:lnTo>
                  <a:pt x="164462" y="25075"/>
                </a:lnTo>
                <a:lnTo>
                  <a:pt x="166787" y="27738"/>
                </a:lnTo>
                <a:lnTo>
                  <a:pt x="167385" y="31419"/>
                </a:lnTo>
                <a:lnTo>
                  <a:pt x="166831" y="35777"/>
                </a:lnTo>
                <a:lnTo>
                  <a:pt x="165508" y="40588"/>
                </a:lnTo>
                <a:lnTo>
                  <a:pt x="163675" y="44748"/>
                </a:lnTo>
                <a:lnTo>
                  <a:pt x="161500" y="48474"/>
                </a:lnTo>
                <a:lnTo>
                  <a:pt x="159098" y="51910"/>
                </a:lnTo>
                <a:lnTo>
                  <a:pt x="156544" y="56105"/>
                </a:lnTo>
                <a:lnTo>
                  <a:pt x="153889" y="60808"/>
                </a:lnTo>
                <a:lnTo>
                  <a:pt x="151166" y="65847"/>
                </a:lnTo>
                <a:lnTo>
                  <a:pt x="147446" y="71112"/>
                </a:lnTo>
                <a:lnTo>
                  <a:pt x="143060" y="76527"/>
                </a:lnTo>
                <a:lnTo>
                  <a:pt x="138233" y="82042"/>
                </a:lnTo>
                <a:lnTo>
                  <a:pt x="130327" y="90710"/>
                </a:lnTo>
                <a:lnTo>
                  <a:pt x="122687" y="98690"/>
                </a:lnTo>
                <a:lnTo>
                  <a:pt x="112941" y="108586"/>
                </a:lnTo>
                <a:lnTo>
                  <a:pt x="107675" y="112940"/>
                </a:lnTo>
                <a:lnTo>
                  <a:pt x="102259" y="116795"/>
                </a:lnTo>
                <a:lnTo>
                  <a:pt x="96744" y="120317"/>
                </a:lnTo>
                <a:lnTo>
                  <a:pt x="92114" y="124570"/>
                </a:lnTo>
                <a:lnTo>
                  <a:pt x="88075" y="129311"/>
                </a:lnTo>
                <a:lnTo>
                  <a:pt x="84430" y="134376"/>
                </a:lnTo>
                <a:lnTo>
                  <a:pt x="81048" y="138706"/>
                </a:lnTo>
                <a:lnTo>
                  <a:pt x="77840" y="142545"/>
                </a:lnTo>
                <a:lnTo>
                  <a:pt x="74750" y="146056"/>
                </a:lnTo>
                <a:lnTo>
                  <a:pt x="72688" y="149350"/>
                </a:lnTo>
                <a:lnTo>
                  <a:pt x="70400" y="155549"/>
                </a:lnTo>
                <a:lnTo>
                  <a:pt x="66842" y="161480"/>
                </a:lnTo>
                <a:lnTo>
                  <a:pt x="64560" y="164395"/>
                </a:lnTo>
                <a:lnTo>
                  <a:pt x="62024" y="170173"/>
                </a:lnTo>
                <a:lnTo>
                  <a:pt x="61348" y="173048"/>
                </a:lnTo>
                <a:lnTo>
                  <a:pt x="58056" y="178782"/>
                </a:lnTo>
                <a:lnTo>
                  <a:pt x="55845" y="181644"/>
                </a:lnTo>
                <a:lnTo>
                  <a:pt x="53389" y="187365"/>
                </a:lnTo>
                <a:lnTo>
                  <a:pt x="51811" y="194248"/>
                </a:lnTo>
                <a:lnTo>
                  <a:pt x="51538" y="199991"/>
                </a:lnTo>
                <a:lnTo>
                  <a:pt x="52453" y="201499"/>
                </a:lnTo>
                <a:lnTo>
                  <a:pt x="54014" y="202504"/>
                </a:lnTo>
                <a:lnTo>
                  <a:pt x="58289" y="203621"/>
                </a:lnTo>
                <a:lnTo>
                  <a:pt x="63364" y="204118"/>
                </a:lnTo>
                <a:lnTo>
                  <a:pt x="71335" y="201798"/>
                </a:lnTo>
                <a:lnTo>
                  <a:pt x="76127" y="199846"/>
                </a:lnTo>
                <a:lnTo>
                  <a:pt x="83992" y="197677"/>
                </a:lnTo>
                <a:lnTo>
                  <a:pt x="87423" y="197099"/>
                </a:lnTo>
                <a:lnTo>
                  <a:pt x="92568" y="195761"/>
                </a:lnTo>
                <a:lnTo>
                  <a:pt x="98856" y="193916"/>
                </a:lnTo>
                <a:lnTo>
                  <a:pt x="105905" y="191734"/>
                </a:lnTo>
                <a:lnTo>
                  <a:pt x="112509" y="189327"/>
                </a:lnTo>
                <a:lnTo>
                  <a:pt x="118817" y="186769"/>
                </a:lnTo>
                <a:lnTo>
                  <a:pt x="124927" y="184112"/>
                </a:lnTo>
                <a:lnTo>
                  <a:pt x="131858" y="182340"/>
                </a:lnTo>
                <a:lnTo>
                  <a:pt x="139336" y="181159"/>
                </a:lnTo>
                <a:lnTo>
                  <a:pt x="147179" y="180372"/>
                </a:lnTo>
                <a:lnTo>
                  <a:pt x="155266" y="178894"/>
                </a:lnTo>
                <a:lnTo>
                  <a:pt x="163514" y="176957"/>
                </a:lnTo>
                <a:lnTo>
                  <a:pt x="171870" y="174713"/>
                </a:lnTo>
                <a:lnTo>
                  <a:pt x="180298" y="173217"/>
                </a:lnTo>
                <a:lnTo>
                  <a:pt x="188775" y="172219"/>
                </a:lnTo>
                <a:lnTo>
                  <a:pt x="197284" y="171554"/>
                </a:lnTo>
                <a:lnTo>
                  <a:pt x="204861" y="171111"/>
                </a:lnTo>
                <a:lnTo>
                  <a:pt x="218360" y="170619"/>
                </a:lnTo>
                <a:lnTo>
                  <a:pt x="252618" y="170276"/>
                </a:lnTo>
                <a:lnTo>
                  <a:pt x="256990" y="170259"/>
                </a:lnTo>
                <a:lnTo>
                  <a:pt x="260858" y="171200"/>
                </a:lnTo>
                <a:lnTo>
                  <a:pt x="264388" y="172780"/>
                </a:lnTo>
                <a:lnTo>
                  <a:pt x="274307" y="1787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12"/>
          <p:cNvSpPr/>
          <p:nvPr/>
        </p:nvSpPr>
        <p:spPr>
          <a:xfrm>
            <a:off x="4375229" y="3146504"/>
            <a:ext cx="119575" cy="76753"/>
          </a:xfrm>
          <a:custGeom>
            <a:avLst/>
            <a:gdLst/>
            <a:ahLst/>
            <a:cxnLst/>
            <a:rect l="0" t="0" r="0" b="0"/>
            <a:pathLst>
              <a:path w="119575" h="76753">
                <a:moveTo>
                  <a:pt x="76755" y="33893"/>
                </a:moveTo>
                <a:lnTo>
                  <a:pt x="101146" y="33893"/>
                </a:lnTo>
                <a:lnTo>
                  <a:pt x="102541" y="34846"/>
                </a:lnTo>
                <a:lnTo>
                  <a:pt x="104423" y="36433"/>
                </a:lnTo>
                <a:lnTo>
                  <a:pt x="109737" y="41274"/>
                </a:lnTo>
                <a:lnTo>
                  <a:pt x="110173" y="42624"/>
                </a:lnTo>
                <a:lnTo>
                  <a:pt x="110464" y="44476"/>
                </a:lnTo>
                <a:lnTo>
                  <a:pt x="110931" y="49742"/>
                </a:lnTo>
                <a:lnTo>
                  <a:pt x="110995" y="53002"/>
                </a:lnTo>
                <a:lnTo>
                  <a:pt x="111035" y="58305"/>
                </a:lnTo>
                <a:lnTo>
                  <a:pt x="110086" y="59693"/>
                </a:lnTo>
                <a:lnTo>
                  <a:pt x="108501" y="61571"/>
                </a:lnTo>
                <a:lnTo>
                  <a:pt x="106492" y="63775"/>
                </a:lnTo>
                <a:lnTo>
                  <a:pt x="104200" y="65244"/>
                </a:lnTo>
                <a:lnTo>
                  <a:pt x="101719" y="66224"/>
                </a:lnTo>
                <a:lnTo>
                  <a:pt x="99113" y="66877"/>
                </a:lnTo>
                <a:lnTo>
                  <a:pt x="95470" y="67312"/>
                </a:lnTo>
                <a:lnTo>
                  <a:pt x="91137" y="67603"/>
                </a:lnTo>
                <a:lnTo>
                  <a:pt x="82195" y="67925"/>
                </a:lnTo>
                <a:lnTo>
                  <a:pt x="70216" y="68149"/>
                </a:lnTo>
                <a:lnTo>
                  <a:pt x="68586" y="67208"/>
                </a:lnTo>
                <a:lnTo>
                  <a:pt x="66547" y="65628"/>
                </a:lnTo>
                <a:lnTo>
                  <a:pt x="64235" y="63622"/>
                </a:lnTo>
                <a:lnTo>
                  <a:pt x="62693" y="61332"/>
                </a:lnTo>
                <a:lnTo>
                  <a:pt x="61666" y="58854"/>
                </a:lnTo>
                <a:lnTo>
                  <a:pt x="60016" y="52582"/>
                </a:lnTo>
                <a:lnTo>
                  <a:pt x="59881" y="51115"/>
                </a:lnTo>
                <a:lnTo>
                  <a:pt x="59791" y="49184"/>
                </a:lnTo>
                <a:lnTo>
                  <a:pt x="59690" y="44499"/>
                </a:lnTo>
                <a:lnTo>
                  <a:pt x="59646" y="39242"/>
                </a:lnTo>
                <a:lnTo>
                  <a:pt x="60587" y="36507"/>
                </a:lnTo>
                <a:lnTo>
                  <a:pt x="62166" y="33730"/>
                </a:lnTo>
                <a:lnTo>
                  <a:pt x="64172" y="30927"/>
                </a:lnTo>
                <a:lnTo>
                  <a:pt x="65509" y="28106"/>
                </a:lnTo>
                <a:lnTo>
                  <a:pt x="66400" y="25272"/>
                </a:lnTo>
                <a:lnTo>
                  <a:pt x="66995" y="22431"/>
                </a:lnTo>
                <a:lnTo>
                  <a:pt x="68343" y="19584"/>
                </a:lnTo>
                <a:lnTo>
                  <a:pt x="70195" y="16734"/>
                </a:lnTo>
                <a:lnTo>
                  <a:pt x="72382" y="13881"/>
                </a:lnTo>
                <a:lnTo>
                  <a:pt x="74792" y="11979"/>
                </a:lnTo>
                <a:lnTo>
                  <a:pt x="77352" y="10711"/>
                </a:lnTo>
                <a:lnTo>
                  <a:pt x="80011" y="9866"/>
                </a:lnTo>
                <a:lnTo>
                  <a:pt x="82735" y="8350"/>
                </a:lnTo>
                <a:lnTo>
                  <a:pt x="85505" y="6387"/>
                </a:lnTo>
                <a:lnTo>
                  <a:pt x="88303" y="4126"/>
                </a:lnTo>
                <a:lnTo>
                  <a:pt x="91122" y="2618"/>
                </a:lnTo>
                <a:lnTo>
                  <a:pt x="93953" y="1613"/>
                </a:lnTo>
                <a:lnTo>
                  <a:pt x="96793" y="943"/>
                </a:lnTo>
                <a:lnTo>
                  <a:pt x="99639" y="496"/>
                </a:lnTo>
                <a:lnTo>
                  <a:pt x="102489" y="199"/>
                </a:lnTo>
                <a:lnTo>
                  <a:pt x="105341" y="0"/>
                </a:lnTo>
                <a:lnTo>
                  <a:pt x="108195" y="820"/>
                </a:lnTo>
                <a:lnTo>
                  <a:pt x="111050" y="2320"/>
                </a:lnTo>
                <a:lnTo>
                  <a:pt x="117926" y="7019"/>
                </a:lnTo>
                <a:lnTo>
                  <a:pt x="118490" y="8357"/>
                </a:lnTo>
                <a:lnTo>
                  <a:pt x="118866" y="10201"/>
                </a:lnTo>
                <a:lnTo>
                  <a:pt x="119117" y="12383"/>
                </a:lnTo>
                <a:lnTo>
                  <a:pt x="119284" y="14791"/>
                </a:lnTo>
                <a:lnTo>
                  <a:pt x="119395" y="17349"/>
                </a:lnTo>
                <a:lnTo>
                  <a:pt x="119519" y="22730"/>
                </a:lnTo>
                <a:lnTo>
                  <a:pt x="119574" y="28297"/>
                </a:lnTo>
                <a:lnTo>
                  <a:pt x="118637" y="30162"/>
                </a:lnTo>
                <a:lnTo>
                  <a:pt x="117058" y="31406"/>
                </a:lnTo>
                <a:lnTo>
                  <a:pt x="115055" y="32235"/>
                </a:lnTo>
                <a:lnTo>
                  <a:pt x="113718" y="34693"/>
                </a:lnTo>
                <a:lnTo>
                  <a:pt x="112827" y="38236"/>
                </a:lnTo>
                <a:lnTo>
                  <a:pt x="112233" y="42504"/>
                </a:lnTo>
                <a:lnTo>
                  <a:pt x="109932" y="46301"/>
                </a:lnTo>
                <a:lnTo>
                  <a:pt x="106493" y="49785"/>
                </a:lnTo>
                <a:lnTo>
                  <a:pt x="102296" y="53060"/>
                </a:lnTo>
                <a:lnTo>
                  <a:pt x="97592" y="56196"/>
                </a:lnTo>
                <a:lnTo>
                  <a:pt x="92552" y="59239"/>
                </a:lnTo>
                <a:lnTo>
                  <a:pt x="87286" y="62220"/>
                </a:lnTo>
                <a:lnTo>
                  <a:pt x="82824" y="65161"/>
                </a:lnTo>
                <a:lnTo>
                  <a:pt x="78896" y="68073"/>
                </a:lnTo>
                <a:lnTo>
                  <a:pt x="75325" y="70967"/>
                </a:lnTo>
                <a:lnTo>
                  <a:pt x="71992" y="72897"/>
                </a:lnTo>
                <a:lnTo>
                  <a:pt x="68817" y="74183"/>
                </a:lnTo>
                <a:lnTo>
                  <a:pt x="65748" y="75040"/>
                </a:lnTo>
                <a:lnTo>
                  <a:pt x="62750" y="75612"/>
                </a:lnTo>
                <a:lnTo>
                  <a:pt x="59798" y="75993"/>
                </a:lnTo>
                <a:lnTo>
                  <a:pt x="56878" y="76247"/>
                </a:lnTo>
                <a:lnTo>
                  <a:pt x="53979" y="76417"/>
                </a:lnTo>
                <a:lnTo>
                  <a:pt x="48218" y="76605"/>
                </a:lnTo>
                <a:lnTo>
                  <a:pt x="21625" y="76752"/>
                </a:lnTo>
                <a:lnTo>
                  <a:pt x="20000" y="75800"/>
                </a:lnTo>
                <a:lnTo>
                  <a:pt x="18916" y="74214"/>
                </a:lnTo>
                <a:lnTo>
                  <a:pt x="18193" y="72203"/>
                </a:lnTo>
                <a:lnTo>
                  <a:pt x="16759" y="70863"/>
                </a:lnTo>
                <a:lnTo>
                  <a:pt x="14850" y="69970"/>
                </a:lnTo>
                <a:lnTo>
                  <a:pt x="12626" y="69374"/>
                </a:lnTo>
                <a:lnTo>
                  <a:pt x="11142" y="68025"/>
                </a:lnTo>
                <a:lnTo>
                  <a:pt x="10153" y="66173"/>
                </a:lnTo>
                <a:lnTo>
                  <a:pt x="9494" y="63985"/>
                </a:lnTo>
                <a:lnTo>
                  <a:pt x="10007" y="61574"/>
                </a:lnTo>
                <a:lnTo>
                  <a:pt x="11302" y="59015"/>
                </a:lnTo>
                <a:lnTo>
                  <a:pt x="15672" y="52614"/>
                </a:lnTo>
                <a:lnTo>
                  <a:pt x="16983" y="51136"/>
                </a:lnTo>
                <a:lnTo>
                  <a:pt x="20980" y="46954"/>
                </a:lnTo>
                <a:lnTo>
                  <a:pt x="22427" y="44505"/>
                </a:lnTo>
                <a:lnTo>
                  <a:pt x="23391" y="41921"/>
                </a:lnTo>
                <a:lnTo>
                  <a:pt x="24035" y="39245"/>
                </a:lnTo>
                <a:lnTo>
                  <a:pt x="25416" y="36508"/>
                </a:lnTo>
                <a:lnTo>
                  <a:pt x="27289" y="33732"/>
                </a:lnTo>
                <a:lnTo>
                  <a:pt x="29490" y="30928"/>
                </a:lnTo>
                <a:lnTo>
                  <a:pt x="31910" y="29059"/>
                </a:lnTo>
                <a:lnTo>
                  <a:pt x="34477" y="27813"/>
                </a:lnTo>
                <a:lnTo>
                  <a:pt x="37140" y="26982"/>
                </a:lnTo>
                <a:lnTo>
                  <a:pt x="39867" y="25476"/>
                </a:lnTo>
                <a:lnTo>
                  <a:pt x="42638" y="23519"/>
                </a:lnTo>
                <a:lnTo>
                  <a:pt x="45438" y="21262"/>
                </a:lnTo>
                <a:lnTo>
                  <a:pt x="48257" y="19757"/>
                </a:lnTo>
                <a:lnTo>
                  <a:pt x="51089" y="18754"/>
                </a:lnTo>
                <a:lnTo>
                  <a:pt x="53930" y="18085"/>
                </a:lnTo>
                <a:lnTo>
                  <a:pt x="56776" y="18592"/>
                </a:lnTo>
                <a:lnTo>
                  <a:pt x="59626" y="19882"/>
                </a:lnTo>
                <a:lnTo>
                  <a:pt x="66493" y="24246"/>
                </a:lnTo>
                <a:lnTo>
                  <a:pt x="69972" y="24843"/>
                </a:lnTo>
                <a:lnTo>
                  <a:pt x="72233" y="25002"/>
                </a:lnTo>
                <a:lnTo>
                  <a:pt x="73741" y="26061"/>
                </a:lnTo>
                <a:lnTo>
                  <a:pt x="74746" y="27719"/>
                </a:lnTo>
                <a:lnTo>
                  <a:pt x="75416" y="29777"/>
                </a:lnTo>
                <a:lnTo>
                  <a:pt x="75862" y="32101"/>
                </a:lnTo>
                <a:lnTo>
                  <a:pt x="76160" y="34604"/>
                </a:lnTo>
                <a:lnTo>
                  <a:pt x="76358" y="37224"/>
                </a:lnTo>
                <a:lnTo>
                  <a:pt x="76491" y="39924"/>
                </a:lnTo>
                <a:lnTo>
                  <a:pt x="76638" y="45464"/>
                </a:lnTo>
                <a:lnTo>
                  <a:pt x="75725" y="48274"/>
                </a:lnTo>
                <a:lnTo>
                  <a:pt x="74163" y="51101"/>
                </a:lnTo>
                <a:lnTo>
                  <a:pt x="72170" y="53937"/>
                </a:lnTo>
                <a:lnTo>
                  <a:pt x="70841" y="56781"/>
                </a:lnTo>
                <a:lnTo>
                  <a:pt x="69955" y="59629"/>
                </a:lnTo>
                <a:lnTo>
                  <a:pt x="69364" y="62480"/>
                </a:lnTo>
                <a:lnTo>
                  <a:pt x="67065" y="65334"/>
                </a:lnTo>
                <a:lnTo>
                  <a:pt x="63628" y="68189"/>
                </a:lnTo>
                <a:lnTo>
                  <a:pt x="59432" y="71044"/>
                </a:lnTo>
                <a:lnTo>
                  <a:pt x="55681" y="72948"/>
                </a:lnTo>
                <a:lnTo>
                  <a:pt x="52228" y="74217"/>
                </a:lnTo>
                <a:lnTo>
                  <a:pt x="48974" y="75063"/>
                </a:lnTo>
                <a:lnTo>
                  <a:pt x="45852" y="75628"/>
                </a:lnTo>
                <a:lnTo>
                  <a:pt x="42818" y="76003"/>
                </a:lnTo>
                <a:lnTo>
                  <a:pt x="39843" y="76254"/>
                </a:lnTo>
                <a:lnTo>
                  <a:pt x="36907" y="76421"/>
                </a:lnTo>
                <a:lnTo>
                  <a:pt x="31105" y="76607"/>
                </a:lnTo>
                <a:lnTo>
                  <a:pt x="22483" y="76712"/>
                </a:lnTo>
                <a:lnTo>
                  <a:pt x="19619" y="75774"/>
                </a:lnTo>
                <a:lnTo>
                  <a:pt x="16757" y="74196"/>
                </a:lnTo>
                <a:lnTo>
                  <a:pt x="9871" y="69371"/>
                </a:lnTo>
                <a:lnTo>
                  <a:pt x="8353" y="68022"/>
                </a:lnTo>
                <a:lnTo>
                  <a:pt x="4127" y="63984"/>
                </a:lnTo>
                <a:lnTo>
                  <a:pt x="2619" y="61574"/>
                </a:lnTo>
                <a:lnTo>
                  <a:pt x="1614" y="59014"/>
                </a:lnTo>
                <a:lnTo>
                  <a:pt x="943" y="56356"/>
                </a:lnTo>
                <a:lnTo>
                  <a:pt x="497" y="53631"/>
                </a:lnTo>
                <a:lnTo>
                  <a:pt x="199" y="50861"/>
                </a:lnTo>
                <a:lnTo>
                  <a:pt x="0" y="48063"/>
                </a:lnTo>
                <a:lnTo>
                  <a:pt x="820" y="45245"/>
                </a:lnTo>
                <a:lnTo>
                  <a:pt x="2320" y="42413"/>
                </a:lnTo>
                <a:lnTo>
                  <a:pt x="4272" y="39573"/>
                </a:lnTo>
                <a:lnTo>
                  <a:pt x="6525" y="36727"/>
                </a:lnTo>
                <a:lnTo>
                  <a:pt x="8981" y="33878"/>
                </a:lnTo>
                <a:lnTo>
                  <a:pt x="11570" y="31025"/>
                </a:lnTo>
                <a:lnTo>
                  <a:pt x="16987" y="25316"/>
                </a:lnTo>
                <a:lnTo>
                  <a:pt x="19764" y="22460"/>
                </a:lnTo>
                <a:lnTo>
                  <a:pt x="22569" y="20556"/>
                </a:lnTo>
                <a:lnTo>
                  <a:pt x="25391" y="19287"/>
                </a:lnTo>
                <a:lnTo>
                  <a:pt x="32214" y="17249"/>
                </a:lnTo>
                <a:lnTo>
                  <a:pt x="35687" y="16971"/>
                </a:lnTo>
                <a:lnTo>
                  <a:pt x="40405" y="16847"/>
                </a:lnTo>
                <a:lnTo>
                  <a:pt x="45677" y="16792"/>
                </a:lnTo>
                <a:lnTo>
                  <a:pt x="48417" y="17730"/>
                </a:lnTo>
                <a:lnTo>
                  <a:pt x="51195" y="19308"/>
                </a:lnTo>
                <a:lnTo>
                  <a:pt x="54001" y="21312"/>
                </a:lnTo>
                <a:lnTo>
                  <a:pt x="55871" y="23601"/>
                </a:lnTo>
                <a:lnTo>
                  <a:pt x="57117" y="26079"/>
                </a:lnTo>
                <a:lnTo>
                  <a:pt x="57948" y="28684"/>
                </a:lnTo>
                <a:lnTo>
                  <a:pt x="59455" y="30420"/>
                </a:lnTo>
                <a:lnTo>
                  <a:pt x="61412" y="31578"/>
                </a:lnTo>
                <a:lnTo>
                  <a:pt x="68183" y="33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88" name="SMARTPenAnnotation513"/>
          <p:cNvSpPr/>
          <p:nvPr/>
        </p:nvSpPr>
        <p:spPr>
          <a:xfrm>
            <a:off x="5232584" y="1989185"/>
            <a:ext cx="110932" cy="59535"/>
          </a:xfrm>
          <a:custGeom>
            <a:avLst/>
            <a:gdLst/>
            <a:ahLst/>
            <a:cxnLst/>
            <a:rect l="0" t="0" r="0" b="0"/>
            <a:pathLst>
              <a:path w="110932" h="59535">
                <a:moveTo>
                  <a:pt x="102368" y="8207"/>
                </a:moveTo>
                <a:lnTo>
                  <a:pt x="102368" y="15588"/>
                </a:lnTo>
                <a:lnTo>
                  <a:pt x="103321" y="15985"/>
                </a:lnTo>
                <a:lnTo>
                  <a:pt x="104908" y="16250"/>
                </a:lnTo>
                <a:lnTo>
                  <a:pt x="106919" y="16427"/>
                </a:lnTo>
                <a:lnTo>
                  <a:pt x="108260" y="17497"/>
                </a:lnTo>
                <a:lnTo>
                  <a:pt x="109153" y="19163"/>
                </a:lnTo>
                <a:lnTo>
                  <a:pt x="109749" y="21226"/>
                </a:lnTo>
                <a:lnTo>
                  <a:pt x="110146" y="23554"/>
                </a:lnTo>
                <a:lnTo>
                  <a:pt x="110411" y="26058"/>
                </a:lnTo>
                <a:lnTo>
                  <a:pt x="110836" y="32371"/>
                </a:lnTo>
                <a:lnTo>
                  <a:pt x="110894" y="35774"/>
                </a:lnTo>
                <a:lnTo>
                  <a:pt x="110931" y="41169"/>
                </a:lnTo>
                <a:lnTo>
                  <a:pt x="109982" y="42564"/>
                </a:lnTo>
                <a:lnTo>
                  <a:pt x="108396" y="44447"/>
                </a:lnTo>
                <a:lnTo>
                  <a:pt x="106387" y="46654"/>
                </a:lnTo>
                <a:lnTo>
                  <a:pt x="104095" y="48126"/>
                </a:lnTo>
                <a:lnTo>
                  <a:pt x="101615" y="49107"/>
                </a:lnTo>
                <a:lnTo>
                  <a:pt x="99008" y="49762"/>
                </a:lnTo>
                <a:lnTo>
                  <a:pt x="96318" y="50197"/>
                </a:lnTo>
                <a:lnTo>
                  <a:pt x="93572" y="50488"/>
                </a:lnTo>
                <a:lnTo>
                  <a:pt x="90789" y="50682"/>
                </a:lnTo>
                <a:lnTo>
                  <a:pt x="87981" y="50811"/>
                </a:lnTo>
                <a:lnTo>
                  <a:pt x="82322" y="50955"/>
                </a:lnTo>
                <a:lnTo>
                  <a:pt x="73780" y="51036"/>
                </a:lnTo>
                <a:lnTo>
                  <a:pt x="70927" y="50094"/>
                </a:lnTo>
                <a:lnTo>
                  <a:pt x="68072" y="48515"/>
                </a:lnTo>
                <a:lnTo>
                  <a:pt x="65217" y="46509"/>
                </a:lnTo>
                <a:lnTo>
                  <a:pt x="62361" y="45172"/>
                </a:lnTo>
                <a:lnTo>
                  <a:pt x="59504" y="44280"/>
                </a:lnTo>
                <a:lnTo>
                  <a:pt x="56647" y="43686"/>
                </a:lnTo>
                <a:lnTo>
                  <a:pt x="53790" y="42337"/>
                </a:lnTo>
                <a:lnTo>
                  <a:pt x="50933" y="40485"/>
                </a:lnTo>
                <a:lnTo>
                  <a:pt x="44053" y="35220"/>
                </a:lnTo>
                <a:lnTo>
                  <a:pt x="43490" y="33836"/>
                </a:lnTo>
                <a:lnTo>
                  <a:pt x="43113" y="31961"/>
                </a:lnTo>
                <a:lnTo>
                  <a:pt x="42510" y="26657"/>
                </a:lnTo>
                <a:lnTo>
                  <a:pt x="42460" y="25270"/>
                </a:lnTo>
                <a:lnTo>
                  <a:pt x="42374" y="18086"/>
                </a:lnTo>
                <a:lnTo>
                  <a:pt x="42361" y="8594"/>
                </a:lnTo>
                <a:lnTo>
                  <a:pt x="42361" y="12873"/>
                </a:lnTo>
                <a:lnTo>
                  <a:pt x="43313" y="14175"/>
                </a:lnTo>
                <a:lnTo>
                  <a:pt x="44901" y="15043"/>
                </a:lnTo>
                <a:lnTo>
                  <a:pt x="46911" y="15622"/>
                </a:lnTo>
                <a:lnTo>
                  <a:pt x="49204" y="16008"/>
                </a:lnTo>
                <a:lnTo>
                  <a:pt x="51685" y="16265"/>
                </a:lnTo>
                <a:lnTo>
                  <a:pt x="54292" y="16437"/>
                </a:lnTo>
                <a:lnTo>
                  <a:pt x="56030" y="17503"/>
                </a:lnTo>
                <a:lnTo>
                  <a:pt x="57189" y="19167"/>
                </a:lnTo>
                <a:lnTo>
                  <a:pt x="57961" y="21229"/>
                </a:lnTo>
                <a:lnTo>
                  <a:pt x="59428" y="23556"/>
                </a:lnTo>
                <a:lnTo>
                  <a:pt x="61359" y="26060"/>
                </a:lnTo>
                <a:lnTo>
                  <a:pt x="66751" y="32371"/>
                </a:lnTo>
                <a:lnTo>
                  <a:pt x="67193" y="33841"/>
                </a:lnTo>
                <a:lnTo>
                  <a:pt x="67489" y="35774"/>
                </a:lnTo>
                <a:lnTo>
                  <a:pt x="67685" y="38015"/>
                </a:lnTo>
                <a:lnTo>
                  <a:pt x="67816" y="40462"/>
                </a:lnTo>
                <a:lnTo>
                  <a:pt x="68044" y="49485"/>
                </a:lnTo>
                <a:lnTo>
                  <a:pt x="67103" y="50013"/>
                </a:lnTo>
                <a:lnTo>
                  <a:pt x="65523" y="50365"/>
                </a:lnTo>
                <a:lnTo>
                  <a:pt x="63517" y="50600"/>
                </a:lnTo>
                <a:lnTo>
                  <a:pt x="62180" y="51709"/>
                </a:lnTo>
                <a:lnTo>
                  <a:pt x="61288" y="53401"/>
                </a:lnTo>
                <a:lnTo>
                  <a:pt x="60694" y="55481"/>
                </a:lnTo>
                <a:lnTo>
                  <a:pt x="59345" y="56868"/>
                </a:lnTo>
                <a:lnTo>
                  <a:pt x="57494" y="57793"/>
                </a:lnTo>
                <a:lnTo>
                  <a:pt x="55307" y="58409"/>
                </a:lnTo>
                <a:lnTo>
                  <a:pt x="52897" y="58820"/>
                </a:lnTo>
                <a:lnTo>
                  <a:pt x="50337" y="59094"/>
                </a:lnTo>
                <a:lnTo>
                  <a:pt x="47678" y="59277"/>
                </a:lnTo>
                <a:lnTo>
                  <a:pt x="44953" y="59399"/>
                </a:lnTo>
                <a:lnTo>
                  <a:pt x="39386" y="59534"/>
                </a:lnTo>
                <a:lnTo>
                  <a:pt x="36568" y="58617"/>
                </a:lnTo>
                <a:lnTo>
                  <a:pt x="33736" y="57054"/>
                </a:lnTo>
                <a:lnTo>
                  <a:pt x="30896" y="55059"/>
                </a:lnTo>
                <a:lnTo>
                  <a:pt x="28050" y="53729"/>
                </a:lnTo>
                <a:lnTo>
                  <a:pt x="25200" y="52843"/>
                </a:lnTo>
                <a:lnTo>
                  <a:pt x="22348" y="52252"/>
                </a:lnTo>
                <a:lnTo>
                  <a:pt x="19493" y="50905"/>
                </a:lnTo>
                <a:lnTo>
                  <a:pt x="16638" y="49055"/>
                </a:lnTo>
                <a:lnTo>
                  <a:pt x="13782" y="46869"/>
                </a:lnTo>
                <a:lnTo>
                  <a:pt x="10926" y="44459"/>
                </a:lnTo>
                <a:lnTo>
                  <a:pt x="8069" y="41900"/>
                </a:lnTo>
                <a:lnTo>
                  <a:pt x="5212" y="39241"/>
                </a:lnTo>
                <a:lnTo>
                  <a:pt x="3308" y="36517"/>
                </a:lnTo>
                <a:lnTo>
                  <a:pt x="2038" y="33748"/>
                </a:lnTo>
                <a:lnTo>
                  <a:pt x="0" y="27010"/>
                </a:lnTo>
                <a:lnTo>
                  <a:pt x="785" y="25505"/>
                </a:lnTo>
                <a:lnTo>
                  <a:pt x="2261" y="23549"/>
                </a:lnTo>
                <a:lnTo>
                  <a:pt x="4197" y="21293"/>
                </a:lnTo>
                <a:lnTo>
                  <a:pt x="6441" y="18836"/>
                </a:lnTo>
                <a:lnTo>
                  <a:pt x="11474" y="13566"/>
                </a:lnTo>
                <a:lnTo>
                  <a:pt x="14149" y="11780"/>
                </a:lnTo>
                <a:lnTo>
                  <a:pt x="16886" y="10589"/>
                </a:lnTo>
                <a:lnTo>
                  <a:pt x="19662" y="9795"/>
                </a:lnTo>
                <a:lnTo>
                  <a:pt x="22466" y="9266"/>
                </a:lnTo>
                <a:lnTo>
                  <a:pt x="25288" y="8913"/>
                </a:lnTo>
                <a:lnTo>
                  <a:pt x="28121" y="8678"/>
                </a:lnTo>
                <a:lnTo>
                  <a:pt x="30962" y="7568"/>
                </a:lnTo>
                <a:lnTo>
                  <a:pt x="33810" y="5876"/>
                </a:lnTo>
                <a:lnTo>
                  <a:pt x="36660" y="3796"/>
                </a:lnTo>
                <a:lnTo>
                  <a:pt x="39513" y="2409"/>
                </a:lnTo>
                <a:lnTo>
                  <a:pt x="42367" y="1484"/>
                </a:lnTo>
                <a:lnTo>
                  <a:pt x="45222" y="867"/>
                </a:lnTo>
                <a:lnTo>
                  <a:pt x="48078" y="456"/>
                </a:lnTo>
                <a:lnTo>
                  <a:pt x="50935" y="182"/>
                </a:lnTo>
                <a:lnTo>
                  <a:pt x="53792" y="0"/>
                </a:lnTo>
                <a:lnTo>
                  <a:pt x="56649" y="831"/>
                </a:lnTo>
                <a:lnTo>
                  <a:pt x="59506" y="2337"/>
                </a:lnTo>
                <a:lnTo>
                  <a:pt x="67576" y="7864"/>
                </a:lnTo>
                <a:lnTo>
                  <a:pt x="70395" y="8054"/>
                </a:lnTo>
                <a:lnTo>
                  <a:pt x="76618" y="8206"/>
                </a:lnTo>
                <a:lnTo>
                  <a:pt x="68078" y="82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89" name="SMARTPenAnnotation514"/>
          <p:cNvSpPr/>
          <p:nvPr/>
        </p:nvSpPr>
        <p:spPr>
          <a:xfrm>
            <a:off x="3577623" y="4329121"/>
            <a:ext cx="47676" cy="51310"/>
          </a:xfrm>
          <a:custGeom>
            <a:avLst/>
            <a:gdLst/>
            <a:ahLst/>
            <a:cxnLst/>
            <a:rect l="0" t="0" r="0" b="0"/>
            <a:pathLst>
              <a:path w="47676" h="51310">
                <a:moveTo>
                  <a:pt x="8539" y="8564"/>
                </a:moveTo>
                <a:lnTo>
                  <a:pt x="8539" y="344"/>
                </a:lnTo>
                <a:lnTo>
                  <a:pt x="9492" y="227"/>
                </a:lnTo>
                <a:lnTo>
                  <a:pt x="11079" y="148"/>
                </a:lnTo>
                <a:lnTo>
                  <a:pt x="15383" y="61"/>
                </a:lnTo>
                <a:lnTo>
                  <a:pt x="24139" y="0"/>
                </a:lnTo>
                <a:lnTo>
                  <a:pt x="25607" y="950"/>
                </a:lnTo>
                <a:lnTo>
                  <a:pt x="27538" y="2535"/>
                </a:lnTo>
                <a:lnTo>
                  <a:pt x="29777" y="4545"/>
                </a:lnTo>
                <a:lnTo>
                  <a:pt x="32223" y="5884"/>
                </a:lnTo>
                <a:lnTo>
                  <a:pt x="34806" y="6777"/>
                </a:lnTo>
                <a:lnTo>
                  <a:pt x="37480" y="7373"/>
                </a:lnTo>
                <a:lnTo>
                  <a:pt x="39263" y="8722"/>
                </a:lnTo>
                <a:lnTo>
                  <a:pt x="40452" y="10574"/>
                </a:lnTo>
                <a:lnTo>
                  <a:pt x="42360" y="15840"/>
                </a:lnTo>
                <a:lnTo>
                  <a:pt x="43468" y="17224"/>
                </a:lnTo>
                <a:lnTo>
                  <a:pt x="45160" y="19100"/>
                </a:lnTo>
                <a:lnTo>
                  <a:pt x="47241" y="21303"/>
                </a:lnTo>
                <a:lnTo>
                  <a:pt x="47675" y="22771"/>
                </a:lnTo>
                <a:lnTo>
                  <a:pt x="47012" y="23751"/>
                </a:lnTo>
                <a:lnTo>
                  <a:pt x="45618" y="24403"/>
                </a:lnTo>
                <a:lnTo>
                  <a:pt x="44688" y="25791"/>
                </a:lnTo>
                <a:lnTo>
                  <a:pt x="44069" y="27668"/>
                </a:lnTo>
                <a:lnTo>
                  <a:pt x="43655" y="29873"/>
                </a:lnTo>
                <a:lnTo>
                  <a:pt x="43380" y="32295"/>
                </a:lnTo>
                <a:lnTo>
                  <a:pt x="43196" y="34862"/>
                </a:lnTo>
                <a:lnTo>
                  <a:pt x="43074" y="37526"/>
                </a:lnTo>
                <a:lnTo>
                  <a:pt x="42040" y="39302"/>
                </a:lnTo>
                <a:lnTo>
                  <a:pt x="40398" y="40486"/>
                </a:lnTo>
                <a:lnTo>
                  <a:pt x="38351" y="41275"/>
                </a:lnTo>
                <a:lnTo>
                  <a:pt x="36033" y="42754"/>
                </a:lnTo>
                <a:lnTo>
                  <a:pt x="33536" y="44692"/>
                </a:lnTo>
                <a:lnTo>
                  <a:pt x="27235" y="50096"/>
                </a:lnTo>
                <a:lnTo>
                  <a:pt x="25765" y="50539"/>
                </a:lnTo>
                <a:lnTo>
                  <a:pt x="23833" y="50835"/>
                </a:lnTo>
                <a:lnTo>
                  <a:pt x="18440" y="51309"/>
                </a:lnTo>
                <a:lnTo>
                  <a:pt x="17044" y="50396"/>
                </a:lnTo>
                <a:lnTo>
                  <a:pt x="15161" y="48834"/>
                </a:lnTo>
                <a:lnTo>
                  <a:pt x="9847" y="44035"/>
                </a:lnTo>
                <a:lnTo>
                  <a:pt x="1273" y="35576"/>
                </a:lnTo>
                <a:lnTo>
                  <a:pt x="838" y="34192"/>
                </a:lnTo>
                <a:lnTo>
                  <a:pt x="547" y="32317"/>
                </a:lnTo>
                <a:lnTo>
                  <a:pt x="353" y="30114"/>
                </a:lnTo>
                <a:lnTo>
                  <a:pt x="224" y="27693"/>
                </a:lnTo>
                <a:lnTo>
                  <a:pt x="81" y="22463"/>
                </a:lnTo>
                <a:lnTo>
                  <a:pt x="0" y="14164"/>
                </a:lnTo>
                <a:lnTo>
                  <a:pt x="942" y="12297"/>
                </a:lnTo>
                <a:lnTo>
                  <a:pt x="2522" y="11053"/>
                </a:lnTo>
                <a:lnTo>
                  <a:pt x="4527" y="10223"/>
                </a:lnTo>
                <a:lnTo>
                  <a:pt x="5865" y="8717"/>
                </a:lnTo>
                <a:lnTo>
                  <a:pt x="6756" y="6761"/>
                </a:lnTo>
                <a:lnTo>
                  <a:pt x="7351" y="4504"/>
                </a:lnTo>
                <a:lnTo>
                  <a:pt x="8699" y="3000"/>
                </a:lnTo>
                <a:lnTo>
                  <a:pt x="10551" y="1997"/>
                </a:lnTo>
                <a:lnTo>
                  <a:pt x="15816" y="387"/>
                </a:lnTo>
                <a:lnTo>
                  <a:pt x="17200" y="255"/>
                </a:lnTo>
                <a:lnTo>
                  <a:pt x="19076" y="167"/>
                </a:lnTo>
                <a:lnTo>
                  <a:pt x="24378" y="26"/>
                </a:lnTo>
                <a:lnTo>
                  <a:pt x="25766" y="967"/>
                </a:lnTo>
                <a:lnTo>
                  <a:pt x="27644" y="2547"/>
                </a:lnTo>
                <a:lnTo>
                  <a:pt x="29848" y="4552"/>
                </a:lnTo>
                <a:lnTo>
                  <a:pt x="31317" y="6842"/>
                </a:lnTo>
                <a:lnTo>
                  <a:pt x="32297" y="9321"/>
                </a:lnTo>
                <a:lnTo>
                  <a:pt x="33870" y="15592"/>
                </a:lnTo>
                <a:lnTo>
                  <a:pt x="33999" y="17059"/>
                </a:lnTo>
                <a:lnTo>
                  <a:pt x="34084" y="18990"/>
                </a:lnTo>
                <a:lnTo>
                  <a:pt x="34180" y="23675"/>
                </a:lnTo>
                <a:lnTo>
                  <a:pt x="34222" y="28932"/>
                </a:lnTo>
                <a:lnTo>
                  <a:pt x="33281" y="30715"/>
                </a:lnTo>
                <a:lnTo>
                  <a:pt x="31702" y="31904"/>
                </a:lnTo>
                <a:lnTo>
                  <a:pt x="29695" y="32696"/>
                </a:lnTo>
                <a:lnTo>
                  <a:pt x="28358" y="34177"/>
                </a:lnTo>
                <a:lnTo>
                  <a:pt x="27467" y="36117"/>
                </a:lnTo>
                <a:lnTo>
                  <a:pt x="26873" y="38362"/>
                </a:lnTo>
                <a:lnTo>
                  <a:pt x="25524" y="39859"/>
                </a:lnTo>
                <a:lnTo>
                  <a:pt x="23672" y="40857"/>
                </a:lnTo>
                <a:lnTo>
                  <a:pt x="18407" y="42459"/>
                </a:lnTo>
                <a:lnTo>
                  <a:pt x="17023" y="42591"/>
                </a:lnTo>
                <a:lnTo>
                  <a:pt x="15148" y="42678"/>
                </a:lnTo>
                <a:lnTo>
                  <a:pt x="12945" y="42736"/>
                </a:lnTo>
                <a:lnTo>
                  <a:pt x="11476" y="41823"/>
                </a:lnTo>
                <a:lnTo>
                  <a:pt x="10497" y="40262"/>
                </a:lnTo>
                <a:lnTo>
                  <a:pt x="8926" y="35462"/>
                </a:lnTo>
                <a:lnTo>
                  <a:pt x="8797" y="34116"/>
                </a:lnTo>
                <a:lnTo>
                  <a:pt x="8711" y="32266"/>
                </a:lnTo>
                <a:lnTo>
                  <a:pt x="8654" y="30080"/>
                </a:lnTo>
                <a:lnTo>
                  <a:pt x="7663" y="27671"/>
                </a:lnTo>
                <a:lnTo>
                  <a:pt x="6050" y="25112"/>
                </a:lnTo>
                <a:lnTo>
                  <a:pt x="4022" y="22453"/>
                </a:lnTo>
                <a:lnTo>
                  <a:pt x="2670" y="19729"/>
                </a:lnTo>
                <a:lnTo>
                  <a:pt x="1769" y="16959"/>
                </a:lnTo>
                <a:lnTo>
                  <a:pt x="1168" y="14161"/>
                </a:lnTo>
                <a:lnTo>
                  <a:pt x="1720" y="12295"/>
                </a:lnTo>
                <a:lnTo>
                  <a:pt x="3040" y="11051"/>
                </a:lnTo>
                <a:lnTo>
                  <a:pt x="4873" y="10222"/>
                </a:lnTo>
                <a:lnTo>
                  <a:pt x="6095" y="8717"/>
                </a:lnTo>
                <a:lnTo>
                  <a:pt x="6910" y="6761"/>
                </a:lnTo>
                <a:lnTo>
                  <a:pt x="8444" y="387"/>
                </a:lnTo>
                <a:lnTo>
                  <a:pt x="9428" y="255"/>
                </a:lnTo>
                <a:lnTo>
                  <a:pt x="11037" y="167"/>
                </a:lnTo>
                <a:lnTo>
                  <a:pt x="15912" y="26"/>
                </a:lnTo>
                <a:lnTo>
                  <a:pt x="16311" y="967"/>
                </a:lnTo>
                <a:lnTo>
                  <a:pt x="16578" y="2547"/>
                </a:lnTo>
                <a:lnTo>
                  <a:pt x="16756" y="4552"/>
                </a:lnTo>
                <a:lnTo>
                  <a:pt x="16875" y="6842"/>
                </a:lnTo>
                <a:lnTo>
                  <a:pt x="17006" y="11926"/>
                </a:lnTo>
                <a:lnTo>
                  <a:pt x="17111" y="428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1" name="SMARTPenAnnotation515"/>
          <p:cNvSpPr/>
          <p:nvPr/>
        </p:nvSpPr>
        <p:spPr>
          <a:xfrm>
            <a:off x="2694737" y="5469254"/>
            <a:ext cx="51311" cy="116043"/>
          </a:xfrm>
          <a:custGeom>
            <a:avLst/>
            <a:gdLst/>
            <a:ahLst/>
            <a:cxnLst/>
            <a:rect l="0" t="0" r="0" b="0"/>
            <a:pathLst>
              <a:path w="51311" h="116043">
                <a:moveTo>
                  <a:pt x="8457" y="42863"/>
                </a:moveTo>
                <a:lnTo>
                  <a:pt x="16677" y="42863"/>
                </a:lnTo>
                <a:lnTo>
                  <a:pt x="17747" y="41911"/>
                </a:lnTo>
                <a:lnTo>
                  <a:pt x="21476" y="38313"/>
                </a:lnTo>
                <a:lnTo>
                  <a:pt x="23804" y="37924"/>
                </a:lnTo>
                <a:lnTo>
                  <a:pt x="26309" y="38618"/>
                </a:lnTo>
                <a:lnTo>
                  <a:pt x="32621" y="42025"/>
                </a:lnTo>
                <a:lnTo>
                  <a:pt x="34091" y="42304"/>
                </a:lnTo>
                <a:lnTo>
                  <a:pt x="36024" y="42490"/>
                </a:lnTo>
                <a:lnTo>
                  <a:pt x="38265" y="42614"/>
                </a:lnTo>
                <a:lnTo>
                  <a:pt x="39759" y="43650"/>
                </a:lnTo>
                <a:lnTo>
                  <a:pt x="40756" y="45293"/>
                </a:lnTo>
                <a:lnTo>
                  <a:pt x="41420" y="47340"/>
                </a:lnTo>
                <a:lnTo>
                  <a:pt x="41862" y="49658"/>
                </a:lnTo>
                <a:lnTo>
                  <a:pt x="42157" y="52155"/>
                </a:lnTo>
                <a:lnTo>
                  <a:pt x="42354" y="54773"/>
                </a:lnTo>
                <a:lnTo>
                  <a:pt x="42485" y="57471"/>
                </a:lnTo>
                <a:lnTo>
                  <a:pt x="42631" y="63008"/>
                </a:lnTo>
                <a:lnTo>
                  <a:pt x="42745" y="96807"/>
                </a:lnTo>
                <a:lnTo>
                  <a:pt x="41793" y="99780"/>
                </a:lnTo>
                <a:lnTo>
                  <a:pt x="40206" y="102715"/>
                </a:lnTo>
                <a:lnTo>
                  <a:pt x="38196" y="105624"/>
                </a:lnTo>
                <a:lnTo>
                  <a:pt x="35903" y="107564"/>
                </a:lnTo>
                <a:lnTo>
                  <a:pt x="33422" y="108857"/>
                </a:lnTo>
                <a:lnTo>
                  <a:pt x="30816" y="109719"/>
                </a:lnTo>
                <a:lnTo>
                  <a:pt x="29078" y="111246"/>
                </a:lnTo>
                <a:lnTo>
                  <a:pt x="27919" y="113217"/>
                </a:lnTo>
                <a:lnTo>
                  <a:pt x="27147" y="115483"/>
                </a:lnTo>
                <a:lnTo>
                  <a:pt x="25680" y="116042"/>
                </a:lnTo>
                <a:lnTo>
                  <a:pt x="23749" y="115462"/>
                </a:lnTo>
                <a:lnTo>
                  <a:pt x="18357" y="112237"/>
                </a:lnTo>
                <a:lnTo>
                  <a:pt x="16962" y="111020"/>
                </a:lnTo>
                <a:lnTo>
                  <a:pt x="15080" y="109256"/>
                </a:lnTo>
                <a:lnTo>
                  <a:pt x="12872" y="107128"/>
                </a:lnTo>
                <a:lnTo>
                  <a:pt x="11401" y="104756"/>
                </a:lnTo>
                <a:lnTo>
                  <a:pt x="10420" y="102223"/>
                </a:lnTo>
                <a:lnTo>
                  <a:pt x="9765" y="99581"/>
                </a:lnTo>
                <a:lnTo>
                  <a:pt x="8377" y="96868"/>
                </a:lnTo>
                <a:lnTo>
                  <a:pt x="6499" y="94106"/>
                </a:lnTo>
                <a:lnTo>
                  <a:pt x="4294" y="91313"/>
                </a:lnTo>
                <a:lnTo>
                  <a:pt x="2824" y="88498"/>
                </a:lnTo>
                <a:lnTo>
                  <a:pt x="1845" y="85668"/>
                </a:lnTo>
                <a:lnTo>
                  <a:pt x="1191" y="82830"/>
                </a:lnTo>
                <a:lnTo>
                  <a:pt x="756" y="79033"/>
                </a:lnTo>
                <a:lnTo>
                  <a:pt x="466" y="74597"/>
                </a:lnTo>
                <a:lnTo>
                  <a:pt x="143" y="65539"/>
                </a:lnTo>
                <a:lnTo>
                  <a:pt x="0" y="58339"/>
                </a:lnTo>
                <a:lnTo>
                  <a:pt x="914" y="54133"/>
                </a:lnTo>
                <a:lnTo>
                  <a:pt x="2476" y="49424"/>
                </a:lnTo>
                <a:lnTo>
                  <a:pt x="4470" y="44379"/>
                </a:lnTo>
                <a:lnTo>
                  <a:pt x="5799" y="40064"/>
                </a:lnTo>
                <a:lnTo>
                  <a:pt x="6685" y="36234"/>
                </a:lnTo>
                <a:lnTo>
                  <a:pt x="7276" y="32729"/>
                </a:lnTo>
                <a:lnTo>
                  <a:pt x="8622" y="30392"/>
                </a:lnTo>
                <a:lnTo>
                  <a:pt x="10472" y="28834"/>
                </a:lnTo>
                <a:lnTo>
                  <a:pt x="12658" y="27795"/>
                </a:lnTo>
                <a:lnTo>
                  <a:pt x="14116" y="26151"/>
                </a:lnTo>
                <a:lnTo>
                  <a:pt x="15087" y="24101"/>
                </a:lnTo>
                <a:lnTo>
                  <a:pt x="15735" y="21783"/>
                </a:lnTo>
                <a:lnTo>
                  <a:pt x="17119" y="19285"/>
                </a:lnTo>
                <a:lnTo>
                  <a:pt x="18994" y="16667"/>
                </a:lnTo>
                <a:lnTo>
                  <a:pt x="24297" y="10172"/>
                </a:lnTo>
                <a:lnTo>
                  <a:pt x="25685" y="9639"/>
                </a:lnTo>
                <a:lnTo>
                  <a:pt x="27562" y="9284"/>
                </a:lnTo>
                <a:lnTo>
                  <a:pt x="32869" y="8714"/>
                </a:lnTo>
                <a:lnTo>
                  <a:pt x="34257" y="9619"/>
                </a:lnTo>
                <a:lnTo>
                  <a:pt x="36134" y="11176"/>
                </a:lnTo>
                <a:lnTo>
                  <a:pt x="41441" y="15966"/>
                </a:lnTo>
                <a:lnTo>
                  <a:pt x="46911" y="21347"/>
                </a:lnTo>
                <a:lnTo>
                  <a:pt x="48381" y="23757"/>
                </a:lnTo>
                <a:lnTo>
                  <a:pt x="49361" y="26315"/>
                </a:lnTo>
                <a:lnTo>
                  <a:pt x="50014" y="28974"/>
                </a:lnTo>
                <a:lnTo>
                  <a:pt x="50449" y="31698"/>
                </a:lnTo>
                <a:lnTo>
                  <a:pt x="50739" y="34468"/>
                </a:lnTo>
                <a:lnTo>
                  <a:pt x="50933" y="37266"/>
                </a:lnTo>
                <a:lnTo>
                  <a:pt x="51062" y="40084"/>
                </a:lnTo>
                <a:lnTo>
                  <a:pt x="51205" y="45755"/>
                </a:lnTo>
                <a:lnTo>
                  <a:pt x="51310" y="62869"/>
                </a:lnTo>
                <a:lnTo>
                  <a:pt x="50361" y="65725"/>
                </a:lnTo>
                <a:lnTo>
                  <a:pt x="48775" y="68582"/>
                </a:lnTo>
                <a:lnTo>
                  <a:pt x="43938" y="75461"/>
                </a:lnTo>
                <a:lnTo>
                  <a:pt x="42589" y="76024"/>
                </a:lnTo>
                <a:lnTo>
                  <a:pt x="40737" y="76401"/>
                </a:lnTo>
                <a:lnTo>
                  <a:pt x="35471" y="77005"/>
                </a:lnTo>
                <a:lnTo>
                  <a:pt x="34086" y="76102"/>
                </a:lnTo>
                <a:lnTo>
                  <a:pt x="32211" y="74547"/>
                </a:lnTo>
                <a:lnTo>
                  <a:pt x="30008" y="72558"/>
                </a:lnTo>
                <a:lnTo>
                  <a:pt x="25021" y="67808"/>
                </a:lnTo>
                <a:lnTo>
                  <a:pt x="22357" y="65208"/>
                </a:lnTo>
                <a:lnTo>
                  <a:pt x="20581" y="62523"/>
                </a:lnTo>
                <a:lnTo>
                  <a:pt x="19398" y="59779"/>
                </a:lnTo>
                <a:lnTo>
                  <a:pt x="18608" y="56998"/>
                </a:lnTo>
                <a:lnTo>
                  <a:pt x="17130" y="53239"/>
                </a:lnTo>
                <a:lnTo>
                  <a:pt x="15192" y="48828"/>
                </a:lnTo>
                <a:lnTo>
                  <a:pt x="12947" y="43982"/>
                </a:lnTo>
                <a:lnTo>
                  <a:pt x="11450" y="39799"/>
                </a:lnTo>
                <a:lnTo>
                  <a:pt x="10453" y="36058"/>
                </a:lnTo>
                <a:lnTo>
                  <a:pt x="9788" y="32612"/>
                </a:lnTo>
                <a:lnTo>
                  <a:pt x="8392" y="29361"/>
                </a:lnTo>
                <a:lnTo>
                  <a:pt x="6509" y="26242"/>
                </a:lnTo>
                <a:lnTo>
                  <a:pt x="4301" y="23210"/>
                </a:lnTo>
                <a:lnTo>
                  <a:pt x="2829" y="20236"/>
                </a:lnTo>
                <a:lnTo>
                  <a:pt x="1848" y="17301"/>
                </a:lnTo>
                <a:lnTo>
                  <a:pt x="1193" y="14392"/>
                </a:lnTo>
                <a:lnTo>
                  <a:pt x="757" y="11499"/>
                </a:lnTo>
                <a:lnTo>
                  <a:pt x="467" y="8619"/>
                </a:lnTo>
                <a:lnTo>
                  <a:pt x="0" y="1703"/>
                </a:lnTo>
                <a:lnTo>
                  <a:pt x="914" y="1136"/>
                </a:lnTo>
                <a:lnTo>
                  <a:pt x="2476" y="757"/>
                </a:lnTo>
                <a:lnTo>
                  <a:pt x="4470" y="505"/>
                </a:lnTo>
                <a:lnTo>
                  <a:pt x="6751" y="337"/>
                </a:lnTo>
                <a:lnTo>
                  <a:pt x="9225" y="225"/>
                </a:lnTo>
                <a:lnTo>
                  <a:pt x="17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2" name="SMARTPenAnnotation516"/>
          <p:cNvSpPr/>
          <p:nvPr/>
        </p:nvSpPr>
        <p:spPr>
          <a:xfrm>
            <a:off x="2746057" y="5220652"/>
            <a:ext cx="197169" cy="300039"/>
          </a:xfrm>
          <a:custGeom>
            <a:avLst/>
            <a:gdLst/>
            <a:ahLst/>
            <a:cxnLst/>
            <a:rect l="0" t="0" r="0" b="0"/>
            <a:pathLst>
              <a:path w="197169" h="300039">
                <a:moveTo>
                  <a:pt x="0" y="300038"/>
                </a:moveTo>
                <a:lnTo>
                  <a:pt x="11932" y="300038"/>
                </a:lnTo>
                <a:lnTo>
                  <a:pt x="13669" y="299085"/>
                </a:lnTo>
                <a:lnTo>
                  <a:pt x="14828" y="297498"/>
                </a:lnTo>
                <a:lnTo>
                  <a:pt x="15600" y="295487"/>
                </a:lnTo>
                <a:lnTo>
                  <a:pt x="17068" y="294146"/>
                </a:lnTo>
                <a:lnTo>
                  <a:pt x="18999" y="293252"/>
                </a:lnTo>
                <a:lnTo>
                  <a:pt x="21238" y="292656"/>
                </a:lnTo>
                <a:lnTo>
                  <a:pt x="22731" y="290354"/>
                </a:lnTo>
                <a:lnTo>
                  <a:pt x="24390" y="282716"/>
                </a:lnTo>
                <a:lnTo>
                  <a:pt x="27668" y="275512"/>
                </a:lnTo>
                <a:lnTo>
                  <a:pt x="33252" y="268182"/>
                </a:lnTo>
                <a:lnTo>
                  <a:pt x="37408" y="263560"/>
                </a:lnTo>
                <a:lnTo>
                  <a:pt x="42084" y="258575"/>
                </a:lnTo>
                <a:lnTo>
                  <a:pt x="46153" y="253346"/>
                </a:lnTo>
                <a:lnTo>
                  <a:pt x="49819" y="247955"/>
                </a:lnTo>
                <a:lnTo>
                  <a:pt x="53215" y="242456"/>
                </a:lnTo>
                <a:lnTo>
                  <a:pt x="56432" y="236885"/>
                </a:lnTo>
                <a:lnTo>
                  <a:pt x="62546" y="225615"/>
                </a:lnTo>
                <a:lnTo>
                  <a:pt x="71343" y="208560"/>
                </a:lnTo>
                <a:lnTo>
                  <a:pt x="75184" y="201905"/>
                </a:lnTo>
                <a:lnTo>
                  <a:pt x="79651" y="194611"/>
                </a:lnTo>
                <a:lnTo>
                  <a:pt x="84533" y="186891"/>
                </a:lnTo>
                <a:lnTo>
                  <a:pt x="88740" y="179839"/>
                </a:lnTo>
                <a:lnTo>
                  <a:pt x="92498" y="173233"/>
                </a:lnTo>
                <a:lnTo>
                  <a:pt x="95955" y="166924"/>
                </a:lnTo>
                <a:lnTo>
                  <a:pt x="99213" y="159860"/>
                </a:lnTo>
                <a:lnTo>
                  <a:pt x="102337" y="152293"/>
                </a:lnTo>
                <a:lnTo>
                  <a:pt x="105372" y="144392"/>
                </a:lnTo>
                <a:lnTo>
                  <a:pt x="108348" y="137218"/>
                </a:lnTo>
                <a:lnTo>
                  <a:pt x="111284" y="130531"/>
                </a:lnTo>
                <a:lnTo>
                  <a:pt x="114195" y="124169"/>
                </a:lnTo>
                <a:lnTo>
                  <a:pt x="118040" y="118022"/>
                </a:lnTo>
                <a:lnTo>
                  <a:pt x="122508" y="112019"/>
                </a:lnTo>
                <a:lnTo>
                  <a:pt x="127392" y="106112"/>
                </a:lnTo>
                <a:lnTo>
                  <a:pt x="132553" y="100268"/>
                </a:lnTo>
                <a:lnTo>
                  <a:pt x="143367" y="88696"/>
                </a:lnTo>
                <a:lnTo>
                  <a:pt x="147966" y="82944"/>
                </a:lnTo>
                <a:lnTo>
                  <a:pt x="151984" y="77203"/>
                </a:lnTo>
                <a:lnTo>
                  <a:pt x="155615" y="71471"/>
                </a:lnTo>
                <a:lnTo>
                  <a:pt x="158988" y="66698"/>
                </a:lnTo>
                <a:lnTo>
                  <a:pt x="162190" y="62563"/>
                </a:lnTo>
                <a:lnTo>
                  <a:pt x="168287" y="54476"/>
                </a:lnTo>
                <a:lnTo>
                  <a:pt x="171246" y="49653"/>
                </a:lnTo>
                <a:lnTo>
                  <a:pt x="174172" y="44532"/>
                </a:lnTo>
                <a:lnTo>
                  <a:pt x="179962" y="33762"/>
                </a:lnTo>
                <a:lnTo>
                  <a:pt x="182840" y="28223"/>
                </a:lnTo>
                <a:lnTo>
                  <a:pt x="188577" y="19528"/>
                </a:lnTo>
                <a:lnTo>
                  <a:pt x="191441" y="15877"/>
                </a:lnTo>
                <a:lnTo>
                  <a:pt x="194622" y="9279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3" name="SMARTPenAnnotation517"/>
          <p:cNvSpPr/>
          <p:nvPr/>
        </p:nvSpPr>
        <p:spPr>
          <a:xfrm>
            <a:off x="3088957" y="4809172"/>
            <a:ext cx="197169" cy="222886"/>
          </a:xfrm>
          <a:custGeom>
            <a:avLst/>
            <a:gdLst/>
            <a:ahLst/>
            <a:cxnLst/>
            <a:rect l="0" t="0" r="0" b="0"/>
            <a:pathLst>
              <a:path w="197169" h="222886">
                <a:moveTo>
                  <a:pt x="0" y="222885"/>
                </a:moveTo>
                <a:lnTo>
                  <a:pt x="4551" y="218335"/>
                </a:lnTo>
                <a:lnTo>
                  <a:pt x="5891" y="216041"/>
                </a:lnTo>
                <a:lnTo>
                  <a:pt x="7381" y="210954"/>
                </a:lnTo>
                <a:lnTo>
                  <a:pt x="8731" y="209216"/>
                </a:lnTo>
                <a:lnTo>
                  <a:pt x="10583" y="208057"/>
                </a:lnTo>
                <a:lnTo>
                  <a:pt x="12770" y="207284"/>
                </a:lnTo>
                <a:lnTo>
                  <a:pt x="17741" y="203887"/>
                </a:lnTo>
                <a:lnTo>
                  <a:pt x="23125" y="199201"/>
                </a:lnTo>
                <a:lnTo>
                  <a:pt x="28693" y="193944"/>
                </a:lnTo>
                <a:lnTo>
                  <a:pt x="32464" y="191209"/>
                </a:lnTo>
                <a:lnTo>
                  <a:pt x="36882" y="188433"/>
                </a:lnTo>
                <a:lnTo>
                  <a:pt x="41733" y="185629"/>
                </a:lnTo>
                <a:lnTo>
                  <a:pt x="45920" y="181855"/>
                </a:lnTo>
                <a:lnTo>
                  <a:pt x="49663" y="177434"/>
                </a:lnTo>
                <a:lnTo>
                  <a:pt x="53111" y="172582"/>
                </a:lnTo>
                <a:lnTo>
                  <a:pt x="56362" y="168395"/>
                </a:lnTo>
                <a:lnTo>
                  <a:pt x="59482" y="164651"/>
                </a:lnTo>
                <a:lnTo>
                  <a:pt x="62515" y="161202"/>
                </a:lnTo>
                <a:lnTo>
                  <a:pt x="66442" y="156998"/>
                </a:lnTo>
                <a:lnTo>
                  <a:pt x="75885" y="147247"/>
                </a:lnTo>
                <a:lnTo>
                  <a:pt x="80117" y="141980"/>
                </a:lnTo>
                <a:lnTo>
                  <a:pt x="83892" y="136563"/>
                </a:lnTo>
                <a:lnTo>
                  <a:pt x="87360" y="131047"/>
                </a:lnTo>
                <a:lnTo>
                  <a:pt x="91578" y="125465"/>
                </a:lnTo>
                <a:lnTo>
                  <a:pt x="96294" y="119838"/>
                </a:lnTo>
                <a:lnTo>
                  <a:pt x="105662" y="109459"/>
                </a:lnTo>
                <a:lnTo>
                  <a:pt x="113001" y="101672"/>
                </a:lnTo>
                <a:lnTo>
                  <a:pt x="143263" y="71082"/>
                </a:lnTo>
                <a:lnTo>
                  <a:pt x="147896" y="65485"/>
                </a:lnTo>
                <a:lnTo>
                  <a:pt x="151937" y="59850"/>
                </a:lnTo>
                <a:lnTo>
                  <a:pt x="155584" y="54187"/>
                </a:lnTo>
                <a:lnTo>
                  <a:pt x="158968" y="49460"/>
                </a:lnTo>
                <a:lnTo>
                  <a:pt x="162176" y="45356"/>
                </a:lnTo>
                <a:lnTo>
                  <a:pt x="165268" y="41667"/>
                </a:lnTo>
                <a:lnTo>
                  <a:pt x="169233" y="37303"/>
                </a:lnTo>
                <a:lnTo>
                  <a:pt x="178720" y="27374"/>
                </a:lnTo>
                <a:lnTo>
                  <a:pt x="190220" y="15625"/>
                </a:lnTo>
                <a:lnTo>
                  <a:pt x="192536" y="12322"/>
                </a:lnTo>
                <a:lnTo>
                  <a:pt x="194080" y="9167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4" name="SMARTPenAnnotation518"/>
          <p:cNvSpPr/>
          <p:nvPr/>
        </p:nvSpPr>
        <p:spPr>
          <a:xfrm>
            <a:off x="3440429" y="4380547"/>
            <a:ext cx="162879" cy="248604"/>
          </a:xfrm>
          <a:custGeom>
            <a:avLst/>
            <a:gdLst/>
            <a:ahLst/>
            <a:cxnLst/>
            <a:rect l="0" t="0" r="0" b="0"/>
            <a:pathLst>
              <a:path w="162879" h="248604">
                <a:moveTo>
                  <a:pt x="0" y="248603"/>
                </a:moveTo>
                <a:lnTo>
                  <a:pt x="0" y="244052"/>
                </a:lnTo>
                <a:lnTo>
                  <a:pt x="953" y="242711"/>
                </a:lnTo>
                <a:lnTo>
                  <a:pt x="2541" y="241817"/>
                </a:lnTo>
                <a:lnTo>
                  <a:pt x="4551" y="241222"/>
                </a:lnTo>
                <a:lnTo>
                  <a:pt x="5892" y="239872"/>
                </a:lnTo>
                <a:lnTo>
                  <a:pt x="6786" y="238020"/>
                </a:lnTo>
                <a:lnTo>
                  <a:pt x="7381" y="235832"/>
                </a:lnTo>
                <a:lnTo>
                  <a:pt x="10583" y="230862"/>
                </a:lnTo>
                <a:lnTo>
                  <a:pt x="15182" y="225478"/>
                </a:lnTo>
                <a:lnTo>
                  <a:pt x="20400" y="219910"/>
                </a:lnTo>
                <a:lnTo>
                  <a:pt x="23125" y="216139"/>
                </a:lnTo>
                <a:lnTo>
                  <a:pt x="25895" y="211721"/>
                </a:lnTo>
                <a:lnTo>
                  <a:pt x="28693" y="206869"/>
                </a:lnTo>
                <a:lnTo>
                  <a:pt x="31512" y="202683"/>
                </a:lnTo>
                <a:lnTo>
                  <a:pt x="34343" y="198940"/>
                </a:lnTo>
                <a:lnTo>
                  <a:pt x="37183" y="195492"/>
                </a:lnTo>
                <a:lnTo>
                  <a:pt x="40029" y="191288"/>
                </a:lnTo>
                <a:lnTo>
                  <a:pt x="42879" y="186580"/>
                </a:lnTo>
                <a:lnTo>
                  <a:pt x="45731" y="181537"/>
                </a:lnTo>
                <a:lnTo>
                  <a:pt x="51440" y="170853"/>
                </a:lnTo>
                <a:lnTo>
                  <a:pt x="62866" y="148472"/>
                </a:lnTo>
                <a:lnTo>
                  <a:pt x="65724" y="143749"/>
                </a:lnTo>
                <a:lnTo>
                  <a:pt x="68581" y="139648"/>
                </a:lnTo>
                <a:lnTo>
                  <a:pt x="71438" y="135961"/>
                </a:lnTo>
                <a:lnTo>
                  <a:pt x="75249" y="131598"/>
                </a:lnTo>
                <a:lnTo>
                  <a:pt x="79693" y="126785"/>
                </a:lnTo>
                <a:lnTo>
                  <a:pt x="84561" y="121671"/>
                </a:lnTo>
                <a:lnTo>
                  <a:pt x="88760" y="116356"/>
                </a:lnTo>
                <a:lnTo>
                  <a:pt x="92511" y="110908"/>
                </a:lnTo>
                <a:lnTo>
                  <a:pt x="95964" y="105372"/>
                </a:lnTo>
                <a:lnTo>
                  <a:pt x="99219" y="99775"/>
                </a:lnTo>
                <a:lnTo>
                  <a:pt x="105375" y="88477"/>
                </a:lnTo>
                <a:lnTo>
                  <a:pt x="108350" y="83750"/>
                </a:lnTo>
                <a:lnTo>
                  <a:pt x="111286" y="79646"/>
                </a:lnTo>
                <a:lnTo>
                  <a:pt x="114196" y="75958"/>
                </a:lnTo>
                <a:lnTo>
                  <a:pt x="117089" y="71593"/>
                </a:lnTo>
                <a:lnTo>
                  <a:pt x="119969" y="66779"/>
                </a:lnTo>
                <a:lnTo>
                  <a:pt x="122842" y="61664"/>
                </a:lnTo>
                <a:lnTo>
                  <a:pt x="125710" y="57302"/>
                </a:lnTo>
                <a:lnTo>
                  <a:pt x="128574" y="53442"/>
                </a:lnTo>
                <a:lnTo>
                  <a:pt x="131436" y="49915"/>
                </a:lnTo>
                <a:lnTo>
                  <a:pt x="134297" y="45659"/>
                </a:lnTo>
                <a:lnTo>
                  <a:pt x="137156" y="40917"/>
                </a:lnTo>
                <a:lnTo>
                  <a:pt x="140015" y="35851"/>
                </a:lnTo>
                <a:lnTo>
                  <a:pt x="142873" y="31521"/>
                </a:lnTo>
                <a:lnTo>
                  <a:pt x="145732" y="27681"/>
                </a:lnTo>
                <a:lnTo>
                  <a:pt x="148590" y="24169"/>
                </a:lnTo>
                <a:lnTo>
                  <a:pt x="151448" y="20875"/>
                </a:lnTo>
                <a:lnTo>
                  <a:pt x="154305" y="17727"/>
                </a:lnTo>
                <a:lnTo>
                  <a:pt x="157163" y="14675"/>
                </a:lnTo>
                <a:lnTo>
                  <a:pt x="159068" y="11689"/>
                </a:lnTo>
                <a:lnTo>
                  <a:pt x="160338" y="8745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5" name="SMARTPenAnnotation519"/>
          <p:cNvSpPr/>
          <p:nvPr/>
        </p:nvSpPr>
        <p:spPr>
          <a:xfrm>
            <a:off x="3671887" y="4071937"/>
            <a:ext cx="137161" cy="180024"/>
          </a:xfrm>
          <a:custGeom>
            <a:avLst/>
            <a:gdLst/>
            <a:ahLst/>
            <a:cxnLst/>
            <a:rect l="0" t="0" r="0" b="0"/>
            <a:pathLst>
              <a:path w="137161" h="180024">
                <a:moveTo>
                  <a:pt x="0" y="180023"/>
                </a:moveTo>
                <a:lnTo>
                  <a:pt x="15600" y="164423"/>
                </a:lnTo>
                <a:lnTo>
                  <a:pt x="17068" y="162003"/>
                </a:lnTo>
                <a:lnTo>
                  <a:pt x="18999" y="158484"/>
                </a:lnTo>
                <a:lnTo>
                  <a:pt x="21238" y="154234"/>
                </a:lnTo>
                <a:lnTo>
                  <a:pt x="23684" y="150448"/>
                </a:lnTo>
                <a:lnTo>
                  <a:pt x="26267" y="146971"/>
                </a:lnTo>
                <a:lnTo>
                  <a:pt x="28941" y="143701"/>
                </a:lnTo>
                <a:lnTo>
                  <a:pt x="31676" y="139616"/>
                </a:lnTo>
                <a:lnTo>
                  <a:pt x="34453" y="134987"/>
                </a:lnTo>
                <a:lnTo>
                  <a:pt x="37256" y="129997"/>
                </a:lnTo>
                <a:lnTo>
                  <a:pt x="42911" y="119371"/>
                </a:lnTo>
                <a:lnTo>
                  <a:pt x="45752" y="113871"/>
                </a:lnTo>
                <a:lnTo>
                  <a:pt x="49551" y="108299"/>
                </a:lnTo>
                <a:lnTo>
                  <a:pt x="53989" y="102679"/>
                </a:lnTo>
                <a:lnTo>
                  <a:pt x="58853" y="97028"/>
                </a:lnTo>
                <a:lnTo>
                  <a:pt x="64000" y="91356"/>
                </a:lnTo>
                <a:lnTo>
                  <a:pt x="74800" y="79973"/>
                </a:lnTo>
                <a:lnTo>
                  <a:pt x="91589" y="62854"/>
                </a:lnTo>
                <a:lnTo>
                  <a:pt x="97255" y="56190"/>
                </a:lnTo>
                <a:lnTo>
                  <a:pt x="102936" y="48890"/>
                </a:lnTo>
                <a:lnTo>
                  <a:pt x="108629" y="41166"/>
                </a:lnTo>
                <a:lnTo>
                  <a:pt x="113377" y="35064"/>
                </a:lnTo>
                <a:lnTo>
                  <a:pt x="117495" y="30044"/>
                </a:lnTo>
                <a:lnTo>
                  <a:pt x="121192" y="25744"/>
                </a:lnTo>
                <a:lnTo>
                  <a:pt x="124610" y="20973"/>
                </a:lnTo>
                <a:lnTo>
                  <a:pt x="127841" y="15887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6" name="SMARTPenAnnotation520"/>
          <p:cNvSpPr/>
          <p:nvPr/>
        </p:nvSpPr>
        <p:spPr>
          <a:xfrm>
            <a:off x="3946207" y="3660457"/>
            <a:ext cx="145734" cy="205741"/>
          </a:xfrm>
          <a:custGeom>
            <a:avLst/>
            <a:gdLst/>
            <a:ahLst/>
            <a:cxnLst/>
            <a:rect l="0" t="0" r="0" b="0"/>
            <a:pathLst>
              <a:path w="145734" h="205741">
                <a:moveTo>
                  <a:pt x="0" y="205740"/>
                </a:moveTo>
                <a:lnTo>
                  <a:pt x="12770" y="192970"/>
                </a:lnTo>
                <a:lnTo>
                  <a:pt x="15181" y="189607"/>
                </a:lnTo>
                <a:lnTo>
                  <a:pt x="17741" y="185459"/>
                </a:lnTo>
                <a:lnTo>
                  <a:pt x="20400" y="180789"/>
                </a:lnTo>
                <a:lnTo>
                  <a:pt x="23125" y="176724"/>
                </a:lnTo>
                <a:lnTo>
                  <a:pt x="25894" y="173061"/>
                </a:lnTo>
                <a:lnTo>
                  <a:pt x="28693" y="169666"/>
                </a:lnTo>
                <a:lnTo>
                  <a:pt x="31511" y="165499"/>
                </a:lnTo>
                <a:lnTo>
                  <a:pt x="34342" y="160815"/>
                </a:lnTo>
                <a:lnTo>
                  <a:pt x="37182" y="155787"/>
                </a:lnTo>
                <a:lnTo>
                  <a:pt x="40028" y="151483"/>
                </a:lnTo>
                <a:lnTo>
                  <a:pt x="42878" y="147662"/>
                </a:lnTo>
                <a:lnTo>
                  <a:pt x="45731" y="144161"/>
                </a:lnTo>
                <a:lnTo>
                  <a:pt x="48584" y="139923"/>
                </a:lnTo>
                <a:lnTo>
                  <a:pt x="51440" y="135192"/>
                </a:lnTo>
                <a:lnTo>
                  <a:pt x="54296" y="130133"/>
                </a:lnTo>
                <a:lnTo>
                  <a:pt x="58105" y="124855"/>
                </a:lnTo>
                <a:lnTo>
                  <a:pt x="62549" y="119432"/>
                </a:lnTo>
                <a:lnTo>
                  <a:pt x="67417" y="113911"/>
                </a:lnTo>
                <a:lnTo>
                  <a:pt x="71615" y="107373"/>
                </a:lnTo>
                <a:lnTo>
                  <a:pt x="75366" y="100158"/>
                </a:lnTo>
                <a:lnTo>
                  <a:pt x="78819" y="92489"/>
                </a:lnTo>
                <a:lnTo>
                  <a:pt x="83026" y="85472"/>
                </a:lnTo>
                <a:lnTo>
                  <a:pt x="87736" y="78889"/>
                </a:lnTo>
                <a:lnTo>
                  <a:pt x="92780" y="72595"/>
                </a:lnTo>
                <a:lnTo>
                  <a:pt x="98048" y="66494"/>
                </a:lnTo>
                <a:lnTo>
                  <a:pt x="103466" y="60522"/>
                </a:lnTo>
                <a:lnTo>
                  <a:pt x="108982" y="54636"/>
                </a:lnTo>
                <a:lnTo>
                  <a:pt x="113612" y="48806"/>
                </a:lnTo>
                <a:lnTo>
                  <a:pt x="117651" y="43015"/>
                </a:lnTo>
                <a:lnTo>
                  <a:pt x="121297" y="37249"/>
                </a:lnTo>
                <a:lnTo>
                  <a:pt x="124680" y="31500"/>
                </a:lnTo>
                <a:lnTo>
                  <a:pt x="127887" y="25763"/>
                </a:lnTo>
                <a:lnTo>
                  <a:pt x="130978" y="20033"/>
                </a:lnTo>
                <a:lnTo>
                  <a:pt x="133992" y="15260"/>
                </a:lnTo>
                <a:lnTo>
                  <a:pt x="136953" y="11126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7" name="SMARTPenAnnotation521"/>
          <p:cNvSpPr/>
          <p:nvPr/>
        </p:nvSpPr>
        <p:spPr>
          <a:xfrm>
            <a:off x="4280534" y="3240405"/>
            <a:ext cx="145734" cy="145733"/>
          </a:xfrm>
          <a:custGeom>
            <a:avLst/>
            <a:gdLst/>
            <a:ahLst/>
            <a:cxnLst/>
            <a:rect l="0" t="0" r="0" b="0"/>
            <a:pathLst>
              <a:path w="145734" h="145733">
                <a:moveTo>
                  <a:pt x="0" y="145732"/>
                </a:moveTo>
                <a:lnTo>
                  <a:pt x="9103" y="141182"/>
                </a:lnTo>
                <a:lnTo>
                  <a:pt x="12736" y="138888"/>
                </a:lnTo>
                <a:lnTo>
                  <a:pt x="16111" y="136407"/>
                </a:lnTo>
                <a:lnTo>
                  <a:pt x="19313" y="133801"/>
                </a:lnTo>
                <a:lnTo>
                  <a:pt x="21448" y="131110"/>
                </a:lnTo>
                <a:lnTo>
                  <a:pt x="22872" y="128364"/>
                </a:lnTo>
                <a:lnTo>
                  <a:pt x="23820" y="125581"/>
                </a:lnTo>
                <a:lnTo>
                  <a:pt x="26358" y="122773"/>
                </a:lnTo>
                <a:lnTo>
                  <a:pt x="29954" y="119949"/>
                </a:lnTo>
                <a:lnTo>
                  <a:pt x="34258" y="117113"/>
                </a:lnTo>
                <a:lnTo>
                  <a:pt x="38079" y="113318"/>
                </a:lnTo>
                <a:lnTo>
                  <a:pt x="41578" y="108882"/>
                </a:lnTo>
                <a:lnTo>
                  <a:pt x="44864" y="104021"/>
                </a:lnTo>
                <a:lnTo>
                  <a:pt x="48960" y="98874"/>
                </a:lnTo>
                <a:lnTo>
                  <a:pt x="53595" y="93539"/>
                </a:lnTo>
                <a:lnTo>
                  <a:pt x="58590" y="88077"/>
                </a:lnTo>
                <a:lnTo>
                  <a:pt x="62872" y="82530"/>
                </a:lnTo>
                <a:lnTo>
                  <a:pt x="66680" y="76927"/>
                </a:lnTo>
                <a:lnTo>
                  <a:pt x="70171" y="71287"/>
                </a:lnTo>
                <a:lnTo>
                  <a:pt x="74404" y="65622"/>
                </a:lnTo>
                <a:lnTo>
                  <a:pt x="79130" y="59941"/>
                </a:lnTo>
                <a:lnTo>
                  <a:pt x="84186" y="54248"/>
                </a:lnTo>
                <a:lnTo>
                  <a:pt x="89462" y="49500"/>
                </a:lnTo>
                <a:lnTo>
                  <a:pt x="94884" y="45382"/>
                </a:lnTo>
                <a:lnTo>
                  <a:pt x="100404" y="41685"/>
                </a:lnTo>
                <a:lnTo>
                  <a:pt x="105036" y="37315"/>
                </a:lnTo>
                <a:lnTo>
                  <a:pt x="109076" y="32496"/>
                </a:lnTo>
                <a:lnTo>
                  <a:pt x="112723" y="27379"/>
                </a:lnTo>
                <a:lnTo>
                  <a:pt x="117059" y="23015"/>
                </a:lnTo>
                <a:lnTo>
                  <a:pt x="121855" y="19153"/>
                </a:lnTo>
                <a:lnTo>
                  <a:pt x="126957" y="15626"/>
                </a:lnTo>
                <a:lnTo>
                  <a:pt x="130358" y="12322"/>
                </a:lnTo>
                <a:lnTo>
                  <a:pt x="132625" y="9167"/>
                </a:lnTo>
                <a:lnTo>
                  <a:pt x="134137" y="6111"/>
                </a:lnTo>
                <a:lnTo>
                  <a:pt x="136097" y="4074"/>
                </a:lnTo>
                <a:lnTo>
                  <a:pt x="138357" y="2716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8" name="SMARTPenAnnotation522"/>
          <p:cNvSpPr/>
          <p:nvPr/>
        </p:nvSpPr>
        <p:spPr>
          <a:xfrm>
            <a:off x="4494847" y="2666047"/>
            <a:ext cx="342901" cy="480061"/>
          </a:xfrm>
          <a:custGeom>
            <a:avLst/>
            <a:gdLst/>
            <a:ahLst/>
            <a:cxnLst/>
            <a:rect l="0" t="0" r="0" b="0"/>
            <a:pathLst>
              <a:path w="342901" h="480061">
                <a:moveTo>
                  <a:pt x="0" y="480060"/>
                </a:moveTo>
                <a:lnTo>
                  <a:pt x="0" y="459909"/>
                </a:lnTo>
                <a:lnTo>
                  <a:pt x="953" y="457101"/>
                </a:lnTo>
                <a:lnTo>
                  <a:pt x="4551" y="451441"/>
                </a:lnTo>
                <a:lnTo>
                  <a:pt x="14622" y="439094"/>
                </a:lnTo>
                <a:lnTo>
                  <a:pt x="22959" y="424636"/>
                </a:lnTo>
                <a:lnTo>
                  <a:pt x="28619" y="413835"/>
                </a:lnTo>
                <a:lnTo>
                  <a:pt x="36850" y="402684"/>
                </a:lnTo>
                <a:lnTo>
                  <a:pt x="46857" y="390426"/>
                </a:lnTo>
                <a:lnTo>
                  <a:pt x="52194" y="383156"/>
                </a:lnTo>
                <a:lnTo>
                  <a:pt x="57656" y="375453"/>
                </a:lnTo>
                <a:lnTo>
                  <a:pt x="64154" y="368412"/>
                </a:lnTo>
                <a:lnTo>
                  <a:pt x="71345" y="361813"/>
                </a:lnTo>
                <a:lnTo>
                  <a:pt x="78996" y="355509"/>
                </a:lnTo>
                <a:lnTo>
                  <a:pt x="86001" y="349401"/>
                </a:lnTo>
                <a:lnTo>
                  <a:pt x="92577" y="343424"/>
                </a:lnTo>
                <a:lnTo>
                  <a:pt x="104963" y="331703"/>
                </a:lnTo>
                <a:lnTo>
                  <a:pt x="144037" y="293140"/>
                </a:lnTo>
                <a:lnTo>
                  <a:pt x="152282" y="282367"/>
                </a:lnTo>
                <a:lnTo>
                  <a:pt x="162278" y="268132"/>
                </a:lnTo>
                <a:lnTo>
                  <a:pt x="171273" y="255342"/>
                </a:lnTo>
                <a:lnTo>
                  <a:pt x="177086" y="244930"/>
                </a:lnTo>
                <a:lnTo>
                  <a:pt x="185714" y="228359"/>
                </a:lnTo>
                <a:lnTo>
                  <a:pt x="200022" y="199993"/>
                </a:lnTo>
                <a:lnTo>
                  <a:pt x="208279" y="188581"/>
                </a:lnTo>
                <a:lnTo>
                  <a:pt x="218299" y="177159"/>
                </a:lnTo>
                <a:lnTo>
                  <a:pt x="229101" y="165732"/>
                </a:lnTo>
                <a:lnTo>
                  <a:pt x="237713" y="154304"/>
                </a:lnTo>
                <a:lnTo>
                  <a:pt x="244716" y="142874"/>
                </a:lnTo>
                <a:lnTo>
                  <a:pt x="251002" y="131445"/>
                </a:lnTo>
                <a:lnTo>
                  <a:pt x="259512" y="120015"/>
                </a:lnTo>
                <a:lnTo>
                  <a:pt x="268691" y="107633"/>
                </a:lnTo>
                <a:lnTo>
                  <a:pt x="272472" y="100330"/>
                </a:lnTo>
                <a:lnTo>
                  <a:pt x="279214" y="85549"/>
                </a:lnTo>
                <a:lnTo>
                  <a:pt x="285385" y="72629"/>
                </a:lnTo>
                <a:lnTo>
                  <a:pt x="293843" y="60537"/>
                </a:lnTo>
                <a:lnTo>
                  <a:pt x="303952" y="48813"/>
                </a:lnTo>
                <a:lnTo>
                  <a:pt x="314795" y="37252"/>
                </a:lnTo>
                <a:lnTo>
                  <a:pt x="323424" y="25764"/>
                </a:lnTo>
                <a:lnTo>
                  <a:pt x="333637" y="11126"/>
                </a:lnTo>
                <a:lnTo>
                  <a:pt x="3429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9" name="SMARTPenAnnotation523"/>
          <p:cNvSpPr/>
          <p:nvPr/>
        </p:nvSpPr>
        <p:spPr>
          <a:xfrm>
            <a:off x="4940617" y="1723072"/>
            <a:ext cx="540068" cy="771526"/>
          </a:xfrm>
          <a:custGeom>
            <a:avLst/>
            <a:gdLst/>
            <a:ahLst/>
            <a:cxnLst/>
            <a:rect l="0" t="0" r="0" b="0"/>
            <a:pathLst>
              <a:path w="540068" h="771526">
                <a:moveTo>
                  <a:pt x="0" y="771525"/>
                </a:moveTo>
                <a:lnTo>
                  <a:pt x="4551" y="766974"/>
                </a:lnTo>
                <a:lnTo>
                  <a:pt x="5891" y="764681"/>
                </a:lnTo>
                <a:lnTo>
                  <a:pt x="7381" y="759593"/>
                </a:lnTo>
                <a:lnTo>
                  <a:pt x="9290" y="747614"/>
                </a:lnTo>
                <a:lnTo>
                  <a:pt x="17851" y="727890"/>
                </a:lnTo>
                <a:lnTo>
                  <a:pt x="28466" y="708749"/>
                </a:lnTo>
                <a:lnTo>
                  <a:pt x="43677" y="684980"/>
                </a:lnTo>
                <a:lnTo>
                  <a:pt x="65883" y="651348"/>
                </a:lnTo>
                <a:lnTo>
                  <a:pt x="79764" y="634293"/>
                </a:lnTo>
                <a:lnTo>
                  <a:pt x="94506" y="617188"/>
                </a:lnTo>
                <a:lnTo>
                  <a:pt x="107407" y="600061"/>
                </a:lnTo>
                <a:lnTo>
                  <a:pt x="119492" y="585464"/>
                </a:lnTo>
                <a:lnTo>
                  <a:pt x="130260" y="571674"/>
                </a:lnTo>
                <a:lnTo>
                  <a:pt x="142630" y="548797"/>
                </a:lnTo>
                <a:lnTo>
                  <a:pt x="156984" y="529531"/>
                </a:lnTo>
                <a:lnTo>
                  <a:pt x="170850" y="505954"/>
                </a:lnTo>
                <a:lnTo>
                  <a:pt x="179845" y="491225"/>
                </a:lnTo>
                <a:lnTo>
                  <a:pt x="188543" y="478288"/>
                </a:lnTo>
                <a:lnTo>
                  <a:pt x="200015" y="456850"/>
                </a:lnTo>
                <a:lnTo>
                  <a:pt x="211453" y="435223"/>
                </a:lnTo>
                <a:lnTo>
                  <a:pt x="225742" y="417688"/>
                </a:lnTo>
                <a:lnTo>
                  <a:pt x="227647" y="413714"/>
                </a:lnTo>
                <a:lnTo>
                  <a:pt x="230328" y="399971"/>
                </a:lnTo>
                <a:lnTo>
                  <a:pt x="231309" y="383271"/>
                </a:lnTo>
                <a:lnTo>
                  <a:pt x="238223" y="361881"/>
                </a:lnTo>
                <a:lnTo>
                  <a:pt x="238826" y="358411"/>
                </a:lnTo>
                <a:lnTo>
                  <a:pt x="244575" y="349476"/>
                </a:lnTo>
                <a:lnTo>
                  <a:pt x="258522" y="331196"/>
                </a:lnTo>
                <a:lnTo>
                  <a:pt x="274719" y="310222"/>
                </a:lnTo>
                <a:lnTo>
                  <a:pt x="291583" y="289403"/>
                </a:lnTo>
                <a:lnTo>
                  <a:pt x="302948" y="274356"/>
                </a:lnTo>
                <a:lnTo>
                  <a:pt x="314348" y="261319"/>
                </a:lnTo>
                <a:lnTo>
                  <a:pt x="328305" y="249174"/>
                </a:lnTo>
                <a:lnTo>
                  <a:pt x="343081" y="237427"/>
                </a:lnTo>
                <a:lnTo>
                  <a:pt x="355998" y="225855"/>
                </a:lnTo>
                <a:lnTo>
                  <a:pt x="368089" y="214363"/>
                </a:lnTo>
                <a:lnTo>
                  <a:pt x="391374" y="191462"/>
                </a:lnTo>
                <a:lnTo>
                  <a:pt x="402861" y="177487"/>
                </a:lnTo>
                <a:lnTo>
                  <a:pt x="417499" y="156094"/>
                </a:lnTo>
                <a:lnTo>
                  <a:pt x="425585" y="143670"/>
                </a:lnTo>
                <a:lnTo>
                  <a:pt x="439895" y="125966"/>
                </a:lnTo>
                <a:lnTo>
                  <a:pt x="456287" y="102917"/>
                </a:lnTo>
                <a:lnTo>
                  <a:pt x="472064" y="85739"/>
                </a:lnTo>
                <a:lnTo>
                  <a:pt x="494461" y="62868"/>
                </a:lnTo>
                <a:lnTo>
                  <a:pt x="510386" y="40958"/>
                </a:lnTo>
                <a:lnTo>
                  <a:pt x="525635" y="23362"/>
                </a:lnTo>
                <a:lnTo>
                  <a:pt x="527588" y="20337"/>
                </a:lnTo>
                <a:lnTo>
                  <a:pt x="531290" y="11529"/>
                </a:lnTo>
                <a:lnTo>
                  <a:pt x="5400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05" name="Group 12304"/>
          <p:cNvGrpSpPr/>
          <p:nvPr/>
        </p:nvGrpSpPr>
        <p:grpSpPr>
          <a:xfrm>
            <a:off x="2190586" y="1671683"/>
            <a:ext cx="3143807" cy="3565731"/>
            <a:chOff x="2190586" y="1671683"/>
            <a:chExt cx="3143807" cy="3565731"/>
          </a:xfrm>
        </p:grpSpPr>
        <p:sp>
          <p:nvSpPr>
            <p:cNvPr id="12300" name="SMARTPenAnnotation524"/>
            <p:cNvSpPr/>
            <p:nvPr/>
          </p:nvSpPr>
          <p:spPr>
            <a:xfrm>
              <a:off x="4366314" y="3746227"/>
              <a:ext cx="111351" cy="85671"/>
            </a:xfrm>
            <a:custGeom>
              <a:avLst/>
              <a:gdLst/>
              <a:ahLst/>
              <a:cxnLst/>
              <a:rect l="0" t="0" r="0" b="0"/>
              <a:pathLst>
                <a:path w="111351" h="85671">
                  <a:moveTo>
                    <a:pt x="34236" y="17100"/>
                  </a:moveTo>
                  <a:lnTo>
                    <a:pt x="79959" y="17100"/>
                  </a:lnTo>
                  <a:lnTo>
                    <a:pt x="81863" y="18052"/>
                  </a:lnTo>
                  <a:lnTo>
                    <a:pt x="83132" y="19640"/>
                  </a:lnTo>
                  <a:lnTo>
                    <a:pt x="83978" y="21651"/>
                  </a:lnTo>
                  <a:lnTo>
                    <a:pt x="85495" y="23944"/>
                  </a:lnTo>
                  <a:lnTo>
                    <a:pt x="87458" y="26425"/>
                  </a:lnTo>
                  <a:lnTo>
                    <a:pt x="92903" y="32700"/>
                  </a:lnTo>
                  <a:lnTo>
                    <a:pt x="96187" y="36099"/>
                  </a:lnTo>
                  <a:lnTo>
                    <a:pt x="98397" y="38338"/>
                  </a:lnTo>
                  <a:lnTo>
                    <a:pt x="99870" y="40784"/>
                  </a:lnTo>
                  <a:lnTo>
                    <a:pt x="100852" y="43367"/>
                  </a:lnTo>
                  <a:lnTo>
                    <a:pt x="101506" y="46041"/>
                  </a:lnTo>
                  <a:lnTo>
                    <a:pt x="101943" y="48777"/>
                  </a:lnTo>
                  <a:lnTo>
                    <a:pt x="102234" y="51553"/>
                  </a:lnTo>
                  <a:lnTo>
                    <a:pt x="102428" y="54356"/>
                  </a:lnTo>
                  <a:lnTo>
                    <a:pt x="101604" y="57178"/>
                  </a:lnTo>
                  <a:lnTo>
                    <a:pt x="100103" y="60011"/>
                  </a:lnTo>
                  <a:lnTo>
                    <a:pt x="98150" y="62852"/>
                  </a:lnTo>
                  <a:lnTo>
                    <a:pt x="95895" y="65699"/>
                  </a:lnTo>
                  <a:lnTo>
                    <a:pt x="93439" y="68549"/>
                  </a:lnTo>
                  <a:lnTo>
                    <a:pt x="90850" y="71402"/>
                  </a:lnTo>
                  <a:lnTo>
                    <a:pt x="88171" y="73304"/>
                  </a:lnTo>
                  <a:lnTo>
                    <a:pt x="85432" y="74572"/>
                  </a:lnTo>
                  <a:lnTo>
                    <a:pt x="82654" y="75417"/>
                  </a:lnTo>
                  <a:lnTo>
                    <a:pt x="79850" y="76933"/>
                  </a:lnTo>
                  <a:lnTo>
                    <a:pt x="77027" y="78896"/>
                  </a:lnTo>
                  <a:lnTo>
                    <a:pt x="74194" y="81157"/>
                  </a:lnTo>
                  <a:lnTo>
                    <a:pt x="71351" y="82665"/>
                  </a:lnTo>
                  <a:lnTo>
                    <a:pt x="68505" y="83670"/>
                  </a:lnTo>
                  <a:lnTo>
                    <a:pt x="65654" y="84340"/>
                  </a:lnTo>
                  <a:lnTo>
                    <a:pt x="61849" y="84787"/>
                  </a:lnTo>
                  <a:lnTo>
                    <a:pt x="57407" y="85085"/>
                  </a:lnTo>
                  <a:lnTo>
                    <a:pt x="48344" y="85415"/>
                  </a:lnTo>
                  <a:lnTo>
                    <a:pt x="36282" y="85645"/>
                  </a:lnTo>
                  <a:lnTo>
                    <a:pt x="30291" y="85670"/>
                  </a:lnTo>
                  <a:lnTo>
                    <a:pt x="27796" y="84721"/>
                  </a:lnTo>
                  <a:lnTo>
                    <a:pt x="25180" y="83136"/>
                  </a:lnTo>
                  <a:lnTo>
                    <a:pt x="22484" y="81126"/>
                  </a:lnTo>
                  <a:lnTo>
                    <a:pt x="19733" y="78834"/>
                  </a:lnTo>
                  <a:lnTo>
                    <a:pt x="16948" y="76354"/>
                  </a:lnTo>
                  <a:lnTo>
                    <a:pt x="14138" y="73747"/>
                  </a:lnTo>
                  <a:lnTo>
                    <a:pt x="12264" y="71058"/>
                  </a:lnTo>
                  <a:lnTo>
                    <a:pt x="11016" y="68312"/>
                  </a:lnTo>
                  <a:lnTo>
                    <a:pt x="10183" y="65529"/>
                  </a:lnTo>
                  <a:lnTo>
                    <a:pt x="9628" y="62721"/>
                  </a:lnTo>
                  <a:lnTo>
                    <a:pt x="9258" y="59896"/>
                  </a:lnTo>
                  <a:lnTo>
                    <a:pt x="8664" y="53070"/>
                  </a:lnTo>
                  <a:lnTo>
                    <a:pt x="9568" y="50605"/>
                  </a:lnTo>
                  <a:lnTo>
                    <a:pt x="11123" y="47057"/>
                  </a:lnTo>
                  <a:lnTo>
                    <a:pt x="13112" y="42786"/>
                  </a:lnTo>
                  <a:lnTo>
                    <a:pt x="15391" y="39939"/>
                  </a:lnTo>
                  <a:lnTo>
                    <a:pt x="17862" y="38041"/>
                  </a:lnTo>
                  <a:lnTo>
                    <a:pt x="20463" y="36776"/>
                  </a:lnTo>
                  <a:lnTo>
                    <a:pt x="23149" y="34027"/>
                  </a:lnTo>
                  <a:lnTo>
                    <a:pt x="25891" y="30290"/>
                  </a:lnTo>
                  <a:lnTo>
                    <a:pt x="28673" y="25893"/>
                  </a:lnTo>
                  <a:lnTo>
                    <a:pt x="31479" y="22962"/>
                  </a:lnTo>
                  <a:lnTo>
                    <a:pt x="34303" y="21008"/>
                  </a:lnTo>
                  <a:lnTo>
                    <a:pt x="37138" y="19705"/>
                  </a:lnTo>
                  <a:lnTo>
                    <a:pt x="50230" y="13321"/>
                  </a:lnTo>
                  <a:lnTo>
                    <a:pt x="54423" y="11723"/>
                  </a:lnTo>
                  <a:lnTo>
                    <a:pt x="58172" y="10658"/>
                  </a:lnTo>
                  <a:lnTo>
                    <a:pt x="61623" y="9948"/>
                  </a:lnTo>
                  <a:lnTo>
                    <a:pt x="64877" y="9475"/>
                  </a:lnTo>
                  <a:lnTo>
                    <a:pt x="67997" y="9159"/>
                  </a:lnTo>
                  <a:lnTo>
                    <a:pt x="71031" y="8948"/>
                  </a:lnTo>
                  <a:lnTo>
                    <a:pt x="74006" y="8808"/>
                  </a:lnTo>
                  <a:lnTo>
                    <a:pt x="79851" y="8652"/>
                  </a:lnTo>
                  <a:lnTo>
                    <a:pt x="99921" y="8539"/>
                  </a:lnTo>
                  <a:lnTo>
                    <a:pt x="101839" y="9487"/>
                  </a:lnTo>
                  <a:lnTo>
                    <a:pt x="104069" y="11073"/>
                  </a:lnTo>
                  <a:lnTo>
                    <a:pt x="109942" y="15910"/>
                  </a:lnTo>
                  <a:lnTo>
                    <a:pt x="110424" y="17259"/>
                  </a:lnTo>
                  <a:lnTo>
                    <a:pt x="110746" y="19111"/>
                  </a:lnTo>
                  <a:lnTo>
                    <a:pt x="111261" y="24376"/>
                  </a:lnTo>
                  <a:lnTo>
                    <a:pt x="111303" y="25761"/>
                  </a:lnTo>
                  <a:lnTo>
                    <a:pt x="111350" y="29840"/>
                  </a:lnTo>
                  <a:lnTo>
                    <a:pt x="110411" y="31308"/>
                  </a:lnTo>
                  <a:lnTo>
                    <a:pt x="108831" y="32287"/>
                  </a:lnTo>
                  <a:lnTo>
                    <a:pt x="106826" y="32939"/>
                  </a:lnTo>
                  <a:lnTo>
                    <a:pt x="104537" y="33375"/>
                  </a:lnTo>
                  <a:lnTo>
                    <a:pt x="102058" y="33665"/>
                  </a:lnTo>
                  <a:lnTo>
                    <a:pt x="99453" y="33858"/>
                  </a:lnTo>
                  <a:lnTo>
                    <a:pt x="96764" y="34940"/>
                  </a:lnTo>
                  <a:lnTo>
                    <a:pt x="94019" y="36613"/>
                  </a:lnTo>
                  <a:lnTo>
                    <a:pt x="91236" y="38681"/>
                  </a:lnTo>
                  <a:lnTo>
                    <a:pt x="88428" y="39108"/>
                  </a:lnTo>
                  <a:lnTo>
                    <a:pt x="85604" y="38439"/>
                  </a:lnTo>
                  <a:lnTo>
                    <a:pt x="82769" y="37041"/>
                  </a:lnTo>
                  <a:lnTo>
                    <a:pt x="79926" y="36109"/>
                  </a:lnTo>
                  <a:lnTo>
                    <a:pt x="77078" y="35488"/>
                  </a:lnTo>
                  <a:lnTo>
                    <a:pt x="74228" y="35073"/>
                  </a:lnTo>
                  <a:lnTo>
                    <a:pt x="71374" y="34797"/>
                  </a:lnTo>
                  <a:lnTo>
                    <a:pt x="68520" y="34613"/>
                  </a:lnTo>
                  <a:lnTo>
                    <a:pt x="65665" y="34491"/>
                  </a:lnTo>
                  <a:lnTo>
                    <a:pt x="62808" y="33456"/>
                  </a:lnTo>
                  <a:lnTo>
                    <a:pt x="59951" y="31814"/>
                  </a:lnTo>
                  <a:lnTo>
                    <a:pt x="57095" y="29767"/>
                  </a:lnTo>
                  <a:lnTo>
                    <a:pt x="54237" y="28402"/>
                  </a:lnTo>
                  <a:lnTo>
                    <a:pt x="51380" y="27492"/>
                  </a:lnTo>
                  <a:lnTo>
                    <a:pt x="48523" y="26886"/>
                  </a:lnTo>
                  <a:lnTo>
                    <a:pt x="45665" y="26481"/>
                  </a:lnTo>
                  <a:lnTo>
                    <a:pt x="42808" y="26212"/>
                  </a:lnTo>
                  <a:lnTo>
                    <a:pt x="39951" y="26032"/>
                  </a:lnTo>
                  <a:lnTo>
                    <a:pt x="37093" y="24960"/>
                  </a:lnTo>
                  <a:lnTo>
                    <a:pt x="34236" y="23292"/>
                  </a:lnTo>
                  <a:lnTo>
                    <a:pt x="27356" y="18323"/>
                  </a:lnTo>
                  <a:lnTo>
                    <a:pt x="25839" y="18868"/>
                  </a:lnTo>
                  <a:lnTo>
                    <a:pt x="23876" y="20184"/>
                  </a:lnTo>
                  <a:lnTo>
                    <a:pt x="21614" y="22013"/>
                  </a:lnTo>
                  <a:lnTo>
                    <a:pt x="19153" y="23233"/>
                  </a:lnTo>
                  <a:lnTo>
                    <a:pt x="16561" y="24046"/>
                  </a:lnTo>
                  <a:lnTo>
                    <a:pt x="13880" y="24588"/>
                  </a:lnTo>
                  <a:lnTo>
                    <a:pt x="12093" y="25902"/>
                  </a:lnTo>
                  <a:lnTo>
                    <a:pt x="10901" y="27731"/>
                  </a:lnTo>
                  <a:lnTo>
                    <a:pt x="8989" y="32958"/>
                  </a:lnTo>
                  <a:lnTo>
                    <a:pt x="7879" y="34340"/>
                  </a:lnTo>
                  <a:lnTo>
                    <a:pt x="6187" y="36213"/>
                  </a:lnTo>
                  <a:lnTo>
                    <a:pt x="4107" y="38415"/>
                  </a:lnTo>
                  <a:lnTo>
                    <a:pt x="2720" y="40835"/>
                  </a:lnTo>
                  <a:lnTo>
                    <a:pt x="1795" y="43401"/>
                  </a:lnTo>
                  <a:lnTo>
                    <a:pt x="1179" y="46064"/>
                  </a:lnTo>
                  <a:lnTo>
                    <a:pt x="1720" y="48792"/>
                  </a:lnTo>
                  <a:lnTo>
                    <a:pt x="3034" y="51563"/>
                  </a:lnTo>
                  <a:lnTo>
                    <a:pt x="4862" y="54363"/>
                  </a:lnTo>
                  <a:lnTo>
                    <a:pt x="6081" y="57182"/>
                  </a:lnTo>
                  <a:lnTo>
                    <a:pt x="6893" y="60014"/>
                  </a:lnTo>
                  <a:lnTo>
                    <a:pt x="7435" y="62854"/>
                  </a:lnTo>
                  <a:lnTo>
                    <a:pt x="8748" y="64748"/>
                  </a:lnTo>
                  <a:lnTo>
                    <a:pt x="10576" y="66010"/>
                  </a:lnTo>
                  <a:lnTo>
                    <a:pt x="12748" y="66852"/>
                  </a:lnTo>
                  <a:lnTo>
                    <a:pt x="14196" y="68366"/>
                  </a:lnTo>
                  <a:lnTo>
                    <a:pt x="15160" y="70327"/>
                  </a:lnTo>
                  <a:lnTo>
                    <a:pt x="15804" y="72587"/>
                  </a:lnTo>
                  <a:lnTo>
                    <a:pt x="17185" y="74094"/>
                  </a:lnTo>
                  <a:lnTo>
                    <a:pt x="19059" y="75099"/>
                  </a:lnTo>
                  <a:lnTo>
                    <a:pt x="21260" y="75768"/>
                  </a:lnTo>
                  <a:lnTo>
                    <a:pt x="23680" y="77167"/>
                  </a:lnTo>
                  <a:lnTo>
                    <a:pt x="26246" y="79053"/>
                  </a:lnTo>
                  <a:lnTo>
                    <a:pt x="28909" y="81262"/>
                  </a:lnTo>
                  <a:lnTo>
                    <a:pt x="31637" y="82734"/>
                  </a:lnTo>
                  <a:lnTo>
                    <a:pt x="34408" y="83716"/>
                  </a:lnTo>
                  <a:lnTo>
                    <a:pt x="37209" y="84371"/>
                  </a:lnTo>
                  <a:lnTo>
                    <a:pt x="40027" y="84807"/>
                  </a:lnTo>
                  <a:lnTo>
                    <a:pt x="42859" y="85098"/>
                  </a:lnTo>
                  <a:lnTo>
                    <a:pt x="45700" y="85292"/>
                  </a:lnTo>
                  <a:lnTo>
                    <a:pt x="49499" y="84469"/>
                  </a:lnTo>
                  <a:lnTo>
                    <a:pt x="53936" y="82968"/>
                  </a:lnTo>
                  <a:lnTo>
                    <a:pt x="58799" y="81014"/>
                  </a:lnTo>
                  <a:lnTo>
                    <a:pt x="62993" y="79712"/>
                  </a:lnTo>
                  <a:lnTo>
                    <a:pt x="66743" y="78844"/>
                  </a:lnTo>
                  <a:lnTo>
                    <a:pt x="70195" y="78265"/>
                  </a:lnTo>
                  <a:lnTo>
                    <a:pt x="73448" y="76927"/>
                  </a:lnTo>
                  <a:lnTo>
                    <a:pt x="76570" y="75082"/>
                  </a:lnTo>
                  <a:lnTo>
                    <a:pt x="79603" y="72900"/>
                  </a:lnTo>
                  <a:lnTo>
                    <a:pt x="81626" y="70493"/>
                  </a:lnTo>
                  <a:lnTo>
                    <a:pt x="82974" y="67935"/>
                  </a:lnTo>
                  <a:lnTo>
                    <a:pt x="83873" y="65277"/>
                  </a:lnTo>
                  <a:lnTo>
                    <a:pt x="85425" y="62553"/>
                  </a:lnTo>
                  <a:lnTo>
                    <a:pt x="87412" y="59785"/>
                  </a:lnTo>
                  <a:lnTo>
                    <a:pt x="89688" y="56986"/>
                  </a:lnTo>
                  <a:lnTo>
                    <a:pt x="91207" y="53216"/>
                  </a:lnTo>
                  <a:lnTo>
                    <a:pt x="92219" y="48797"/>
                  </a:lnTo>
                  <a:lnTo>
                    <a:pt x="92894" y="43947"/>
                  </a:lnTo>
                  <a:lnTo>
                    <a:pt x="93344" y="39760"/>
                  </a:lnTo>
                  <a:lnTo>
                    <a:pt x="93644" y="36017"/>
                  </a:lnTo>
                  <a:lnTo>
                    <a:pt x="93843" y="32569"/>
                  </a:lnTo>
                  <a:lnTo>
                    <a:pt x="94066" y="26198"/>
                  </a:lnTo>
                  <a:lnTo>
                    <a:pt x="94208" y="14346"/>
                  </a:lnTo>
                  <a:lnTo>
                    <a:pt x="93267" y="11454"/>
                  </a:lnTo>
                  <a:lnTo>
                    <a:pt x="91687" y="8574"/>
                  </a:lnTo>
                  <a:lnTo>
                    <a:pt x="89681" y="5701"/>
                  </a:lnTo>
                  <a:lnTo>
                    <a:pt x="87392" y="3785"/>
                  </a:lnTo>
                  <a:lnTo>
                    <a:pt x="84913" y="2509"/>
                  </a:lnTo>
                  <a:lnTo>
                    <a:pt x="82308" y="1657"/>
                  </a:lnTo>
                  <a:lnTo>
                    <a:pt x="78667" y="1090"/>
                  </a:lnTo>
                  <a:lnTo>
                    <a:pt x="74334" y="712"/>
                  </a:lnTo>
                  <a:lnTo>
                    <a:pt x="65392" y="291"/>
                  </a:lnTo>
                  <a:lnTo>
                    <a:pt x="58243" y="104"/>
                  </a:lnTo>
                  <a:lnTo>
                    <a:pt x="44312" y="0"/>
                  </a:lnTo>
                  <a:lnTo>
                    <a:pt x="40001" y="937"/>
                  </a:lnTo>
                  <a:lnTo>
                    <a:pt x="36174" y="2515"/>
                  </a:lnTo>
                  <a:lnTo>
                    <a:pt x="32670" y="4519"/>
                  </a:lnTo>
                  <a:lnTo>
                    <a:pt x="23697" y="9286"/>
                  </a:lnTo>
                  <a:lnTo>
                    <a:pt x="18638" y="11891"/>
                  </a:lnTo>
                  <a:lnTo>
                    <a:pt x="14312" y="13627"/>
                  </a:lnTo>
                  <a:lnTo>
                    <a:pt x="10476" y="14785"/>
                  </a:lnTo>
                  <a:lnTo>
                    <a:pt x="6965" y="15556"/>
                  </a:lnTo>
                  <a:lnTo>
                    <a:pt x="4626" y="17024"/>
                  </a:lnTo>
                  <a:lnTo>
                    <a:pt x="3065" y="18954"/>
                  </a:lnTo>
                  <a:lnTo>
                    <a:pt x="2026" y="21194"/>
                  </a:lnTo>
                  <a:lnTo>
                    <a:pt x="1332" y="23639"/>
                  </a:lnTo>
                  <a:lnTo>
                    <a:pt x="870" y="26222"/>
                  </a:lnTo>
                  <a:lnTo>
                    <a:pt x="128" y="32660"/>
                  </a:lnTo>
                  <a:lnTo>
                    <a:pt x="67" y="34141"/>
                  </a:lnTo>
                  <a:lnTo>
                    <a:pt x="0" y="38326"/>
                  </a:lnTo>
                  <a:lnTo>
                    <a:pt x="934" y="39824"/>
                  </a:lnTo>
                  <a:lnTo>
                    <a:pt x="2510" y="40822"/>
                  </a:lnTo>
                  <a:lnTo>
                    <a:pt x="7331" y="42423"/>
                  </a:lnTo>
                  <a:lnTo>
                    <a:pt x="10530" y="42642"/>
                  </a:lnTo>
                  <a:lnTo>
                    <a:pt x="12717" y="42701"/>
                  </a:lnTo>
                  <a:lnTo>
                    <a:pt x="24897" y="42783"/>
                  </a:lnTo>
                  <a:lnTo>
                    <a:pt x="28962" y="41842"/>
                  </a:lnTo>
                  <a:lnTo>
                    <a:pt x="32625" y="40262"/>
                  </a:lnTo>
                  <a:lnTo>
                    <a:pt x="36019" y="38256"/>
                  </a:lnTo>
                  <a:lnTo>
                    <a:pt x="39235" y="36919"/>
                  </a:lnTo>
                  <a:lnTo>
                    <a:pt x="42331" y="36028"/>
                  </a:lnTo>
                  <a:lnTo>
                    <a:pt x="51381" y="342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01" name="SMARTPenAnnotation525"/>
            <p:cNvSpPr/>
            <p:nvPr/>
          </p:nvSpPr>
          <p:spPr>
            <a:xfrm>
              <a:off x="2190586" y="1671683"/>
              <a:ext cx="3143807" cy="3497535"/>
            </a:xfrm>
            <a:custGeom>
              <a:avLst/>
              <a:gdLst/>
              <a:ahLst/>
              <a:cxnLst/>
              <a:rect l="0" t="0" r="0" b="0"/>
              <a:pathLst>
                <a:path w="3143807" h="3497535">
                  <a:moveTo>
                    <a:pt x="1198409" y="222839"/>
                  </a:moveTo>
                  <a:lnTo>
                    <a:pt x="1134827" y="223792"/>
                  </a:lnTo>
                  <a:lnTo>
                    <a:pt x="1069682" y="242990"/>
                  </a:lnTo>
                  <a:lnTo>
                    <a:pt x="974410" y="295331"/>
                  </a:lnTo>
                  <a:lnTo>
                    <a:pt x="887612" y="351656"/>
                  </a:lnTo>
                  <a:lnTo>
                    <a:pt x="789658" y="415998"/>
                  </a:lnTo>
                  <a:lnTo>
                    <a:pt x="704050" y="475640"/>
                  </a:lnTo>
                  <a:lnTo>
                    <a:pt x="618335" y="542997"/>
                  </a:lnTo>
                  <a:lnTo>
                    <a:pt x="514619" y="627539"/>
                  </a:lnTo>
                  <a:lnTo>
                    <a:pt x="420374" y="711295"/>
                  </a:lnTo>
                  <a:lnTo>
                    <a:pt x="395745" y="737137"/>
                  </a:lnTo>
                  <a:lnTo>
                    <a:pt x="381612" y="753358"/>
                  </a:lnTo>
                  <a:lnTo>
                    <a:pt x="340171" y="791145"/>
                  </a:lnTo>
                  <a:lnTo>
                    <a:pt x="310802" y="828286"/>
                  </a:lnTo>
                  <a:lnTo>
                    <a:pt x="308617" y="834192"/>
                  </a:lnTo>
                  <a:lnTo>
                    <a:pt x="308986" y="836147"/>
                  </a:lnTo>
                  <a:lnTo>
                    <a:pt x="310185" y="837451"/>
                  </a:lnTo>
                  <a:lnTo>
                    <a:pt x="311937" y="838321"/>
                  </a:lnTo>
                  <a:lnTo>
                    <a:pt x="316424" y="839286"/>
                  </a:lnTo>
                  <a:lnTo>
                    <a:pt x="327065" y="839906"/>
                  </a:lnTo>
                  <a:lnTo>
                    <a:pt x="329858" y="839005"/>
                  </a:lnTo>
                  <a:lnTo>
                    <a:pt x="365849" y="820145"/>
                  </a:lnTo>
                  <a:lnTo>
                    <a:pt x="419726" y="781596"/>
                  </a:lnTo>
                  <a:lnTo>
                    <a:pt x="510335" y="720824"/>
                  </a:lnTo>
                  <a:lnTo>
                    <a:pt x="607459" y="661297"/>
                  </a:lnTo>
                  <a:lnTo>
                    <a:pt x="692704" y="608015"/>
                  </a:lnTo>
                  <a:lnTo>
                    <a:pt x="778366" y="550422"/>
                  </a:lnTo>
                  <a:lnTo>
                    <a:pt x="868633" y="486911"/>
                  </a:lnTo>
                  <a:lnTo>
                    <a:pt x="947283" y="440242"/>
                  </a:lnTo>
                  <a:lnTo>
                    <a:pt x="1042454" y="382890"/>
                  </a:lnTo>
                  <a:lnTo>
                    <a:pt x="1138937" y="325713"/>
                  </a:lnTo>
                  <a:lnTo>
                    <a:pt x="1231640" y="275403"/>
                  </a:lnTo>
                  <a:lnTo>
                    <a:pt x="1369817" y="205738"/>
                  </a:lnTo>
                  <a:lnTo>
                    <a:pt x="1460793" y="173576"/>
                  </a:lnTo>
                  <a:lnTo>
                    <a:pt x="1550646" y="148839"/>
                  </a:lnTo>
                  <a:lnTo>
                    <a:pt x="1576248" y="141011"/>
                  </a:lnTo>
                  <a:lnTo>
                    <a:pt x="1613996" y="137627"/>
                  </a:lnTo>
                  <a:lnTo>
                    <a:pt x="1619295" y="138409"/>
                  </a:lnTo>
                  <a:lnTo>
                    <a:pt x="1627721" y="141817"/>
                  </a:lnTo>
                  <a:lnTo>
                    <a:pt x="1637821" y="149091"/>
                  </a:lnTo>
                  <a:lnTo>
                    <a:pt x="1639940" y="151766"/>
                  </a:lnTo>
                  <a:lnTo>
                    <a:pt x="1641353" y="154502"/>
                  </a:lnTo>
                  <a:lnTo>
                    <a:pt x="1642923" y="160082"/>
                  </a:lnTo>
                  <a:lnTo>
                    <a:pt x="1643620" y="165737"/>
                  </a:lnTo>
                  <a:lnTo>
                    <a:pt x="1641391" y="173965"/>
                  </a:lnTo>
                  <a:lnTo>
                    <a:pt x="1639462" y="178827"/>
                  </a:lnTo>
                  <a:lnTo>
                    <a:pt x="1627647" y="194770"/>
                  </a:lnTo>
                  <a:lnTo>
                    <a:pt x="1561635" y="249329"/>
                  </a:lnTo>
                  <a:lnTo>
                    <a:pt x="1474079" y="308609"/>
                  </a:lnTo>
                  <a:lnTo>
                    <a:pt x="1382348" y="371935"/>
                  </a:lnTo>
                  <a:lnTo>
                    <a:pt x="1286555" y="444604"/>
                  </a:lnTo>
                  <a:lnTo>
                    <a:pt x="1191942" y="514533"/>
                  </a:lnTo>
                  <a:lnTo>
                    <a:pt x="1112570" y="571499"/>
                  </a:lnTo>
                  <a:lnTo>
                    <a:pt x="1029406" y="628613"/>
                  </a:lnTo>
                  <a:lnTo>
                    <a:pt x="940588" y="685756"/>
                  </a:lnTo>
                  <a:lnTo>
                    <a:pt x="877542" y="731157"/>
                  </a:lnTo>
                  <a:lnTo>
                    <a:pt x="781681" y="807832"/>
                  </a:lnTo>
                  <a:lnTo>
                    <a:pt x="693069" y="879959"/>
                  </a:lnTo>
                  <a:lnTo>
                    <a:pt x="589799" y="973161"/>
                  </a:lnTo>
                  <a:lnTo>
                    <a:pt x="504041" y="1054966"/>
                  </a:lnTo>
                  <a:lnTo>
                    <a:pt x="407952" y="1147969"/>
                  </a:lnTo>
                  <a:lnTo>
                    <a:pt x="316037" y="1241118"/>
                  </a:lnTo>
                  <a:lnTo>
                    <a:pt x="222844" y="1342871"/>
                  </a:lnTo>
                  <a:lnTo>
                    <a:pt x="137607" y="1446692"/>
                  </a:lnTo>
                  <a:lnTo>
                    <a:pt x="54282" y="1551040"/>
                  </a:lnTo>
                  <a:lnTo>
                    <a:pt x="2176" y="1633213"/>
                  </a:lnTo>
                  <a:lnTo>
                    <a:pt x="0" y="1639612"/>
                  </a:lnTo>
                  <a:lnTo>
                    <a:pt x="372" y="1641700"/>
                  </a:lnTo>
                  <a:lnTo>
                    <a:pt x="1572" y="1643091"/>
                  </a:lnTo>
                  <a:lnTo>
                    <a:pt x="5792" y="1645324"/>
                  </a:lnTo>
                  <a:lnTo>
                    <a:pt x="8909" y="1643090"/>
                  </a:lnTo>
                  <a:lnTo>
                    <a:pt x="67830" y="1582330"/>
                  </a:lnTo>
                  <a:lnTo>
                    <a:pt x="156923" y="1487445"/>
                  </a:lnTo>
                  <a:lnTo>
                    <a:pt x="249074" y="1401923"/>
                  </a:lnTo>
                  <a:lnTo>
                    <a:pt x="340133" y="1319603"/>
                  </a:lnTo>
                  <a:lnTo>
                    <a:pt x="417332" y="1250484"/>
                  </a:lnTo>
                  <a:lnTo>
                    <a:pt x="527519" y="1153869"/>
                  </a:lnTo>
                  <a:lnTo>
                    <a:pt x="619412" y="1068381"/>
                  </a:lnTo>
                  <a:lnTo>
                    <a:pt x="693796" y="1006558"/>
                  </a:lnTo>
                  <a:lnTo>
                    <a:pt x="905797" y="838423"/>
                  </a:lnTo>
                  <a:lnTo>
                    <a:pt x="988307" y="777556"/>
                  </a:lnTo>
                  <a:lnTo>
                    <a:pt x="1073079" y="717294"/>
                  </a:lnTo>
                  <a:lnTo>
                    <a:pt x="1182119" y="631306"/>
                  </a:lnTo>
                  <a:lnTo>
                    <a:pt x="1329025" y="528947"/>
                  </a:lnTo>
                  <a:lnTo>
                    <a:pt x="1415333" y="473240"/>
                  </a:lnTo>
                  <a:lnTo>
                    <a:pt x="1505782" y="420540"/>
                  </a:lnTo>
                  <a:lnTo>
                    <a:pt x="1680967" y="317183"/>
                  </a:lnTo>
                  <a:lnTo>
                    <a:pt x="1771496" y="270266"/>
                  </a:lnTo>
                  <a:lnTo>
                    <a:pt x="1974454" y="169599"/>
                  </a:lnTo>
                  <a:lnTo>
                    <a:pt x="2054458" y="133510"/>
                  </a:lnTo>
                  <a:lnTo>
                    <a:pt x="2153212" y="95233"/>
                  </a:lnTo>
                  <a:lnTo>
                    <a:pt x="2242039" y="60155"/>
                  </a:lnTo>
                  <a:lnTo>
                    <a:pt x="2337131" y="28990"/>
                  </a:lnTo>
                  <a:lnTo>
                    <a:pt x="2442001" y="5863"/>
                  </a:lnTo>
                  <a:lnTo>
                    <a:pt x="2501737" y="300"/>
                  </a:lnTo>
                  <a:lnTo>
                    <a:pt x="2520719" y="0"/>
                  </a:lnTo>
                  <a:lnTo>
                    <a:pt x="2521909" y="937"/>
                  </a:lnTo>
                  <a:lnTo>
                    <a:pt x="2521750" y="2514"/>
                  </a:lnTo>
                  <a:lnTo>
                    <a:pt x="2511196" y="21423"/>
                  </a:lnTo>
                  <a:lnTo>
                    <a:pt x="2502277" y="32038"/>
                  </a:lnTo>
                  <a:lnTo>
                    <a:pt x="2481995" y="48725"/>
                  </a:lnTo>
                  <a:lnTo>
                    <a:pt x="2386381" y="107829"/>
                  </a:lnTo>
                  <a:lnTo>
                    <a:pt x="2291051" y="159081"/>
                  </a:lnTo>
                  <a:lnTo>
                    <a:pt x="2207637" y="208058"/>
                  </a:lnTo>
                  <a:lnTo>
                    <a:pt x="2089465" y="278395"/>
                  </a:lnTo>
                  <a:lnTo>
                    <a:pt x="2017310" y="326930"/>
                  </a:lnTo>
                  <a:lnTo>
                    <a:pt x="1936452" y="378458"/>
                  </a:lnTo>
                  <a:lnTo>
                    <a:pt x="1790806" y="474848"/>
                  </a:lnTo>
                  <a:lnTo>
                    <a:pt x="1702441" y="539020"/>
                  </a:lnTo>
                  <a:lnTo>
                    <a:pt x="1606831" y="610845"/>
                  </a:lnTo>
                  <a:lnTo>
                    <a:pt x="1510664" y="690970"/>
                  </a:lnTo>
                  <a:lnTo>
                    <a:pt x="1316799" y="852888"/>
                  </a:lnTo>
                  <a:lnTo>
                    <a:pt x="1219623" y="942179"/>
                  </a:lnTo>
                  <a:lnTo>
                    <a:pt x="1092920" y="1060327"/>
                  </a:lnTo>
                  <a:lnTo>
                    <a:pt x="966998" y="1183571"/>
                  </a:lnTo>
                  <a:lnTo>
                    <a:pt x="872668" y="1274898"/>
                  </a:lnTo>
                  <a:lnTo>
                    <a:pt x="780900" y="1364823"/>
                  </a:lnTo>
                  <a:lnTo>
                    <a:pt x="693385" y="1457825"/>
                  </a:lnTo>
                  <a:lnTo>
                    <a:pt x="578480" y="1583117"/>
                  </a:lnTo>
                  <a:lnTo>
                    <a:pt x="501752" y="1672788"/>
                  </a:lnTo>
                  <a:lnTo>
                    <a:pt x="444410" y="1759682"/>
                  </a:lnTo>
                  <a:lnTo>
                    <a:pt x="388156" y="1845753"/>
                  </a:lnTo>
                  <a:lnTo>
                    <a:pt x="310366" y="1946482"/>
                  </a:lnTo>
                  <a:lnTo>
                    <a:pt x="241519" y="2039757"/>
                  </a:lnTo>
                  <a:lnTo>
                    <a:pt x="139689" y="2192875"/>
                  </a:lnTo>
                  <a:lnTo>
                    <a:pt x="73956" y="2294581"/>
                  </a:lnTo>
                  <a:lnTo>
                    <a:pt x="39872" y="2360747"/>
                  </a:lnTo>
                  <a:lnTo>
                    <a:pt x="27151" y="2378657"/>
                  </a:lnTo>
                  <a:lnTo>
                    <a:pt x="21260" y="2385258"/>
                  </a:lnTo>
                  <a:lnTo>
                    <a:pt x="19308" y="2388352"/>
                  </a:lnTo>
                  <a:lnTo>
                    <a:pt x="17139" y="2394329"/>
                  </a:lnTo>
                  <a:lnTo>
                    <a:pt x="17513" y="2395352"/>
                  </a:lnTo>
                  <a:lnTo>
                    <a:pt x="18715" y="2395081"/>
                  </a:lnTo>
                  <a:lnTo>
                    <a:pt x="20468" y="2393948"/>
                  </a:lnTo>
                  <a:lnTo>
                    <a:pt x="21638" y="2392240"/>
                  </a:lnTo>
                  <a:lnTo>
                    <a:pt x="24235" y="2385286"/>
                  </a:lnTo>
                  <a:lnTo>
                    <a:pt x="95931" y="2277341"/>
                  </a:lnTo>
                  <a:lnTo>
                    <a:pt x="161432" y="2182395"/>
                  </a:lnTo>
                  <a:lnTo>
                    <a:pt x="226121" y="2078618"/>
                  </a:lnTo>
                  <a:lnTo>
                    <a:pt x="290707" y="1988459"/>
                  </a:lnTo>
                  <a:lnTo>
                    <a:pt x="363049" y="1892721"/>
                  </a:lnTo>
                  <a:lnTo>
                    <a:pt x="444578" y="1784416"/>
                  </a:lnTo>
                  <a:lnTo>
                    <a:pt x="493298" y="1699729"/>
                  </a:lnTo>
                  <a:lnTo>
                    <a:pt x="560862" y="1614312"/>
                  </a:lnTo>
                  <a:lnTo>
                    <a:pt x="696575" y="1466999"/>
                  </a:lnTo>
                  <a:lnTo>
                    <a:pt x="781535" y="1378456"/>
                  </a:lnTo>
                  <a:lnTo>
                    <a:pt x="871585" y="1287345"/>
                  </a:lnTo>
                  <a:lnTo>
                    <a:pt x="964623" y="1198542"/>
                  </a:lnTo>
                  <a:lnTo>
                    <a:pt x="1029734" y="1140672"/>
                  </a:lnTo>
                  <a:lnTo>
                    <a:pt x="1198774" y="997298"/>
                  </a:lnTo>
                  <a:lnTo>
                    <a:pt x="1369907" y="854357"/>
                  </a:lnTo>
                  <a:lnTo>
                    <a:pt x="1441000" y="797201"/>
                  </a:lnTo>
                  <a:lnTo>
                    <a:pt x="1513871" y="741953"/>
                  </a:lnTo>
                  <a:lnTo>
                    <a:pt x="1698621" y="616484"/>
                  </a:lnTo>
                  <a:lnTo>
                    <a:pt x="1772833" y="567973"/>
                  </a:lnTo>
                  <a:lnTo>
                    <a:pt x="1846138" y="521964"/>
                  </a:lnTo>
                  <a:lnTo>
                    <a:pt x="1986332" y="438100"/>
                  </a:lnTo>
                  <a:lnTo>
                    <a:pt x="2056279" y="398521"/>
                  </a:lnTo>
                  <a:lnTo>
                    <a:pt x="2128642" y="361880"/>
                  </a:lnTo>
                  <a:lnTo>
                    <a:pt x="2229895" y="313672"/>
                  </a:lnTo>
                  <a:lnTo>
                    <a:pt x="2296927" y="283847"/>
                  </a:lnTo>
                  <a:lnTo>
                    <a:pt x="2393845" y="242820"/>
                  </a:lnTo>
                  <a:lnTo>
                    <a:pt x="2567055" y="171653"/>
                  </a:lnTo>
                  <a:lnTo>
                    <a:pt x="2643746" y="139728"/>
                  </a:lnTo>
                  <a:lnTo>
                    <a:pt x="2728825" y="103340"/>
                  </a:lnTo>
                  <a:lnTo>
                    <a:pt x="2815536" y="69355"/>
                  </a:lnTo>
                  <a:lnTo>
                    <a:pt x="2870603" y="50387"/>
                  </a:lnTo>
                  <a:lnTo>
                    <a:pt x="2947300" y="35632"/>
                  </a:lnTo>
                  <a:lnTo>
                    <a:pt x="2951076" y="36122"/>
                  </a:lnTo>
                  <a:lnTo>
                    <a:pt x="2954546" y="37401"/>
                  </a:lnTo>
                  <a:lnTo>
                    <a:pt x="2957812" y="39206"/>
                  </a:lnTo>
                  <a:lnTo>
                    <a:pt x="2959989" y="41362"/>
                  </a:lnTo>
                  <a:lnTo>
                    <a:pt x="2961440" y="43752"/>
                  </a:lnTo>
                  <a:lnTo>
                    <a:pt x="2962408" y="46298"/>
                  </a:lnTo>
                  <a:lnTo>
                    <a:pt x="2962101" y="49900"/>
                  </a:lnTo>
                  <a:lnTo>
                    <a:pt x="2957117" y="64071"/>
                  </a:lnTo>
                  <a:lnTo>
                    <a:pt x="2952242" y="74805"/>
                  </a:lnTo>
                  <a:lnTo>
                    <a:pt x="2939591" y="91559"/>
                  </a:lnTo>
                  <a:lnTo>
                    <a:pt x="2845146" y="174916"/>
                  </a:lnTo>
                  <a:lnTo>
                    <a:pt x="2763615" y="240823"/>
                  </a:lnTo>
                  <a:lnTo>
                    <a:pt x="2665742" y="319328"/>
                  </a:lnTo>
                  <a:lnTo>
                    <a:pt x="2575196" y="395286"/>
                  </a:lnTo>
                  <a:lnTo>
                    <a:pt x="2227753" y="670809"/>
                  </a:lnTo>
                  <a:lnTo>
                    <a:pt x="2036626" y="835039"/>
                  </a:lnTo>
                  <a:lnTo>
                    <a:pt x="1969095" y="894343"/>
                  </a:lnTo>
                  <a:lnTo>
                    <a:pt x="1900980" y="956578"/>
                  </a:lnTo>
                  <a:lnTo>
                    <a:pt x="1615087" y="1230570"/>
                  </a:lnTo>
                  <a:lnTo>
                    <a:pt x="1504009" y="1340682"/>
                  </a:lnTo>
                  <a:lnTo>
                    <a:pt x="1432338" y="1414666"/>
                  </a:lnTo>
                  <a:lnTo>
                    <a:pt x="1362385" y="1489775"/>
                  </a:lnTo>
                  <a:lnTo>
                    <a:pt x="1293194" y="1567607"/>
                  </a:lnTo>
                  <a:lnTo>
                    <a:pt x="1234503" y="1644108"/>
                  </a:lnTo>
                  <a:lnTo>
                    <a:pt x="1180160" y="1719384"/>
                  </a:lnTo>
                  <a:lnTo>
                    <a:pt x="1033469" y="1905803"/>
                  </a:lnTo>
                  <a:lnTo>
                    <a:pt x="956286" y="2012768"/>
                  </a:lnTo>
                  <a:lnTo>
                    <a:pt x="880606" y="2116851"/>
                  </a:lnTo>
                  <a:lnTo>
                    <a:pt x="812991" y="2220081"/>
                  </a:lnTo>
                  <a:lnTo>
                    <a:pt x="725472" y="2350518"/>
                  </a:lnTo>
                  <a:lnTo>
                    <a:pt x="633562" y="2504136"/>
                  </a:lnTo>
                  <a:lnTo>
                    <a:pt x="586017" y="2591160"/>
                  </a:lnTo>
                  <a:lnTo>
                    <a:pt x="533177" y="2698102"/>
                  </a:lnTo>
                  <a:lnTo>
                    <a:pt x="482946" y="2793592"/>
                  </a:lnTo>
                  <a:lnTo>
                    <a:pt x="418582" y="2942619"/>
                  </a:lnTo>
                  <a:lnTo>
                    <a:pt x="378832" y="3051213"/>
                  </a:lnTo>
                  <a:lnTo>
                    <a:pt x="344223" y="3150281"/>
                  </a:lnTo>
                  <a:lnTo>
                    <a:pt x="328570" y="3192121"/>
                  </a:lnTo>
                  <a:lnTo>
                    <a:pt x="324914" y="3223846"/>
                  </a:lnTo>
                  <a:lnTo>
                    <a:pt x="324092" y="3250841"/>
                  </a:lnTo>
                  <a:lnTo>
                    <a:pt x="325018" y="3253062"/>
                  </a:lnTo>
                  <a:lnTo>
                    <a:pt x="326589" y="3254543"/>
                  </a:lnTo>
                  <a:lnTo>
                    <a:pt x="328588" y="3255530"/>
                  </a:lnTo>
                  <a:lnTo>
                    <a:pt x="330873" y="3255236"/>
                  </a:lnTo>
                  <a:lnTo>
                    <a:pt x="333349" y="3254087"/>
                  </a:lnTo>
                  <a:lnTo>
                    <a:pt x="341385" y="3247919"/>
                  </a:lnTo>
                  <a:lnTo>
                    <a:pt x="357184" y="3232751"/>
                  </a:lnTo>
                  <a:lnTo>
                    <a:pt x="427248" y="3123747"/>
                  </a:lnTo>
                  <a:lnTo>
                    <a:pt x="484242" y="3024640"/>
                  </a:lnTo>
                  <a:lnTo>
                    <a:pt x="538506" y="2923779"/>
                  </a:lnTo>
                  <a:lnTo>
                    <a:pt x="594171" y="2827305"/>
                  </a:lnTo>
                  <a:lnTo>
                    <a:pt x="656672" y="2720618"/>
                  </a:lnTo>
                  <a:lnTo>
                    <a:pt x="703249" y="2630114"/>
                  </a:lnTo>
                  <a:lnTo>
                    <a:pt x="755785" y="2536941"/>
                  </a:lnTo>
                  <a:lnTo>
                    <a:pt x="816118" y="2440436"/>
                  </a:lnTo>
                  <a:lnTo>
                    <a:pt x="950111" y="2234601"/>
                  </a:lnTo>
                  <a:lnTo>
                    <a:pt x="996614" y="2161848"/>
                  </a:lnTo>
                  <a:lnTo>
                    <a:pt x="1045857" y="2088239"/>
                  </a:lnTo>
                  <a:lnTo>
                    <a:pt x="1126326" y="1972631"/>
                  </a:lnTo>
                  <a:lnTo>
                    <a:pt x="1182247" y="1896192"/>
                  </a:lnTo>
                  <a:lnTo>
                    <a:pt x="1236946" y="1820944"/>
                  </a:lnTo>
                  <a:lnTo>
                    <a:pt x="1286656" y="1746226"/>
                  </a:lnTo>
                  <a:lnTo>
                    <a:pt x="1341770" y="1671742"/>
                  </a:lnTo>
                  <a:lnTo>
                    <a:pt x="1402142" y="1597363"/>
                  </a:lnTo>
                  <a:lnTo>
                    <a:pt x="1467074" y="1523031"/>
                  </a:lnTo>
                  <a:lnTo>
                    <a:pt x="1563340" y="1416119"/>
                  </a:lnTo>
                  <a:lnTo>
                    <a:pt x="1629206" y="1346593"/>
                  </a:lnTo>
                  <a:lnTo>
                    <a:pt x="1764622" y="1208826"/>
                  </a:lnTo>
                  <a:lnTo>
                    <a:pt x="1835504" y="1140163"/>
                  </a:lnTo>
                  <a:lnTo>
                    <a:pt x="1972801" y="1012051"/>
                  </a:lnTo>
                  <a:lnTo>
                    <a:pt x="2073653" y="919383"/>
                  </a:lnTo>
                  <a:lnTo>
                    <a:pt x="2144302" y="859439"/>
                  </a:lnTo>
                  <a:lnTo>
                    <a:pt x="2373173" y="673792"/>
                  </a:lnTo>
                  <a:lnTo>
                    <a:pt x="2629096" y="477719"/>
                  </a:lnTo>
                  <a:lnTo>
                    <a:pt x="2730800" y="404101"/>
                  </a:lnTo>
                  <a:lnTo>
                    <a:pt x="2817070" y="339607"/>
                  </a:lnTo>
                  <a:lnTo>
                    <a:pt x="2929166" y="266169"/>
                  </a:lnTo>
                  <a:lnTo>
                    <a:pt x="3033534" y="205031"/>
                  </a:lnTo>
                  <a:lnTo>
                    <a:pt x="3074213" y="184961"/>
                  </a:lnTo>
                  <a:lnTo>
                    <a:pt x="3100085" y="175844"/>
                  </a:lnTo>
                  <a:lnTo>
                    <a:pt x="3127822" y="171989"/>
                  </a:lnTo>
                  <a:lnTo>
                    <a:pt x="3131432" y="172746"/>
                  </a:lnTo>
                  <a:lnTo>
                    <a:pt x="3137983" y="176128"/>
                  </a:lnTo>
                  <a:lnTo>
                    <a:pt x="3140111" y="179316"/>
                  </a:lnTo>
                  <a:lnTo>
                    <a:pt x="3142474" y="187938"/>
                  </a:lnTo>
                  <a:lnTo>
                    <a:pt x="3143806" y="203502"/>
                  </a:lnTo>
                  <a:lnTo>
                    <a:pt x="3139037" y="217102"/>
                  </a:lnTo>
                  <a:lnTo>
                    <a:pt x="3096533" y="289801"/>
                  </a:lnTo>
                  <a:lnTo>
                    <a:pt x="3000684" y="396533"/>
                  </a:lnTo>
                  <a:lnTo>
                    <a:pt x="2893635" y="513501"/>
                  </a:lnTo>
                  <a:lnTo>
                    <a:pt x="2797952" y="616280"/>
                  </a:lnTo>
                  <a:lnTo>
                    <a:pt x="2679859" y="733955"/>
                  </a:lnTo>
                  <a:lnTo>
                    <a:pt x="2601287" y="815924"/>
                  </a:lnTo>
                  <a:lnTo>
                    <a:pt x="2387615" y="1030942"/>
                  </a:lnTo>
                  <a:lnTo>
                    <a:pt x="2317812" y="1098251"/>
                  </a:lnTo>
                  <a:lnTo>
                    <a:pt x="2246466" y="1168171"/>
                  </a:lnTo>
                  <a:lnTo>
                    <a:pt x="2068545" y="1361187"/>
                  </a:lnTo>
                  <a:lnTo>
                    <a:pt x="1962639" y="1480454"/>
                  </a:lnTo>
                  <a:lnTo>
                    <a:pt x="1858870" y="1600247"/>
                  </a:lnTo>
                  <a:lnTo>
                    <a:pt x="1795159" y="1682745"/>
                  </a:lnTo>
                  <a:lnTo>
                    <a:pt x="1734141" y="1766084"/>
                  </a:lnTo>
                  <a:lnTo>
                    <a:pt x="1612137" y="1928241"/>
                  </a:lnTo>
                  <a:lnTo>
                    <a:pt x="1496032" y="2088683"/>
                  </a:lnTo>
                  <a:lnTo>
                    <a:pt x="1441176" y="2168751"/>
                  </a:lnTo>
                  <a:lnTo>
                    <a:pt x="1312116" y="2361019"/>
                  </a:lnTo>
                  <a:lnTo>
                    <a:pt x="1223162" y="2502147"/>
                  </a:lnTo>
                  <a:lnTo>
                    <a:pt x="1137046" y="2635540"/>
                  </a:lnTo>
                  <a:lnTo>
                    <a:pt x="1062674" y="2755940"/>
                  </a:lnTo>
                  <a:lnTo>
                    <a:pt x="1011188" y="2841769"/>
                  </a:lnTo>
                  <a:lnTo>
                    <a:pt x="948102" y="2948054"/>
                  </a:lnTo>
                  <a:lnTo>
                    <a:pt x="885440" y="3047047"/>
                  </a:lnTo>
                  <a:lnTo>
                    <a:pt x="822150" y="3157882"/>
                  </a:lnTo>
                  <a:lnTo>
                    <a:pt x="752720" y="3265609"/>
                  </a:lnTo>
                  <a:lnTo>
                    <a:pt x="684565" y="3369582"/>
                  </a:lnTo>
                  <a:lnTo>
                    <a:pt x="634124" y="3450035"/>
                  </a:lnTo>
                  <a:lnTo>
                    <a:pt x="589761" y="349753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02" name="SMARTPenAnnotation526"/>
            <p:cNvSpPr/>
            <p:nvPr/>
          </p:nvSpPr>
          <p:spPr>
            <a:xfrm>
              <a:off x="2548889" y="4972050"/>
              <a:ext cx="204519" cy="265364"/>
            </a:xfrm>
            <a:custGeom>
              <a:avLst/>
              <a:gdLst/>
              <a:ahLst/>
              <a:cxnLst/>
              <a:rect l="0" t="0" r="0" b="0"/>
              <a:pathLst>
                <a:path w="204519" h="265364">
                  <a:moveTo>
                    <a:pt x="188595" y="248602"/>
                  </a:moveTo>
                  <a:lnTo>
                    <a:pt x="195976" y="255983"/>
                  </a:lnTo>
                  <a:lnTo>
                    <a:pt x="196638" y="259185"/>
                  </a:lnTo>
                  <a:lnTo>
                    <a:pt x="196815" y="261372"/>
                  </a:lnTo>
                  <a:lnTo>
                    <a:pt x="197885" y="262831"/>
                  </a:lnTo>
                  <a:lnTo>
                    <a:pt x="199551" y="263803"/>
                  </a:lnTo>
                  <a:lnTo>
                    <a:pt x="204518" y="265363"/>
                  </a:lnTo>
                  <a:lnTo>
                    <a:pt x="202657" y="263037"/>
                  </a:lnTo>
                  <a:lnTo>
                    <a:pt x="200827" y="261082"/>
                  </a:lnTo>
                  <a:lnTo>
                    <a:pt x="199608" y="258827"/>
                  </a:lnTo>
                  <a:lnTo>
                    <a:pt x="198252" y="253781"/>
                  </a:lnTo>
                  <a:lnTo>
                    <a:pt x="192570" y="245824"/>
                  </a:lnTo>
                  <a:lnTo>
                    <a:pt x="188387" y="241035"/>
                  </a:lnTo>
                  <a:lnTo>
                    <a:pt x="183694" y="234985"/>
                  </a:lnTo>
                  <a:lnTo>
                    <a:pt x="178661" y="228094"/>
                  </a:lnTo>
                  <a:lnTo>
                    <a:pt x="167035" y="211865"/>
                  </a:lnTo>
                  <a:lnTo>
                    <a:pt x="152343" y="191952"/>
                  </a:lnTo>
                  <a:lnTo>
                    <a:pt x="142519" y="180356"/>
                  </a:lnTo>
                  <a:lnTo>
                    <a:pt x="131208" y="167862"/>
                  </a:lnTo>
                  <a:lnTo>
                    <a:pt x="118905" y="154770"/>
                  </a:lnTo>
                  <a:lnTo>
                    <a:pt x="92534" y="124984"/>
                  </a:lnTo>
                  <a:lnTo>
                    <a:pt x="65892" y="93648"/>
                  </a:lnTo>
                  <a:lnTo>
                    <a:pt x="41351" y="63846"/>
                  </a:lnTo>
                  <a:lnTo>
                    <a:pt x="31377" y="50184"/>
                  </a:lnTo>
                  <a:lnTo>
                    <a:pt x="22823" y="37266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03" name="SMARTPenAnnotation527"/>
            <p:cNvSpPr/>
            <p:nvPr/>
          </p:nvSpPr>
          <p:spPr>
            <a:xfrm>
              <a:off x="2321135" y="4037647"/>
              <a:ext cx="894273" cy="921698"/>
            </a:xfrm>
            <a:custGeom>
              <a:avLst/>
              <a:gdLst/>
              <a:ahLst/>
              <a:cxnLst/>
              <a:rect l="0" t="0" r="0" b="0"/>
              <a:pathLst>
                <a:path w="894273" h="921698">
                  <a:moveTo>
                    <a:pt x="13442" y="591503"/>
                  </a:moveTo>
                  <a:lnTo>
                    <a:pt x="8891" y="586952"/>
                  </a:lnTo>
                  <a:lnTo>
                    <a:pt x="7550" y="583706"/>
                  </a:lnTo>
                  <a:lnTo>
                    <a:pt x="5222" y="568522"/>
                  </a:lnTo>
                  <a:lnTo>
                    <a:pt x="2486" y="564462"/>
                  </a:lnTo>
                  <a:lnTo>
                    <a:pt x="423" y="562045"/>
                  </a:lnTo>
                  <a:lnTo>
                    <a:pt x="0" y="560434"/>
                  </a:lnTo>
                  <a:lnTo>
                    <a:pt x="671" y="559360"/>
                  </a:lnTo>
                  <a:lnTo>
                    <a:pt x="2070" y="558645"/>
                  </a:lnTo>
                  <a:lnTo>
                    <a:pt x="3956" y="559120"/>
                  </a:lnTo>
                  <a:lnTo>
                    <a:pt x="8591" y="562188"/>
                  </a:lnTo>
                  <a:lnTo>
                    <a:pt x="33968" y="587511"/>
                  </a:lnTo>
                  <a:lnTo>
                    <a:pt x="53362" y="610366"/>
                  </a:lnTo>
                  <a:lnTo>
                    <a:pt x="66726" y="624081"/>
                  </a:lnTo>
                  <a:lnTo>
                    <a:pt x="82302" y="638939"/>
                  </a:lnTo>
                  <a:lnTo>
                    <a:pt x="99353" y="654560"/>
                  </a:lnTo>
                  <a:lnTo>
                    <a:pt x="119294" y="670688"/>
                  </a:lnTo>
                  <a:lnTo>
                    <a:pt x="141160" y="687155"/>
                  </a:lnTo>
                  <a:lnTo>
                    <a:pt x="164310" y="703849"/>
                  </a:lnTo>
                  <a:lnTo>
                    <a:pt x="191173" y="721645"/>
                  </a:lnTo>
                  <a:lnTo>
                    <a:pt x="251501" y="759199"/>
                  </a:lnTo>
                  <a:lnTo>
                    <a:pt x="284543" y="777595"/>
                  </a:lnTo>
                  <a:lnTo>
                    <a:pt x="318954" y="795574"/>
                  </a:lnTo>
                  <a:lnTo>
                    <a:pt x="354276" y="813275"/>
                  </a:lnTo>
                  <a:lnTo>
                    <a:pt x="391160" y="828886"/>
                  </a:lnTo>
                  <a:lnTo>
                    <a:pt x="429084" y="843103"/>
                  </a:lnTo>
                  <a:lnTo>
                    <a:pt x="467702" y="856391"/>
                  </a:lnTo>
                  <a:lnTo>
                    <a:pt x="506782" y="868107"/>
                  </a:lnTo>
                  <a:lnTo>
                    <a:pt x="546170" y="878776"/>
                  </a:lnTo>
                  <a:lnTo>
                    <a:pt x="585764" y="888746"/>
                  </a:lnTo>
                  <a:lnTo>
                    <a:pt x="622638" y="897297"/>
                  </a:lnTo>
                  <a:lnTo>
                    <a:pt x="691548" y="911879"/>
                  </a:lnTo>
                  <a:lnTo>
                    <a:pt x="721735" y="916529"/>
                  </a:lnTo>
                  <a:lnTo>
                    <a:pt x="749480" y="919630"/>
                  </a:lnTo>
                  <a:lnTo>
                    <a:pt x="775596" y="921697"/>
                  </a:lnTo>
                  <a:lnTo>
                    <a:pt x="797770" y="921169"/>
                  </a:lnTo>
                  <a:lnTo>
                    <a:pt x="817315" y="918913"/>
                  </a:lnTo>
                  <a:lnTo>
                    <a:pt x="835107" y="915504"/>
                  </a:lnTo>
                  <a:lnTo>
                    <a:pt x="857416" y="906636"/>
                  </a:lnTo>
                  <a:lnTo>
                    <a:pt x="864699" y="901604"/>
                  </a:lnTo>
                  <a:lnTo>
                    <a:pt x="868602" y="895392"/>
                  </a:lnTo>
                  <a:lnTo>
                    <a:pt x="870251" y="888393"/>
                  </a:lnTo>
                  <a:lnTo>
                    <a:pt x="870398" y="880869"/>
                  </a:lnTo>
                  <a:lnTo>
                    <a:pt x="867638" y="872044"/>
                  </a:lnTo>
                  <a:lnTo>
                    <a:pt x="856952" y="852078"/>
                  </a:lnTo>
                  <a:lnTo>
                    <a:pt x="840138" y="830504"/>
                  </a:lnTo>
                  <a:lnTo>
                    <a:pt x="817108" y="806311"/>
                  </a:lnTo>
                  <a:lnTo>
                    <a:pt x="801631" y="791858"/>
                  </a:lnTo>
                  <a:lnTo>
                    <a:pt x="784647" y="776508"/>
                  </a:lnTo>
                  <a:lnTo>
                    <a:pt x="764751" y="759607"/>
                  </a:lnTo>
                  <a:lnTo>
                    <a:pt x="637172" y="655879"/>
                  </a:lnTo>
                  <a:lnTo>
                    <a:pt x="577040" y="604239"/>
                  </a:lnTo>
                  <a:lnTo>
                    <a:pt x="546337" y="577134"/>
                  </a:lnTo>
                  <a:lnTo>
                    <a:pt x="514438" y="546681"/>
                  </a:lnTo>
                  <a:lnTo>
                    <a:pt x="481742" y="513996"/>
                  </a:lnTo>
                  <a:lnTo>
                    <a:pt x="448514" y="479825"/>
                  </a:lnTo>
                  <a:lnTo>
                    <a:pt x="416838" y="445613"/>
                  </a:lnTo>
                  <a:lnTo>
                    <a:pt x="356241" y="377121"/>
                  </a:lnTo>
                  <a:lnTo>
                    <a:pt x="273127" y="278850"/>
                  </a:lnTo>
                  <a:lnTo>
                    <a:pt x="250383" y="248765"/>
                  </a:lnTo>
                  <a:lnTo>
                    <a:pt x="230458" y="220136"/>
                  </a:lnTo>
                  <a:lnTo>
                    <a:pt x="212411" y="192477"/>
                  </a:lnTo>
                  <a:lnTo>
                    <a:pt x="197523" y="168323"/>
                  </a:lnTo>
                  <a:lnTo>
                    <a:pt x="184740" y="146506"/>
                  </a:lnTo>
                  <a:lnTo>
                    <a:pt x="173361" y="126245"/>
                  </a:lnTo>
                  <a:lnTo>
                    <a:pt x="164822" y="109881"/>
                  </a:lnTo>
                  <a:lnTo>
                    <a:pt x="152795" y="84079"/>
                  </a:lnTo>
                  <a:lnTo>
                    <a:pt x="150159" y="76055"/>
                  </a:lnTo>
                  <a:lnTo>
                    <a:pt x="149354" y="70706"/>
                  </a:lnTo>
                  <a:lnTo>
                    <a:pt x="149770" y="67140"/>
                  </a:lnTo>
                  <a:lnTo>
                    <a:pt x="151952" y="66667"/>
                  </a:lnTo>
                  <a:lnTo>
                    <a:pt x="155312" y="68258"/>
                  </a:lnTo>
                  <a:lnTo>
                    <a:pt x="178943" y="89048"/>
                  </a:lnTo>
                  <a:lnTo>
                    <a:pt x="199711" y="111967"/>
                  </a:lnTo>
                  <a:lnTo>
                    <a:pt x="211916" y="126079"/>
                  </a:lnTo>
                  <a:lnTo>
                    <a:pt x="226721" y="142156"/>
                  </a:lnTo>
                  <a:lnTo>
                    <a:pt x="260950" y="177798"/>
                  </a:lnTo>
                  <a:lnTo>
                    <a:pt x="283222" y="197590"/>
                  </a:lnTo>
                  <a:lnTo>
                    <a:pt x="308548" y="218404"/>
                  </a:lnTo>
                  <a:lnTo>
                    <a:pt x="335909" y="239900"/>
                  </a:lnTo>
                  <a:lnTo>
                    <a:pt x="367485" y="260899"/>
                  </a:lnTo>
                  <a:lnTo>
                    <a:pt x="401871" y="281565"/>
                  </a:lnTo>
                  <a:lnTo>
                    <a:pt x="438129" y="302010"/>
                  </a:lnTo>
                  <a:lnTo>
                    <a:pt x="475637" y="321355"/>
                  </a:lnTo>
                  <a:lnTo>
                    <a:pt x="513977" y="339967"/>
                  </a:lnTo>
                  <a:lnTo>
                    <a:pt x="552872" y="358090"/>
                  </a:lnTo>
                  <a:lnTo>
                    <a:pt x="592137" y="373029"/>
                  </a:lnTo>
                  <a:lnTo>
                    <a:pt x="631649" y="385846"/>
                  </a:lnTo>
                  <a:lnTo>
                    <a:pt x="671325" y="397248"/>
                  </a:lnTo>
                  <a:lnTo>
                    <a:pt x="707300" y="406755"/>
                  </a:lnTo>
                  <a:lnTo>
                    <a:pt x="772674" y="422397"/>
                  </a:lnTo>
                  <a:lnTo>
                    <a:pt x="799631" y="426378"/>
                  </a:lnTo>
                  <a:lnTo>
                    <a:pt x="823318" y="428080"/>
                  </a:lnTo>
                  <a:lnTo>
                    <a:pt x="844824" y="428261"/>
                  </a:lnTo>
                  <a:lnTo>
                    <a:pt x="861067" y="425525"/>
                  </a:lnTo>
                  <a:lnTo>
                    <a:pt x="873800" y="420844"/>
                  </a:lnTo>
                  <a:lnTo>
                    <a:pt x="884194" y="414865"/>
                  </a:lnTo>
                  <a:lnTo>
                    <a:pt x="890171" y="408021"/>
                  </a:lnTo>
                  <a:lnTo>
                    <a:pt x="893203" y="400602"/>
                  </a:lnTo>
                  <a:lnTo>
                    <a:pt x="894272" y="392798"/>
                  </a:lnTo>
                  <a:lnTo>
                    <a:pt x="891174" y="382833"/>
                  </a:lnTo>
                  <a:lnTo>
                    <a:pt x="877573" y="359061"/>
                  </a:lnTo>
                  <a:lnTo>
                    <a:pt x="865754" y="344149"/>
                  </a:lnTo>
                  <a:lnTo>
                    <a:pt x="851208" y="327540"/>
                  </a:lnTo>
                  <a:lnTo>
                    <a:pt x="834842" y="309800"/>
                  </a:lnTo>
                  <a:lnTo>
                    <a:pt x="815360" y="290353"/>
                  </a:lnTo>
                  <a:lnTo>
                    <a:pt x="719956" y="199312"/>
                  </a:lnTo>
                  <a:lnTo>
                    <a:pt x="693049" y="172880"/>
                  </a:lnTo>
                  <a:lnTo>
                    <a:pt x="640292" y="123190"/>
                  </a:lnTo>
                  <a:lnTo>
                    <a:pt x="591127" y="77611"/>
                  </a:lnTo>
                  <a:lnTo>
                    <a:pt x="51064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04" name="SMARTPenAnnotation528"/>
            <p:cNvSpPr/>
            <p:nvPr/>
          </p:nvSpPr>
          <p:spPr>
            <a:xfrm>
              <a:off x="2506027" y="1734018"/>
              <a:ext cx="2537461" cy="2294061"/>
            </a:xfrm>
            <a:custGeom>
              <a:avLst/>
              <a:gdLst/>
              <a:ahLst/>
              <a:cxnLst/>
              <a:rect l="0" t="0" r="0" b="0"/>
              <a:pathLst>
                <a:path w="2537461" h="2294061">
                  <a:moveTo>
                    <a:pt x="0" y="1729272"/>
                  </a:moveTo>
                  <a:lnTo>
                    <a:pt x="0" y="1698071"/>
                  </a:lnTo>
                  <a:lnTo>
                    <a:pt x="952" y="1697041"/>
                  </a:lnTo>
                  <a:lnTo>
                    <a:pt x="2540" y="1696355"/>
                  </a:lnTo>
                  <a:lnTo>
                    <a:pt x="4551" y="1695897"/>
                  </a:lnTo>
                  <a:lnTo>
                    <a:pt x="6844" y="1698450"/>
                  </a:lnTo>
                  <a:lnTo>
                    <a:pt x="15574" y="1718552"/>
                  </a:lnTo>
                  <a:lnTo>
                    <a:pt x="42729" y="1782716"/>
                  </a:lnTo>
                  <a:lnTo>
                    <a:pt x="68521" y="1829225"/>
                  </a:lnTo>
                  <a:lnTo>
                    <a:pt x="102209" y="1881645"/>
                  </a:lnTo>
                  <a:lnTo>
                    <a:pt x="147026" y="1941773"/>
                  </a:lnTo>
                  <a:lnTo>
                    <a:pt x="202505" y="2005644"/>
                  </a:lnTo>
                  <a:lnTo>
                    <a:pt x="271612" y="2068956"/>
                  </a:lnTo>
                  <a:lnTo>
                    <a:pt x="310615" y="2098603"/>
                  </a:lnTo>
                  <a:lnTo>
                    <a:pt x="351856" y="2126940"/>
                  </a:lnTo>
                  <a:lnTo>
                    <a:pt x="394591" y="2154404"/>
                  </a:lnTo>
                  <a:lnTo>
                    <a:pt x="439273" y="2179381"/>
                  </a:lnTo>
                  <a:lnTo>
                    <a:pt x="485254" y="2202699"/>
                  </a:lnTo>
                  <a:lnTo>
                    <a:pt x="532100" y="2224913"/>
                  </a:lnTo>
                  <a:lnTo>
                    <a:pt x="577618" y="2242579"/>
                  </a:lnTo>
                  <a:lnTo>
                    <a:pt x="622251" y="2257214"/>
                  </a:lnTo>
                  <a:lnTo>
                    <a:pt x="666294" y="2269828"/>
                  </a:lnTo>
                  <a:lnTo>
                    <a:pt x="738091" y="2286384"/>
                  </a:lnTo>
                  <a:lnTo>
                    <a:pt x="794765" y="2294060"/>
                  </a:lnTo>
                  <a:lnTo>
                    <a:pt x="835829" y="2291121"/>
                  </a:lnTo>
                  <a:lnTo>
                    <a:pt x="848684" y="2285766"/>
                  </a:lnTo>
                  <a:lnTo>
                    <a:pt x="857255" y="2278385"/>
                  </a:lnTo>
                  <a:lnTo>
                    <a:pt x="862968" y="2269655"/>
                  </a:lnTo>
                  <a:lnTo>
                    <a:pt x="862967" y="2259072"/>
                  </a:lnTo>
                  <a:lnTo>
                    <a:pt x="859156" y="2247254"/>
                  </a:lnTo>
                  <a:lnTo>
                    <a:pt x="852806" y="2234614"/>
                  </a:lnTo>
                  <a:lnTo>
                    <a:pt x="799646" y="2171357"/>
                  </a:lnTo>
                  <a:lnTo>
                    <a:pt x="738476" y="2108439"/>
                  </a:lnTo>
                  <a:lnTo>
                    <a:pt x="611704" y="1981027"/>
                  </a:lnTo>
                  <a:lnTo>
                    <a:pt x="553491" y="1915141"/>
                  </a:lnTo>
                  <a:lnTo>
                    <a:pt x="523299" y="1878902"/>
                  </a:lnTo>
                  <a:lnTo>
                    <a:pt x="488883" y="1840455"/>
                  </a:lnTo>
                  <a:lnTo>
                    <a:pt x="412544" y="1759636"/>
                  </a:lnTo>
                  <a:lnTo>
                    <a:pt x="376947" y="1716177"/>
                  </a:lnTo>
                  <a:lnTo>
                    <a:pt x="343691" y="1671012"/>
                  </a:lnTo>
                  <a:lnTo>
                    <a:pt x="311994" y="1624709"/>
                  </a:lnTo>
                  <a:lnTo>
                    <a:pt x="283244" y="1578601"/>
                  </a:lnTo>
                  <a:lnTo>
                    <a:pt x="256457" y="1532622"/>
                  </a:lnTo>
                  <a:lnTo>
                    <a:pt x="230979" y="1486729"/>
                  </a:lnTo>
                  <a:lnTo>
                    <a:pt x="210183" y="1443752"/>
                  </a:lnTo>
                  <a:lnTo>
                    <a:pt x="192510" y="1402718"/>
                  </a:lnTo>
                  <a:lnTo>
                    <a:pt x="176917" y="1362979"/>
                  </a:lnTo>
                  <a:lnTo>
                    <a:pt x="157052" y="1298505"/>
                  </a:lnTo>
                  <a:lnTo>
                    <a:pt x="146954" y="1249212"/>
                  </a:lnTo>
                  <a:lnTo>
                    <a:pt x="145640" y="1217779"/>
                  </a:lnTo>
                  <a:lnTo>
                    <a:pt x="147576" y="1208254"/>
                  </a:lnTo>
                  <a:lnTo>
                    <a:pt x="150772" y="1201904"/>
                  </a:lnTo>
                  <a:lnTo>
                    <a:pt x="154807" y="1197671"/>
                  </a:lnTo>
                  <a:lnTo>
                    <a:pt x="159402" y="1198659"/>
                  </a:lnTo>
                  <a:lnTo>
                    <a:pt x="164371" y="1203127"/>
                  </a:lnTo>
                  <a:lnTo>
                    <a:pt x="169588" y="1209916"/>
                  </a:lnTo>
                  <a:lnTo>
                    <a:pt x="193554" y="1271577"/>
                  </a:lnTo>
                  <a:lnTo>
                    <a:pt x="212072" y="1319477"/>
                  </a:lnTo>
                  <a:lnTo>
                    <a:pt x="240622" y="1375055"/>
                  </a:lnTo>
                  <a:lnTo>
                    <a:pt x="276488" y="1434682"/>
                  </a:lnTo>
                  <a:lnTo>
                    <a:pt x="317828" y="1496108"/>
                  </a:lnTo>
                  <a:lnTo>
                    <a:pt x="369222" y="1555793"/>
                  </a:lnTo>
                  <a:lnTo>
                    <a:pt x="429846" y="1612165"/>
                  </a:lnTo>
                  <a:lnTo>
                    <a:pt x="501240" y="1662619"/>
                  </a:lnTo>
                  <a:lnTo>
                    <a:pt x="569801" y="1702823"/>
                  </a:lnTo>
                  <a:lnTo>
                    <a:pt x="632340" y="1733709"/>
                  </a:lnTo>
                  <a:lnTo>
                    <a:pt x="708483" y="1759902"/>
                  </a:lnTo>
                  <a:lnTo>
                    <a:pt x="766181" y="1767557"/>
                  </a:lnTo>
                  <a:lnTo>
                    <a:pt x="795185" y="1765973"/>
                  </a:lnTo>
                  <a:lnTo>
                    <a:pt x="806348" y="1762311"/>
                  </a:lnTo>
                  <a:lnTo>
                    <a:pt x="815695" y="1757013"/>
                  </a:lnTo>
                  <a:lnTo>
                    <a:pt x="823832" y="1750623"/>
                  </a:lnTo>
                  <a:lnTo>
                    <a:pt x="829257" y="1742554"/>
                  </a:lnTo>
                  <a:lnTo>
                    <a:pt x="835283" y="1723427"/>
                  </a:lnTo>
                  <a:lnTo>
                    <a:pt x="832128" y="1711088"/>
                  </a:lnTo>
                  <a:lnTo>
                    <a:pt x="795385" y="1645141"/>
                  </a:lnTo>
                  <a:lnTo>
                    <a:pt x="754782" y="1573851"/>
                  </a:lnTo>
                  <a:lnTo>
                    <a:pt x="718363" y="1515416"/>
                  </a:lnTo>
                  <a:lnTo>
                    <a:pt x="676777" y="1451345"/>
                  </a:lnTo>
                  <a:lnTo>
                    <a:pt x="655020" y="1415400"/>
                  </a:lnTo>
                  <a:lnTo>
                    <a:pt x="610525" y="1337360"/>
                  </a:lnTo>
                  <a:lnTo>
                    <a:pt x="589897" y="1296547"/>
                  </a:lnTo>
                  <a:lnTo>
                    <a:pt x="570429" y="1255051"/>
                  </a:lnTo>
                  <a:lnTo>
                    <a:pt x="551736" y="1213100"/>
                  </a:lnTo>
                  <a:lnTo>
                    <a:pt x="535464" y="1173702"/>
                  </a:lnTo>
                  <a:lnTo>
                    <a:pt x="520806" y="1136007"/>
                  </a:lnTo>
                  <a:lnTo>
                    <a:pt x="497217" y="1066501"/>
                  </a:lnTo>
                  <a:lnTo>
                    <a:pt x="483558" y="1007034"/>
                  </a:lnTo>
                  <a:lnTo>
                    <a:pt x="479615" y="948114"/>
                  </a:lnTo>
                  <a:lnTo>
                    <a:pt x="481668" y="937038"/>
                  </a:lnTo>
                  <a:lnTo>
                    <a:pt x="484942" y="929653"/>
                  </a:lnTo>
                  <a:lnTo>
                    <a:pt x="489030" y="924730"/>
                  </a:lnTo>
                  <a:lnTo>
                    <a:pt x="494612" y="926211"/>
                  </a:lnTo>
                  <a:lnTo>
                    <a:pt x="501192" y="931960"/>
                  </a:lnTo>
                  <a:lnTo>
                    <a:pt x="516122" y="952953"/>
                  </a:lnTo>
                  <a:lnTo>
                    <a:pt x="542497" y="1006068"/>
                  </a:lnTo>
                  <a:lnTo>
                    <a:pt x="566547" y="1057963"/>
                  </a:lnTo>
                  <a:lnTo>
                    <a:pt x="600731" y="1118492"/>
                  </a:lnTo>
                  <a:lnTo>
                    <a:pt x="643229" y="1184447"/>
                  </a:lnTo>
                  <a:lnTo>
                    <a:pt x="693867" y="1255035"/>
                  </a:lnTo>
                  <a:lnTo>
                    <a:pt x="755743" y="1322602"/>
                  </a:lnTo>
                  <a:lnTo>
                    <a:pt x="825471" y="1384700"/>
                  </a:lnTo>
                  <a:lnTo>
                    <a:pt x="900911" y="1437699"/>
                  </a:lnTo>
                  <a:lnTo>
                    <a:pt x="976350" y="1481574"/>
                  </a:lnTo>
                  <a:lnTo>
                    <a:pt x="1049248" y="1517266"/>
                  </a:lnTo>
                  <a:lnTo>
                    <a:pt x="1116572" y="1542654"/>
                  </a:lnTo>
                  <a:lnTo>
                    <a:pt x="1173799" y="1555843"/>
                  </a:lnTo>
                  <a:lnTo>
                    <a:pt x="1241238" y="1560728"/>
                  </a:lnTo>
                  <a:lnTo>
                    <a:pt x="1258974" y="1559759"/>
                  </a:lnTo>
                  <a:lnTo>
                    <a:pt x="1273656" y="1556256"/>
                  </a:lnTo>
                  <a:lnTo>
                    <a:pt x="1297590" y="1544743"/>
                  </a:lnTo>
                  <a:lnTo>
                    <a:pt x="1305114" y="1537673"/>
                  </a:lnTo>
                  <a:lnTo>
                    <a:pt x="1310131" y="1530101"/>
                  </a:lnTo>
                  <a:lnTo>
                    <a:pt x="1313475" y="1522197"/>
                  </a:lnTo>
                  <a:lnTo>
                    <a:pt x="1313801" y="1513116"/>
                  </a:lnTo>
                  <a:lnTo>
                    <a:pt x="1309081" y="1492868"/>
                  </a:lnTo>
                  <a:lnTo>
                    <a:pt x="1282733" y="1435136"/>
                  </a:lnTo>
                  <a:lnTo>
                    <a:pt x="1239288" y="1363619"/>
                  </a:lnTo>
                  <a:lnTo>
                    <a:pt x="1193966" y="1293905"/>
                  </a:lnTo>
                  <a:lnTo>
                    <a:pt x="1114367" y="1175913"/>
                  </a:lnTo>
                  <a:lnTo>
                    <a:pt x="1092479" y="1140339"/>
                  </a:lnTo>
                  <a:lnTo>
                    <a:pt x="1047839" y="1062711"/>
                  </a:lnTo>
                  <a:lnTo>
                    <a:pt x="1026219" y="1020103"/>
                  </a:lnTo>
                  <a:lnTo>
                    <a:pt x="1005139" y="975505"/>
                  </a:lnTo>
                  <a:lnTo>
                    <a:pt x="984418" y="929581"/>
                  </a:lnTo>
                  <a:lnTo>
                    <a:pt x="965841" y="882772"/>
                  </a:lnTo>
                  <a:lnTo>
                    <a:pt x="948694" y="835373"/>
                  </a:lnTo>
                  <a:lnTo>
                    <a:pt x="932500" y="787582"/>
                  </a:lnTo>
                  <a:lnTo>
                    <a:pt x="918847" y="742386"/>
                  </a:lnTo>
                  <a:lnTo>
                    <a:pt x="906887" y="698920"/>
                  </a:lnTo>
                  <a:lnTo>
                    <a:pt x="896056" y="656608"/>
                  </a:lnTo>
                  <a:lnTo>
                    <a:pt x="890741" y="617923"/>
                  </a:lnTo>
                  <a:lnTo>
                    <a:pt x="889915" y="546999"/>
                  </a:lnTo>
                  <a:lnTo>
                    <a:pt x="900160" y="475469"/>
                  </a:lnTo>
                  <a:lnTo>
                    <a:pt x="905859" y="460968"/>
                  </a:lnTo>
                  <a:lnTo>
                    <a:pt x="912516" y="450349"/>
                  </a:lnTo>
                  <a:lnTo>
                    <a:pt x="919812" y="442316"/>
                  </a:lnTo>
                  <a:lnTo>
                    <a:pt x="927533" y="439819"/>
                  </a:lnTo>
                  <a:lnTo>
                    <a:pt x="935538" y="441011"/>
                  </a:lnTo>
                  <a:lnTo>
                    <a:pt x="943732" y="444664"/>
                  </a:lnTo>
                  <a:lnTo>
                    <a:pt x="951099" y="451861"/>
                  </a:lnTo>
                  <a:lnTo>
                    <a:pt x="964366" y="472559"/>
                  </a:lnTo>
                  <a:lnTo>
                    <a:pt x="987096" y="529190"/>
                  </a:lnTo>
                  <a:lnTo>
                    <a:pt x="1003542" y="578365"/>
                  </a:lnTo>
                  <a:lnTo>
                    <a:pt x="1022281" y="633875"/>
                  </a:lnTo>
                  <a:lnTo>
                    <a:pt x="1046485" y="696646"/>
                  </a:lnTo>
                  <a:lnTo>
                    <a:pt x="1078197" y="765184"/>
                  </a:lnTo>
                  <a:lnTo>
                    <a:pt x="1095988" y="800797"/>
                  </a:lnTo>
                  <a:lnTo>
                    <a:pt x="1116421" y="836921"/>
                  </a:lnTo>
                  <a:lnTo>
                    <a:pt x="1138616" y="873386"/>
                  </a:lnTo>
                  <a:lnTo>
                    <a:pt x="1161984" y="910079"/>
                  </a:lnTo>
                  <a:lnTo>
                    <a:pt x="1215890" y="981329"/>
                  </a:lnTo>
                  <a:lnTo>
                    <a:pt x="1276678" y="1048237"/>
                  </a:lnTo>
                  <a:lnTo>
                    <a:pt x="1344970" y="1106550"/>
                  </a:lnTo>
                  <a:lnTo>
                    <a:pt x="1411517" y="1153421"/>
                  </a:lnTo>
                  <a:lnTo>
                    <a:pt x="1475066" y="1189493"/>
                  </a:lnTo>
                  <a:lnTo>
                    <a:pt x="1535060" y="1211875"/>
                  </a:lnTo>
                  <a:lnTo>
                    <a:pt x="1604183" y="1226084"/>
                  </a:lnTo>
                  <a:lnTo>
                    <a:pt x="1634990" y="1224327"/>
                  </a:lnTo>
                  <a:lnTo>
                    <a:pt x="1647206" y="1221192"/>
                  </a:lnTo>
                  <a:lnTo>
                    <a:pt x="1656302" y="1216244"/>
                  </a:lnTo>
                  <a:lnTo>
                    <a:pt x="1663319" y="1210089"/>
                  </a:lnTo>
                  <a:lnTo>
                    <a:pt x="1668949" y="1203127"/>
                  </a:lnTo>
                  <a:lnTo>
                    <a:pt x="1671750" y="1192771"/>
                  </a:lnTo>
                  <a:lnTo>
                    <a:pt x="1672323" y="1166024"/>
                  </a:lnTo>
                  <a:lnTo>
                    <a:pt x="1662739" y="1123387"/>
                  </a:lnTo>
                  <a:lnTo>
                    <a:pt x="1643284" y="1066938"/>
                  </a:lnTo>
                  <a:lnTo>
                    <a:pt x="1610320" y="997402"/>
                  </a:lnTo>
                  <a:lnTo>
                    <a:pt x="1584060" y="940129"/>
                  </a:lnTo>
                  <a:lnTo>
                    <a:pt x="1539961" y="841084"/>
                  </a:lnTo>
                  <a:lnTo>
                    <a:pt x="1523846" y="805676"/>
                  </a:lnTo>
                  <a:lnTo>
                    <a:pt x="1507387" y="766832"/>
                  </a:lnTo>
                  <a:lnTo>
                    <a:pt x="1473860" y="683030"/>
                  </a:lnTo>
                  <a:lnTo>
                    <a:pt x="1459776" y="640300"/>
                  </a:lnTo>
                  <a:lnTo>
                    <a:pt x="1447528" y="597525"/>
                  </a:lnTo>
                  <a:lnTo>
                    <a:pt x="1436507" y="554722"/>
                  </a:lnTo>
                  <a:lnTo>
                    <a:pt x="1427254" y="513803"/>
                  </a:lnTo>
                  <a:lnTo>
                    <a:pt x="1419180" y="474142"/>
                  </a:lnTo>
                  <a:lnTo>
                    <a:pt x="1411892" y="435318"/>
                  </a:lnTo>
                  <a:lnTo>
                    <a:pt x="1406335" y="366781"/>
                  </a:lnTo>
                  <a:lnTo>
                    <a:pt x="1407993" y="309333"/>
                  </a:lnTo>
                  <a:lnTo>
                    <a:pt x="1415079" y="267925"/>
                  </a:lnTo>
                  <a:lnTo>
                    <a:pt x="1420589" y="253073"/>
                  </a:lnTo>
                  <a:lnTo>
                    <a:pt x="1434330" y="231491"/>
                  </a:lnTo>
                  <a:lnTo>
                    <a:pt x="1441995" y="226879"/>
                  </a:lnTo>
                  <a:lnTo>
                    <a:pt x="1449963" y="225709"/>
                  </a:lnTo>
                  <a:lnTo>
                    <a:pt x="1458132" y="226834"/>
                  </a:lnTo>
                  <a:lnTo>
                    <a:pt x="1465483" y="231394"/>
                  </a:lnTo>
                  <a:lnTo>
                    <a:pt x="1478730" y="246621"/>
                  </a:lnTo>
                  <a:lnTo>
                    <a:pt x="1503710" y="308924"/>
                  </a:lnTo>
                  <a:lnTo>
                    <a:pt x="1527901" y="373496"/>
                  </a:lnTo>
                  <a:lnTo>
                    <a:pt x="1569726" y="482224"/>
                  </a:lnTo>
                  <a:lnTo>
                    <a:pt x="1593959" y="540663"/>
                  </a:lnTo>
                  <a:lnTo>
                    <a:pt x="1623779" y="595211"/>
                  </a:lnTo>
                  <a:lnTo>
                    <a:pt x="1677248" y="665015"/>
                  </a:lnTo>
                  <a:lnTo>
                    <a:pt x="1730767" y="718823"/>
                  </a:lnTo>
                  <a:lnTo>
                    <a:pt x="1763005" y="739798"/>
                  </a:lnTo>
                  <a:lnTo>
                    <a:pt x="1778269" y="746725"/>
                  </a:lnTo>
                  <a:lnTo>
                    <a:pt x="1805389" y="751882"/>
                  </a:lnTo>
                  <a:lnTo>
                    <a:pt x="1817955" y="751923"/>
                  </a:lnTo>
                  <a:lnTo>
                    <a:pt x="1828238" y="749093"/>
                  </a:lnTo>
                  <a:lnTo>
                    <a:pt x="1836998" y="744350"/>
                  </a:lnTo>
                  <a:lnTo>
                    <a:pt x="1844743" y="738329"/>
                  </a:lnTo>
                  <a:lnTo>
                    <a:pt x="1850858" y="728601"/>
                  </a:lnTo>
                  <a:lnTo>
                    <a:pt x="1860194" y="702552"/>
                  </a:lnTo>
                  <a:lnTo>
                    <a:pt x="1866254" y="651205"/>
                  </a:lnTo>
                  <a:lnTo>
                    <a:pt x="1868049" y="584662"/>
                  </a:lnTo>
                  <a:lnTo>
                    <a:pt x="1863389" y="533169"/>
                  </a:lnTo>
                  <a:lnTo>
                    <a:pt x="1856873" y="476628"/>
                  </a:lnTo>
                  <a:lnTo>
                    <a:pt x="1853977" y="413398"/>
                  </a:lnTo>
                  <a:lnTo>
                    <a:pt x="1852346" y="313541"/>
                  </a:lnTo>
                  <a:lnTo>
                    <a:pt x="1854505" y="248205"/>
                  </a:lnTo>
                  <a:lnTo>
                    <a:pt x="1859592" y="185195"/>
                  </a:lnTo>
                  <a:lnTo>
                    <a:pt x="1868203" y="125440"/>
                  </a:lnTo>
                  <a:lnTo>
                    <a:pt x="1883460" y="74753"/>
                  </a:lnTo>
                  <a:lnTo>
                    <a:pt x="1901988" y="34762"/>
                  </a:lnTo>
                  <a:lnTo>
                    <a:pt x="1919748" y="10639"/>
                  </a:lnTo>
                  <a:lnTo>
                    <a:pt x="1928485" y="4396"/>
                  </a:lnTo>
                  <a:lnTo>
                    <a:pt x="1937166" y="1187"/>
                  </a:lnTo>
                  <a:lnTo>
                    <a:pt x="1945812" y="0"/>
                  </a:lnTo>
                  <a:lnTo>
                    <a:pt x="1953481" y="3972"/>
                  </a:lnTo>
                  <a:lnTo>
                    <a:pt x="1960498" y="11382"/>
                  </a:lnTo>
                  <a:lnTo>
                    <a:pt x="1967081" y="21084"/>
                  </a:lnTo>
                  <a:lnTo>
                    <a:pt x="1985448" y="71146"/>
                  </a:lnTo>
                  <a:lnTo>
                    <a:pt x="1997164" y="117614"/>
                  </a:lnTo>
                  <a:lnTo>
                    <a:pt x="2008721" y="171922"/>
                  </a:lnTo>
                  <a:lnTo>
                    <a:pt x="2020207" y="234159"/>
                  </a:lnTo>
                  <a:lnTo>
                    <a:pt x="2034202" y="299920"/>
                  </a:lnTo>
                  <a:lnTo>
                    <a:pt x="2050900" y="365342"/>
                  </a:lnTo>
                  <a:lnTo>
                    <a:pt x="2071021" y="426168"/>
                  </a:lnTo>
                  <a:lnTo>
                    <a:pt x="2103769" y="491208"/>
                  </a:lnTo>
                  <a:lnTo>
                    <a:pt x="2123729" y="514811"/>
                  </a:lnTo>
                  <a:lnTo>
                    <a:pt x="2133051" y="522439"/>
                  </a:lnTo>
                  <a:lnTo>
                    <a:pt x="2141172" y="525619"/>
                  </a:lnTo>
                  <a:lnTo>
                    <a:pt x="2148491" y="525834"/>
                  </a:lnTo>
                  <a:lnTo>
                    <a:pt x="2155274" y="524072"/>
                  </a:lnTo>
                  <a:lnTo>
                    <a:pt x="2160750" y="517183"/>
                  </a:lnTo>
                  <a:lnTo>
                    <a:pt x="2169373" y="494288"/>
                  </a:lnTo>
                  <a:lnTo>
                    <a:pt x="2175032" y="440166"/>
                  </a:lnTo>
                  <a:lnTo>
                    <a:pt x="2173816" y="392748"/>
                  </a:lnTo>
                  <a:lnTo>
                    <a:pt x="2172005" y="338971"/>
                  </a:lnTo>
                  <a:lnTo>
                    <a:pt x="2174376" y="280145"/>
                  </a:lnTo>
                  <a:lnTo>
                    <a:pt x="2178604" y="221615"/>
                  </a:lnTo>
                  <a:lnTo>
                    <a:pt x="2185564" y="166710"/>
                  </a:lnTo>
                  <a:lnTo>
                    <a:pt x="2205547" y="100219"/>
                  </a:lnTo>
                  <a:lnTo>
                    <a:pt x="2221351" y="65448"/>
                  </a:lnTo>
                  <a:lnTo>
                    <a:pt x="2229565" y="54271"/>
                  </a:lnTo>
                  <a:lnTo>
                    <a:pt x="2237900" y="46819"/>
                  </a:lnTo>
                  <a:lnTo>
                    <a:pt x="2246313" y="41852"/>
                  </a:lnTo>
                  <a:lnTo>
                    <a:pt x="2254779" y="40445"/>
                  </a:lnTo>
                  <a:lnTo>
                    <a:pt x="2263281" y="41412"/>
                  </a:lnTo>
                  <a:lnTo>
                    <a:pt x="2271807" y="43962"/>
                  </a:lnTo>
                  <a:lnTo>
                    <a:pt x="2280348" y="51377"/>
                  </a:lnTo>
                  <a:lnTo>
                    <a:pt x="2297458" y="74856"/>
                  </a:lnTo>
                  <a:lnTo>
                    <a:pt x="2325834" y="144291"/>
                  </a:lnTo>
                  <a:lnTo>
                    <a:pt x="2349661" y="209146"/>
                  </a:lnTo>
                  <a:lnTo>
                    <a:pt x="2374818" y="280327"/>
                  </a:lnTo>
                  <a:lnTo>
                    <a:pt x="2402275" y="342586"/>
                  </a:lnTo>
                  <a:lnTo>
                    <a:pt x="2438774" y="390138"/>
                  </a:lnTo>
                  <a:lnTo>
                    <a:pt x="2462485" y="413058"/>
                  </a:lnTo>
                  <a:lnTo>
                    <a:pt x="2485722" y="427690"/>
                  </a:lnTo>
                  <a:lnTo>
                    <a:pt x="2506846" y="436416"/>
                  </a:lnTo>
                  <a:lnTo>
                    <a:pt x="2537460" y="4433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900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213" y="1185863"/>
            <a:ext cx="4219575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416"/>
          <p:cNvSpPr/>
          <p:nvPr/>
        </p:nvSpPr>
        <p:spPr>
          <a:xfrm>
            <a:off x="6569392" y="1457366"/>
            <a:ext cx="282893" cy="222834"/>
          </a:xfrm>
          <a:custGeom>
            <a:avLst/>
            <a:gdLst/>
            <a:ahLst/>
            <a:cxnLst/>
            <a:rect l="0" t="0" r="0" b="0"/>
            <a:pathLst>
              <a:path w="282893" h="222834">
                <a:moveTo>
                  <a:pt x="0" y="34249"/>
                </a:moveTo>
                <a:lnTo>
                  <a:pt x="4551" y="34249"/>
                </a:lnTo>
                <a:lnTo>
                  <a:pt x="6844" y="33296"/>
                </a:lnTo>
                <a:lnTo>
                  <a:pt x="15600" y="26868"/>
                </a:lnTo>
                <a:lnTo>
                  <a:pt x="21239" y="21478"/>
                </a:lnTo>
                <a:lnTo>
                  <a:pt x="24637" y="20020"/>
                </a:lnTo>
                <a:lnTo>
                  <a:pt x="28806" y="19048"/>
                </a:lnTo>
                <a:lnTo>
                  <a:pt x="33492" y="18400"/>
                </a:lnTo>
                <a:lnTo>
                  <a:pt x="38520" y="17015"/>
                </a:lnTo>
                <a:lnTo>
                  <a:pt x="43778" y="15140"/>
                </a:lnTo>
                <a:lnTo>
                  <a:pt x="49188" y="12937"/>
                </a:lnTo>
                <a:lnTo>
                  <a:pt x="54699" y="10516"/>
                </a:lnTo>
                <a:lnTo>
                  <a:pt x="65903" y="5286"/>
                </a:lnTo>
                <a:lnTo>
                  <a:pt x="71558" y="3510"/>
                </a:lnTo>
                <a:lnTo>
                  <a:pt x="77233" y="2326"/>
                </a:lnTo>
                <a:lnTo>
                  <a:pt x="82921" y="1537"/>
                </a:lnTo>
                <a:lnTo>
                  <a:pt x="88618" y="1011"/>
                </a:lnTo>
                <a:lnTo>
                  <a:pt x="94322" y="660"/>
                </a:lnTo>
                <a:lnTo>
                  <a:pt x="105738" y="270"/>
                </a:lnTo>
                <a:lnTo>
                  <a:pt x="128589" y="20"/>
                </a:lnTo>
                <a:lnTo>
                  <a:pt x="134305" y="0"/>
                </a:lnTo>
                <a:lnTo>
                  <a:pt x="140018" y="938"/>
                </a:lnTo>
                <a:lnTo>
                  <a:pt x="145733" y="2517"/>
                </a:lnTo>
                <a:lnTo>
                  <a:pt x="151448" y="4522"/>
                </a:lnTo>
                <a:lnTo>
                  <a:pt x="156211" y="5858"/>
                </a:lnTo>
                <a:lnTo>
                  <a:pt x="164041" y="7343"/>
                </a:lnTo>
                <a:lnTo>
                  <a:pt x="170698" y="10543"/>
                </a:lnTo>
                <a:lnTo>
                  <a:pt x="176831" y="15140"/>
                </a:lnTo>
                <a:lnTo>
                  <a:pt x="182732" y="20359"/>
                </a:lnTo>
                <a:lnTo>
                  <a:pt x="188529" y="25853"/>
                </a:lnTo>
                <a:lnTo>
                  <a:pt x="191408" y="28651"/>
                </a:lnTo>
                <a:lnTo>
                  <a:pt x="193328" y="31470"/>
                </a:lnTo>
                <a:lnTo>
                  <a:pt x="195461" y="37141"/>
                </a:lnTo>
                <a:lnTo>
                  <a:pt x="196030" y="40939"/>
                </a:lnTo>
                <a:lnTo>
                  <a:pt x="196409" y="45377"/>
                </a:lnTo>
                <a:lnTo>
                  <a:pt x="196662" y="50240"/>
                </a:lnTo>
                <a:lnTo>
                  <a:pt x="196943" y="60723"/>
                </a:lnTo>
                <a:lnTo>
                  <a:pt x="197018" y="66186"/>
                </a:lnTo>
                <a:lnTo>
                  <a:pt x="196115" y="71733"/>
                </a:lnTo>
                <a:lnTo>
                  <a:pt x="194561" y="77335"/>
                </a:lnTo>
                <a:lnTo>
                  <a:pt x="192572" y="82976"/>
                </a:lnTo>
                <a:lnTo>
                  <a:pt x="190294" y="88641"/>
                </a:lnTo>
                <a:lnTo>
                  <a:pt x="187823" y="94323"/>
                </a:lnTo>
                <a:lnTo>
                  <a:pt x="185223" y="100015"/>
                </a:lnTo>
                <a:lnTo>
                  <a:pt x="180632" y="104763"/>
                </a:lnTo>
                <a:lnTo>
                  <a:pt x="174714" y="108881"/>
                </a:lnTo>
                <a:lnTo>
                  <a:pt x="167911" y="112578"/>
                </a:lnTo>
                <a:lnTo>
                  <a:pt x="162424" y="116948"/>
                </a:lnTo>
                <a:lnTo>
                  <a:pt x="157812" y="121767"/>
                </a:lnTo>
                <a:lnTo>
                  <a:pt x="153786" y="126884"/>
                </a:lnTo>
                <a:lnTo>
                  <a:pt x="149197" y="131248"/>
                </a:lnTo>
                <a:lnTo>
                  <a:pt x="144232" y="135110"/>
                </a:lnTo>
                <a:lnTo>
                  <a:pt x="139017" y="138637"/>
                </a:lnTo>
                <a:lnTo>
                  <a:pt x="130683" y="145096"/>
                </a:lnTo>
                <a:lnTo>
                  <a:pt x="127127" y="148152"/>
                </a:lnTo>
                <a:lnTo>
                  <a:pt x="123804" y="152094"/>
                </a:lnTo>
                <a:lnTo>
                  <a:pt x="120636" y="156627"/>
                </a:lnTo>
                <a:lnTo>
                  <a:pt x="117571" y="161554"/>
                </a:lnTo>
                <a:lnTo>
                  <a:pt x="115528" y="165792"/>
                </a:lnTo>
                <a:lnTo>
                  <a:pt x="114166" y="169569"/>
                </a:lnTo>
                <a:lnTo>
                  <a:pt x="113259" y="173040"/>
                </a:lnTo>
                <a:lnTo>
                  <a:pt x="109710" y="179436"/>
                </a:lnTo>
                <a:lnTo>
                  <a:pt x="104221" y="186753"/>
                </a:lnTo>
                <a:lnTo>
                  <a:pt x="103471" y="190293"/>
                </a:lnTo>
                <a:lnTo>
                  <a:pt x="103137" y="195042"/>
                </a:lnTo>
                <a:lnTo>
                  <a:pt x="102989" y="200327"/>
                </a:lnTo>
                <a:lnTo>
                  <a:pt x="103902" y="203070"/>
                </a:lnTo>
                <a:lnTo>
                  <a:pt x="107456" y="208658"/>
                </a:lnTo>
                <a:lnTo>
                  <a:pt x="111608" y="214115"/>
                </a:lnTo>
                <a:lnTo>
                  <a:pt x="115644" y="218329"/>
                </a:lnTo>
                <a:lnTo>
                  <a:pt x="118054" y="219834"/>
                </a:lnTo>
                <a:lnTo>
                  <a:pt x="123270" y="221506"/>
                </a:lnTo>
                <a:lnTo>
                  <a:pt x="131563" y="222447"/>
                </a:lnTo>
                <a:lnTo>
                  <a:pt x="140052" y="222726"/>
                </a:lnTo>
                <a:lnTo>
                  <a:pt x="169098" y="222833"/>
                </a:lnTo>
                <a:lnTo>
                  <a:pt x="173691" y="221884"/>
                </a:lnTo>
                <a:lnTo>
                  <a:pt x="181337" y="218290"/>
                </a:lnTo>
                <a:lnTo>
                  <a:pt x="186614" y="215998"/>
                </a:lnTo>
                <a:lnTo>
                  <a:pt x="192989" y="213517"/>
                </a:lnTo>
                <a:lnTo>
                  <a:pt x="200097" y="210911"/>
                </a:lnTo>
                <a:lnTo>
                  <a:pt x="206740" y="208221"/>
                </a:lnTo>
                <a:lnTo>
                  <a:pt x="213075" y="205475"/>
                </a:lnTo>
                <a:lnTo>
                  <a:pt x="219202" y="202692"/>
                </a:lnTo>
                <a:lnTo>
                  <a:pt x="225193" y="200837"/>
                </a:lnTo>
                <a:lnTo>
                  <a:pt x="231091" y="199600"/>
                </a:lnTo>
                <a:lnTo>
                  <a:pt x="236928" y="198775"/>
                </a:lnTo>
                <a:lnTo>
                  <a:pt x="242724" y="197273"/>
                </a:lnTo>
                <a:lnTo>
                  <a:pt x="248494" y="195319"/>
                </a:lnTo>
                <a:lnTo>
                  <a:pt x="254245" y="193064"/>
                </a:lnTo>
                <a:lnTo>
                  <a:pt x="259032" y="190608"/>
                </a:lnTo>
                <a:lnTo>
                  <a:pt x="266890" y="185339"/>
                </a:lnTo>
                <a:lnTo>
                  <a:pt x="273558" y="182362"/>
                </a:lnTo>
                <a:lnTo>
                  <a:pt x="282892" y="1799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17"/>
          <p:cNvSpPr/>
          <p:nvPr/>
        </p:nvSpPr>
        <p:spPr>
          <a:xfrm>
            <a:off x="6826567" y="1543050"/>
            <a:ext cx="222886" cy="180023"/>
          </a:xfrm>
          <a:custGeom>
            <a:avLst/>
            <a:gdLst/>
            <a:ahLst/>
            <a:cxnLst/>
            <a:rect l="0" t="0" r="0" b="0"/>
            <a:pathLst>
              <a:path w="222886" h="180023">
                <a:moveTo>
                  <a:pt x="0" y="0"/>
                </a:moveTo>
                <a:lnTo>
                  <a:pt x="8219" y="0"/>
                </a:lnTo>
                <a:lnTo>
                  <a:pt x="13019" y="4550"/>
                </a:lnTo>
                <a:lnTo>
                  <a:pt x="14395" y="6843"/>
                </a:lnTo>
                <a:lnTo>
                  <a:pt x="15923" y="11931"/>
                </a:lnTo>
                <a:lnTo>
                  <a:pt x="17283" y="13669"/>
                </a:lnTo>
                <a:lnTo>
                  <a:pt x="19142" y="14828"/>
                </a:lnTo>
                <a:lnTo>
                  <a:pt x="21333" y="15600"/>
                </a:lnTo>
                <a:lnTo>
                  <a:pt x="26310" y="18998"/>
                </a:lnTo>
                <a:lnTo>
                  <a:pt x="31695" y="23683"/>
                </a:lnTo>
                <a:lnTo>
                  <a:pt x="37265" y="28941"/>
                </a:lnTo>
                <a:lnTo>
                  <a:pt x="50305" y="41806"/>
                </a:lnTo>
                <a:lnTo>
                  <a:pt x="55444" y="45968"/>
                </a:lnTo>
                <a:lnTo>
                  <a:pt x="60776" y="49695"/>
                </a:lnTo>
                <a:lnTo>
                  <a:pt x="66234" y="53132"/>
                </a:lnTo>
                <a:lnTo>
                  <a:pt x="71779" y="57329"/>
                </a:lnTo>
                <a:lnTo>
                  <a:pt x="77380" y="62032"/>
                </a:lnTo>
                <a:lnTo>
                  <a:pt x="83019" y="67072"/>
                </a:lnTo>
                <a:lnTo>
                  <a:pt x="94365" y="77752"/>
                </a:lnTo>
                <a:lnTo>
                  <a:pt x="100058" y="83267"/>
                </a:lnTo>
                <a:lnTo>
                  <a:pt x="106711" y="87896"/>
                </a:lnTo>
                <a:lnTo>
                  <a:pt x="114003" y="91935"/>
                </a:lnTo>
                <a:lnTo>
                  <a:pt x="121722" y="95580"/>
                </a:lnTo>
                <a:lnTo>
                  <a:pt x="128773" y="99915"/>
                </a:lnTo>
                <a:lnTo>
                  <a:pt x="135378" y="104710"/>
                </a:lnTo>
                <a:lnTo>
                  <a:pt x="141688" y="109811"/>
                </a:lnTo>
                <a:lnTo>
                  <a:pt x="147798" y="114165"/>
                </a:lnTo>
                <a:lnTo>
                  <a:pt x="153778" y="118020"/>
                </a:lnTo>
                <a:lnTo>
                  <a:pt x="159669" y="121542"/>
                </a:lnTo>
                <a:lnTo>
                  <a:pt x="165500" y="124843"/>
                </a:lnTo>
                <a:lnTo>
                  <a:pt x="177061" y="131050"/>
                </a:lnTo>
                <a:lnTo>
                  <a:pt x="181858" y="134039"/>
                </a:lnTo>
                <a:lnTo>
                  <a:pt x="186008" y="136984"/>
                </a:lnTo>
                <a:lnTo>
                  <a:pt x="189729" y="139900"/>
                </a:lnTo>
                <a:lnTo>
                  <a:pt x="193161" y="142797"/>
                </a:lnTo>
                <a:lnTo>
                  <a:pt x="196402" y="145680"/>
                </a:lnTo>
                <a:lnTo>
                  <a:pt x="202542" y="151424"/>
                </a:lnTo>
                <a:lnTo>
                  <a:pt x="208447" y="157152"/>
                </a:lnTo>
                <a:lnTo>
                  <a:pt x="210402" y="160013"/>
                </a:lnTo>
                <a:lnTo>
                  <a:pt x="211705" y="162873"/>
                </a:lnTo>
                <a:lnTo>
                  <a:pt x="212574" y="165731"/>
                </a:lnTo>
                <a:lnTo>
                  <a:pt x="214107" y="167638"/>
                </a:lnTo>
                <a:lnTo>
                  <a:pt x="216080" y="168908"/>
                </a:lnTo>
                <a:lnTo>
                  <a:pt x="218348" y="169755"/>
                </a:lnTo>
                <a:lnTo>
                  <a:pt x="219861" y="171273"/>
                </a:lnTo>
                <a:lnTo>
                  <a:pt x="220869" y="173237"/>
                </a:lnTo>
                <a:lnTo>
                  <a:pt x="222885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18"/>
          <p:cNvSpPr/>
          <p:nvPr/>
        </p:nvSpPr>
        <p:spPr>
          <a:xfrm>
            <a:off x="6912292" y="1543050"/>
            <a:ext cx="145734" cy="145733"/>
          </a:xfrm>
          <a:custGeom>
            <a:avLst/>
            <a:gdLst/>
            <a:ahLst/>
            <a:cxnLst/>
            <a:rect l="0" t="0" r="0" b="0"/>
            <a:pathLst>
              <a:path w="145734" h="145733">
                <a:moveTo>
                  <a:pt x="145733" y="0"/>
                </a:moveTo>
                <a:lnTo>
                  <a:pt x="141182" y="0"/>
                </a:lnTo>
                <a:lnTo>
                  <a:pt x="139841" y="952"/>
                </a:lnTo>
                <a:lnTo>
                  <a:pt x="138948" y="2540"/>
                </a:lnTo>
                <a:lnTo>
                  <a:pt x="138352" y="4550"/>
                </a:lnTo>
                <a:lnTo>
                  <a:pt x="136049" y="7796"/>
                </a:lnTo>
                <a:lnTo>
                  <a:pt x="132610" y="11865"/>
                </a:lnTo>
                <a:lnTo>
                  <a:pt x="128412" y="16482"/>
                </a:lnTo>
                <a:lnTo>
                  <a:pt x="124660" y="21465"/>
                </a:lnTo>
                <a:lnTo>
                  <a:pt x="121207" y="26693"/>
                </a:lnTo>
                <a:lnTo>
                  <a:pt x="117952" y="32082"/>
                </a:lnTo>
                <a:lnTo>
                  <a:pt x="113877" y="36628"/>
                </a:lnTo>
                <a:lnTo>
                  <a:pt x="109256" y="40611"/>
                </a:lnTo>
                <a:lnTo>
                  <a:pt x="104270" y="44219"/>
                </a:lnTo>
                <a:lnTo>
                  <a:pt x="99041" y="48529"/>
                </a:lnTo>
                <a:lnTo>
                  <a:pt x="93650" y="53308"/>
                </a:lnTo>
                <a:lnTo>
                  <a:pt x="82580" y="63697"/>
                </a:lnTo>
                <a:lnTo>
                  <a:pt x="58806" y="86998"/>
                </a:lnTo>
                <a:lnTo>
                  <a:pt x="54444" y="90384"/>
                </a:lnTo>
                <a:lnTo>
                  <a:pt x="49631" y="93593"/>
                </a:lnTo>
                <a:lnTo>
                  <a:pt x="44518" y="96685"/>
                </a:lnTo>
                <a:lnTo>
                  <a:pt x="39203" y="100652"/>
                </a:lnTo>
                <a:lnTo>
                  <a:pt x="33756" y="105201"/>
                </a:lnTo>
                <a:lnTo>
                  <a:pt x="28219" y="110139"/>
                </a:lnTo>
                <a:lnTo>
                  <a:pt x="24527" y="114383"/>
                </a:lnTo>
                <a:lnTo>
                  <a:pt x="22067" y="118165"/>
                </a:lnTo>
                <a:lnTo>
                  <a:pt x="20426" y="121639"/>
                </a:lnTo>
                <a:lnTo>
                  <a:pt x="17428" y="124908"/>
                </a:lnTo>
                <a:lnTo>
                  <a:pt x="13524" y="128039"/>
                </a:lnTo>
                <a:lnTo>
                  <a:pt x="793" y="136626"/>
                </a:lnTo>
                <a:lnTo>
                  <a:pt x="352" y="139462"/>
                </a:lnTo>
                <a:lnTo>
                  <a:pt x="0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19"/>
          <p:cNvSpPr/>
          <p:nvPr/>
        </p:nvSpPr>
        <p:spPr>
          <a:xfrm>
            <a:off x="7118032" y="1603057"/>
            <a:ext cx="111444" cy="8574"/>
          </a:xfrm>
          <a:custGeom>
            <a:avLst/>
            <a:gdLst/>
            <a:ahLst/>
            <a:cxnLst/>
            <a:rect l="0" t="0" r="0" b="0"/>
            <a:pathLst>
              <a:path w="111444" h="8574">
                <a:moveTo>
                  <a:pt x="0" y="8573"/>
                </a:moveTo>
                <a:lnTo>
                  <a:pt x="17321" y="8573"/>
                </a:lnTo>
                <a:lnTo>
                  <a:pt x="21072" y="7620"/>
                </a:lnTo>
                <a:lnTo>
                  <a:pt x="24526" y="6033"/>
                </a:lnTo>
                <a:lnTo>
                  <a:pt x="27781" y="4022"/>
                </a:lnTo>
                <a:lnTo>
                  <a:pt x="31855" y="2681"/>
                </a:lnTo>
                <a:lnTo>
                  <a:pt x="36477" y="1787"/>
                </a:lnTo>
                <a:lnTo>
                  <a:pt x="41463" y="1192"/>
                </a:lnTo>
                <a:lnTo>
                  <a:pt x="46692" y="794"/>
                </a:lnTo>
                <a:lnTo>
                  <a:pt x="52083" y="530"/>
                </a:lnTo>
                <a:lnTo>
                  <a:pt x="63153" y="235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20"/>
          <p:cNvSpPr/>
          <p:nvPr/>
        </p:nvSpPr>
        <p:spPr>
          <a:xfrm>
            <a:off x="7332344" y="1491617"/>
            <a:ext cx="137162" cy="162876"/>
          </a:xfrm>
          <a:custGeom>
            <a:avLst/>
            <a:gdLst/>
            <a:ahLst/>
            <a:cxnLst/>
            <a:rect l="0" t="0" r="0" b="0"/>
            <a:pathLst>
              <a:path w="137162" h="162876">
                <a:moveTo>
                  <a:pt x="0" y="17143"/>
                </a:moveTo>
                <a:lnTo>
                  <a:pt x="7382" y="9762"/>
                </a:lnTo>
                <a:lnTo>
                  <a:pt x="10584" y="9100"/>
                </a:lnTo>
                <a:lnTo>
                  <a:pt x="12772" y="8923"/>
                </a:lnTo>
                <a:lnTo>
                  <a:pt x="15182" y="7853"/>
                </a:lnTo>
                <a:lnTo>
                  <a:pt x="17742" y="6187"/>
                </a:lnTo>
                <a:lnTo>
                  <a:pt x="20400" y="4124"/>
                </a:lnTo>
                <a:lnTo>
                  <a:pt x="23125" y="2748"/>
                </a:lnTo>
                <a:lnTo>
                  <a:pt x="25895" y="1831"/>
                </a:lnTo>
                <a:lnTo>
                  <a:pt x="28694" y="1220"/>
                </a:lnTo>
                <a:lnTo>
                  <a:pt x="31511" y="813"/>
                </a:lnTo>
                <a:lnTo>
                  <a:pt x="34343" y="541"/>
                </a:lnTo>
                <a:lnTo>
                  <a:pt x="37183" y="360"/>
                </a:lnTo>
                <a:lnTo>
                  <a:pt x="42879" y="159"/>
                </a:lnTo>
                <a:lnTo>
                  <a:pt x="54296" y="29"/>
                </a:lnTo>
                <a:lnTo>
                  <a:pt x="75989" y="0"/>
                </a:lnTo>
                <a:lnTo>
                  <a:pt x="80188" y="952"/>
                </a:lnTo>
                <a:lnTo>
                  <a:pt x="83938" y="2539"/>
                </a:lnTo>
                <a:lnTo>
                  <a:pt x="87392" y="4549"/>
                </a:lnTo>
                <a:lnTo>
                  <a:pt x="90647" y="5889"/>
                </a:lnTo>
                <a:lnTo>
                  <a:pt x="93769" y="6783"/>
                </a:lnTo>
                <a:lnTo>
                  <a:pt x="96803" y="7379"/>
                </a:lnTo>
                <a:lnTo>
                  <a:pt x="99778" y="8728"/>
                </a:lnTo>
                <a:lnTo>
                  <a:pt x="102714" y="10581"/>
                </a:lnTo>
                <a:lnTo>
                  <a:pt x="105623" y="12768"/>
                </a:lnTo>
                <a:lnTo>
                  <a:pt x="107563" y="15179"/>
                </a:lnTo>
                <a:lnTo>
                  <a:pt x="108857" y="17738"/>
                </a:lnTo>
                <a:lnTo>
                  <a:pt x="109718" y="20397"/>
                </a:lnTo>
                <a:lnTo>
                  <a:pt x="111246" y="23122"/>
                </a:lnTo>
                <a:lnTo>
                  <a:pt x="113217" y="25892"/>
                </a:lnTo>
                <a:lnTo>
                  <a:pt x="115483" y="28690"/>
                </a:lnTo>
                <a:lnTo>
                  <a:pt x="116994" y="31508"/>
                </a:lnTo>
                <a:lnTo>
                  <a:pt x="118001" y="34340"/>
                </a:lnTo>
                <a:lnTo>
                  <a:pt x="118673" y="37180"/>
                </a:lnTo>
                <a:lnTo>
                  <a:pt x="118167" y="40026"/>
                </a:lnTo>
                <a:lnTo>
                  <a:pt x="116879" y="42876"/>
                </a:lnTo>
                <a:lnTo>
                  <a:pt x="115067" y="45728"/>
                </a:lnTo>
                <a:lnTo>
                  <a:pt x="113859" y="49534"/>
                </a:lnTo>
                <a:lnTo>
                  <a:pt x="113054" y="53977"/>
                </a:lnTo>
                <a:lnTo>
                  <a:pt x="112517" y="58844"/>
                </a:lnTo>
                <a:lnTo>
                  <a:pt x="110254" y="63041"/>
                </a:lnTo>
                <a:lnTo>
                  <a:pt x="106841" y="66792"/>
                </a:lnTo>
                <a:lnTo>
                  <a:pt x="102660" y="70244"/>
                </a:lnTo>
                <a:lnTo>
                  <a:pt x="97967" y="74451"/>
                </a:lnTo>
                <a:lnTo>
                  <a:pt x="87674" y="84206"/>
                </a:lnTo>
                <a:lnTo>
                  <a:pt x="66145" y="105341"/>
                </a:lnTo>
                <a:lnTo>
                  <a:pt x="57276" y="114184"/>
                </a:lnTo>
                <a:lnTo>
                  <a:pt x="55329" y="117079"/>
                </a:lnTo>
                <a:lnTo>
                  <a:pt x="54031" y="119962"/>
                </a:lnTo>
                <a:lnTo>
                  <a:pt x="53167" y="122836"/>
                </a:lnTo>
                <a:lnTo>
                  <a:pt x="52589" y="125705"/>
                </a:lnTo>
                <a:lnTo>
                  <a:pt x="52205" y="128570"/>
                </a:lnTo>
                <a:lnTo>
                  <a:pt x="51948" y="131433"/>
                </a:lnTo>
                <a:lnTo>
                  <a:pt x="51778" y="134293"/>
                </a:lnTo>
                <a:lnTo>
                  <a:pt x="51587" y="140012"/>
                </a:lnTo>
                <a:lnTo>
                  <a:pt x="51481" y="148587"/>
                </a:lnTo>
                <a:lnTo>
                  <a:pt x="52418" y="150492"/>
                </a:lnTo>
                <a:lnTo>
                  <a:pt x="53995" y="151762"/>
                </a:lnTo>
                <a:lnTo>
                  <a:pt x="56000" y="152609"/>
                </a:lnTo>
                <a:lnTo>
                  <a:pt x="58288" y="153174"/>
                </a:lnTo>
                <a:lnTo>
                  <a:pt x="60767" y="153550"/>
                </a:lnTo>
                <a:lnTo>
                  <a:pt x="63371" y="153801"/>
                </a:lnTo>
                <a:lnTo>
                  <a:pt x="65107" y="154921"/>
                </a:lnTo>
                <a:lnTo>
                  <a:pt x="66265" y="156619"/>
                </a:lnTo>
                <a:lnTo>
                  <a:pt x="67037" y="158705"/>
                </a:lnTo>
                <a:lnTo>
                  <a:pt x="68504" y="160095"/>
                </a:lnTo>
                <a:lnTo>
                  <a:pt x="70435" y="161022"/>
                </a:lnTo>
                <a:lnTo>
                  <a:pt x="72674" y="161640"/>
                </a:lnTo>
                <a:lnTo>
                  <a:pt x="76072" y="162051"/>
                </a:lnTo>
                <a:lnTo>
                  <a:pt x="80243" y="162326"/>
                </a:lnTo>
                <a:lnTo>
                  <a:pt x="84928" y="162509"/>
                </a:lnTo>
                <a:lnTo>
                  <a:pt x="95214" y="162712"/>
                </a:lnTo>
                <a:lnTo>
                  <a:pt x="137161" y="16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21"/>
          <p:cNvSpPr/>
          <p:nvPr/>
        </p:nvSpPr>
        <p:spPr>
          <a:xfrm>
            <a:off x="7546657" y="1543050"/>
            <a:ext cx="171417" cy="274307"/>
          </a:xfrm>
          <a:custGeom>
            <a:avLst/>
            <a:gdLst/>
            <a:ahLst/>
            <a:cxnLst/>
            <a:rect l="0" t="0" r="0" b="0"/>
            <a:pathLst>
              <a:path w="171417" h="274307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5892" y="14622"/>
                </a:lnTo>
                <a:lnTo>
                  <a:pt x="7381" y="20151"/>
                </a:lnTo>
                <a:lnTo>
                  <a:pt x="10584" y="28323"/>
                </a:lnTo>
                <a:lnTo>
                  <a:pt x="12771" y="33169"/>
                </a:lnTo>
                <a:lnTo>
                  <a:pt x="14229" y="38305"/>
                </a:lnTo>
                <a:lnTo>
                  <a:pt x="15201" y="43634"/>
                </a:lnTo>
                <a:lnTo>
                  <a:pt x="15849" y="49092"/>
                </a:lnTo>
                <a:lnTo>
                  <a:pt x="16281" y="53683"/>
                </a:lnTo>
                <a:lnTo>
                  <a:pt x="16761" y="61324"/>
                </a:lnTo>
                <a:lnTo>
                  <a:pt x="17841" y="65647"/>
                </a:lnTo>
                <a:lnTo>
                  <a:pt x="19515" y="70435"/>
                </a:lnTo>
                <a:lnTo>
                  <a:pt x="21582" y="75531"/>
                </a:lnTo>
                <a:lnTo>
                  <a:pt x="22960" y="80834"/>
                </a:lnTo>
                <a:lnTo>
                  <a:pt x="23880" y="86274"/>
                </a:lnTo>
                <a:lnTo>
                  <a:pt x="24492" y="91806"/>
                </a:lnTo>
                <a:lnTo>
                  <a:pt x="25853" y="96447"/>
                </a:lnTo>
                <a:lnTo>
                  <a:pt x="29906" y="104142"/>
                </a:lnTo>
                <a:lnTo>
                  <a:pt x="31367" y="108481"/>
                </a:lnTo>
                <a:lnTo>
                  <a:pt x="32342" y="113278"/>
                </a:lnTo>
                <a:lnTo>
                  <a:pt x="32991" y="118381"/>
                </a:lnTo>
                <a:lnTo>
                  <a:pt x="35329" y="122735"/>
                </a:lnTo>
                <a:lnTo>
                  <a:pt x="38793" y="126591"/>
                </a:lnTo>
                <a:lnTo>
                  <a:pt x="48938" y="135072"/>
                </a:lnTo>
                <a:lnTo>
                  <a:pt x="52865" y="138772"/>
                </a:lnTo>
                <a:lnTo>
                  <a:pt x="55246" y="141092"/>
                </a:lnTo>
                <a:lnTo>
                  <a:pt x="57786" y="142639"/>
                </a:lnTo>
                <a:lnTo>
                  <a:pt x="60432" y="143670"/>
                </a:lnTo>
                <a:lnTo>
                  <a:pt x="66971" y="145325"/>
                </a:lnTo>
                <a:lnTo>
                  <a:pt x="70405" y="145551"/>
                </a:lnTo>
                <a:lnTo>
                  <a:pt x="72654" y="145611"/>
                </a:lnTo>
                <a:lnTo>
                  <a:pt x="74154" y="144699"/>
                </a:lnTo>
                <a:lnTo>
                  <a:pt x="75153" y="143138"/>
                </a:lnTo>
                <a:lnTo>
                  <a:pt x="75820" y="141146"/>
                </a:lnTo>
                <a:lnTo>
                  <a:pt x="77217" y="139817"/>
                </a:lnTo>
                <a:lnTo>
                  <a:pt x="79100" y="138931"/>
                </a:lnTo>
                <a:lnTo>
                  <a:pt x="81309" y="138341"/>
                </a:lnTo>
                <a:lnTo>
                  <a:pt x="82781" y="136994"/>
                </a:lnTo>
                <a:lnTo>
                  <a:pt x="83763" y="135145"/>
                </a:lnTo>
                <a:lnTo>
                  <a:pt x="85805" y="129596"/>
                </a:lnTo>
                <a:lnTo>
                  <a:pt x="87683" y="125450"/>
                </a:lnTo>
                <a:lnTo>
                  <a:pt x="89888" y="120781"/>
                </a:lnTo>
                <a:lnTo>
                  <a:pt x="94878" y="113052"/>
                </a:lnTo>
                <a:lnTo>
                  <a:pt x="97542" y="109658"/>
                </a:lnTo>
                <a:lnTo>
                  <a:pt x="100502" y="103347"/>
                </a:lnTo>
                <a:lnTo>
                  <a:pt x="101818" y="97367"/>
                </a:lnTo>
                <a:lnTo>
                  <a:pt x="102402" y="91534"/>
                </a:lnTo>
                <a:lnTo>
                  <a:pt x="105203" y="83226"/>
                </a:lnTo>
                <a:lnTo>
                  <a:pt x="107282" y="78344"/>
                </a:lnTo>
                <a:lnTo>
                  <a:pt x="108669" y="73184"/>
                </a:lnTo>
                <a:lnTo>
                  <a:pt x="109594" y="67839"/>
                </a:lnTo>
                <a:lnTo>
                  <a:pt x="110210" y="62371"/>
                </a:lnTo>
                <a:lnTo>
                  <a:pt x="111573" y="57773"/>
                </a:lnTo>
                <a:lnTo>
                  <a:pt x="115628" y="50124"/>
                </a:lnTo>
                <a:lnTo>
                  <a:pt x="118065" y="43550"/>
                </a:lnTo>
                <a:lnTo>
                  <a:pt x="118716" y="40463"/>
                </a:lnTo>
                <a:lnTo>
                  <a:pt x="121978" y="34493"/>
                </a:lnTo>
                <a:lnTo>
                  <a:pt x="127282" y="27451"/>
                </a:lnTo>
                <a:lnTo>
                  <a:pt x="128007" y="23947"/>
                </a:lnTo>
                <a:lnTo>
                  <a:pt x="128578" y="17262"/>
                </a:lnTo>
                <a:lnTo>
                  <a:pt x="133136" y="21730"/>
                </a:lnTo>
                <a:lnTo>
                  <a:pt x="141358" y="29918"/>
                </a:lnTo>
                <a:lnTo>
                  <a:pt x="142816" y="33280"/>
                </a:lnTo>
                <a:lnTo>
                  <a:pt x="143789" y="37427"/>
                </a:lnTo>
                <a:lnTo>
                  <a:pt x="144437" y="42096"/>
                </a:lnTo>
                <a:lnTo>
                  <a:pt x="145157" y="49824"/>
                </a:lnTo>
                <a:lnTo>
                  <a:pt x="145348" y="53218"/>
                </a:lnTo>
                <a:lnTo>
                  <a:pt x="146429" y="57386"/>
                </a:lnTo>
                <a:lnTo>
                  <a:pt x="148102" y="62070"/>
                </a:lnTo>
                <a:lnTo>
                  <a:pt x="150170" y="67097"/>
                </a:lnTo>
                <a:lnTo>
                  <a:pt x="151548" y="72354"/>
                </a:lnTo>
                <a:lnTo>
                  <a:pt x="152467" y="77763"/>
                </a:lnTo>
                <a:lnTo>
                  <a:pt x="153079" y="83274"/>
                </a:lnTo>
                <a:lnTo>
                  <a:pt x="153488" y="87901"/>
                </a:lnTo>
                <a:lnTo>
                  <a:pt x="153942" y="95582"/>
                </a:lnTo>
                <a:lnTo>
                  <a:pt x="155016" y="99916"/>
                </a:lnTo>
                <a:lnTo>
                  <a:pt x="156684" y="104711"/>
                </a:lnTo>
                <a:lnTo>
                  <a:pt x="158748" y="109812"/>
                </a:lnTo>
                <a:lnTo>
                  <a:pt x="160125" y="115118"/>
                </a:lnTo>
                <a:lnTo>
                  <a:pt x="161043" y="120560"/>
                </a:lnTo>
                <a:lnTo>
                  <a:pt x="161654" y="126093"/>
                </a:lnTo>
                <a:lnTo>
                  <a:pt x="163015" y="131687"/>
                </a:lnTo>
                <a:lnTo>
                  <a:pt x="164873" y="137321"/>
                </a:lnTo>
                <a:lnTo>
                  <a:pt x="167066" y="142982"/>
                </a:lnTo>
                <a:lnTo>
                  <a:pt x="168527" y="148661"/>
                </a:lnTo>
                <a:lnTo>
                  <a:pt x="169502" y="154352"/>
                </a:lnTo>
                <a:lnTo>
                  <a:pt x="170151" y="160052"/>
                </a:lnTo>
                <a:lnTo>
                  <a:pt x="170584" y="165756"/>
                </a:lnTo>
                <a:lnTo>
                  <a:pt x="170873" y="171464"/>
                </a:lnTo>
                <a:lnTo>
                  <a:pt x="171193" y="182886"/>
                </a:lnTo>
                <a:lnTo>
                  <a:pt x="171416" y="211455"/>
                </a:lnTo>
                <a:lnTo>
                  <a:pt x="170475" y="217170"/>
                </a:lnTo>
                <a:lnTo>
                  <a:pt x="168895" y="222885"/>
                </a:lnTo>
                <a:lnTo>
                  <a:pt x="166889" y="228600"/>
                </a:lnTo>
                <a:lnTo>
                  <a:pt x="165552" y="233362"/>
                </a:lnTo>
                <a:lnTo>
                  <a:pt x="164066" y="241194"/>
                </a:lnTo>
                <a:lnTo>
                  <a:pt x="160867" y="247849"/>
                </a:lnTo>
                <a:lnTo>
                  <a:pt x="158678" y="250958"/>
                </a:lnTo>
                <a:lnTo>
                  <a:pt x="155316" y="253983"/>
                </a:lnTo>
                <a:lnTo>
                  <a:pt x="151169" y="256952"/>
                </a:lnTo>
                <a:lnTo>
                  <a:pt x="146499" y="259883"/>
                </a:lnTo>
                <a:lnTo>
                  <a:pt x="142434" y="262790"/>
                </a:lnTo>
                <a:lnTo>
                  <a:pt x="138771" y="265681"/>
                </a:lnTo>
                <a:lnTo>
                  <a:pt x="135377" y="268561"/>
                </a:lnTo>
                <a:lnTo>
                  <a:pt x="132161" y="270480"/>
                </a:lnTo>
                <a:lnTo>
                  <a:pt x="129065" y="271760"/>
                </a:lnTo>
                <a:lnTo>
                  <a:pt x="126049" y="272613"/>
                </a:lnTo>
                <a:lnTo>
                  <a:pt x="122132" y="273182"/>
                </a:lnTo>
                <a:lnTo>
                  <a:pt x="117617" y="273561"/>
                </a:lnTo>
                <a:lnTo>
                  <a:pt x="108471" y="273982"/>
                </a:lnTo>
                <a:lnTo>
                  <a:pt x="96353" y="274275"/>
                </a:lnTo>
                <a:lnTo>
                  <a:pt x="90355" y="274306"/>
                </a:lnTo>
                <a:lnTo>
                  <a:pt x="87859" y="273358"/>
                </a:lnTo>
                <a:lnTo>
                  <a:pt x="82547" y="269765"/>
                </a:lnTo>
                <a:lnTo>
                  <a:pt x="78751" y="266937"/>
                </a:lnTo>
                <a:lnTo>
                  <a:pt x="75323" y="261196"/>
                </a:lnTo>
                <a:lnTo>
                  <a:pt x="68580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22"/>
          <p:cNvSpPr/>
          <p:nvPr/>
        </p:nvSpPr>
        <p:spPr>
          <a:xfrm>
            <a:off x="7872412" y="1585912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0" y="17145"/>
                </a:moveTo>
                <a:lnTo>
                  <a:pt x="7382" y="9764"/>
                </a:lnTo>
                <a:lnTo>
                  <a:pt x="9684" y="9367"/>
                </a:lnTo>
                <a:lnTo>
                  <a:pt x="13123" y="9102"/>
                </a:lnTo>
                <a:lnTo>
                  <a:pt x="17321" y="8926"/>
                </a:lnTo>
                <a:lnTo>
                  <a:pt x="27067" y="8730"/>
                </a:lnTo>
                <a:lnTo>
                  <a:pt x="32332" y="8677"/>
                </a:lnTo>
                <a:lnTo>
                  <a:pt x="38700" y="7690"/>
                </a:lnTo>
                <a:lnTo>
                  <a:pt x="45802" y="6079"/>
                </a:lnTo>
                <a:lnTo>
                  <a:pt x="53395" y="4053"/>
                </a:lnTo>
                <a:lnTo>
                  <a:pt x="60361" y="2702"/>
                </a:lnTo>
                <a:lnTo>
                  <a:pt x="66911" y="1801"/>
                </a:lnTo>
                <a:lnTo>
                  <a:pt x="73182" y="1201"/>
                </a:lnTo>
                <a:lnTo>
                  <a:pt x="78316" y="801"/>
                </a:lnTo>
                <a:lnTo>
                  <a:pt x="82690" y="534"/>
                </a:lnTo>
                <a:lnTo>
                  <a:pt x="86560" y="356"/>
                </a:lnTo>
                <a:lnTo>
                  <a:pt x="95938" y="158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23"/>
          <p:cNvSpPr/>
          <p:nvPr/>
        </p:nvSpPr>
        <p:spPr>
          <a:xfrm>
            <a:off x="7846694" y="1671637"/>
            <a:ext cx="171451" cy="17115"/>
          </a:xfrm>
          <a:custGeom>
            <a:avLst/>
            <a:gdLst/>
            <a:ahLst/>
            <a:cxnLst/>
            <a:rect l="0" t="0" r="0" b="0"/>
            <a:pathLst>
              <a:path w="171451" h="17115">
                <a:moveTo>
                  <a:pt x="0" y="0"/>
                </a:moveTo>
                <a:lnTo>
                  <a:pt x="7382" y="7381"/>
                </a:lnTo>
                <a:lnTo>
                  <a:pt x="8731" y="7778"/>
                </a:lnTo>
                <a:lnTo>
                  <a:pt x="12772" y="8219"/>
                </a:lnTo>
                <a:lnTo>
                  <a:pt x="17742" y="8416"/>
                </a:lnTo>
                <a:lnTo>
                  <a:pt x="24079" y="8503"/>
                </a:lnTo>
                <a:lnTo>
                  <a:pt x="33244" y="8542"/>
                </a:lnTo>
                <a:lnTo>
                  <a:pt x="38356" y="9504"/>
                </a:lnTo>
                <a:lnTo>
                  <a:pt x="43668" y="11099"/>
                </a:lnTo>
                <a:lnTo>
                  <a:pt x="49116" y="13114"/>
                </a:lnTo>
                <a:lnTo>
                  <a:pt x="53699" y="14458"/>
                </a:lnTo>
                <a:lnTo>
                  <a:pt x="57707" y="15354"/>
                </a:lnTo>
                <a:lnTo>
                  <a:pt x="61332" y="15951"/>
                </a:lnTo>
                <a:lnTo>
                  <a:pt x="65653" y="16349"/>
                </a:lnTo>
                <a:lnTo>
                  <a:pt x="70439" y="16614"/>
                </a:lnTo>
                <a:lnTo>
                  <a:pt x="75534" y="16791"/>
                </a:lnTo>
                <a:lnTo>
                  <a:pt x="102339" y="17075"/>
                </a:lnTo>
                <a:lnTo>
                  <a:pt x="111524" y="17114"/>
                </a:lnTo>
                <a:lnTo>
                  <a:pt x="116260" y="16172"/>
                </a:lnTo>
                <a:lnTo>
                  <a:pt x="121321" y="14591"/>
                </a:lnTo>
                <a:lnTo>
                  <a:pt x="126601" y="12585"/>
                </a:lnTo>
                <a:lnTo>
                  <a:pt x="132025" y="11248"/>
                </a:lnTo>
                <a:lnTo>
                  <a:pt x="137548" y="10356"/>
                </a:lnTo>
                <a:lnTo>
                  <a:pt x="143133" y="9761"/>
                </a:lnTo>
                <a:lnTo>
                  <a:pt x="147811" y="9365"/>
                </a:lnTo>
                <a:lnTo>
                  <a:pt x="151880" y="9101"/>
                </a:lnTo>
                <a:lnTo>
                  <a:pt x="158942" y="8807"/>
                </a:lnTo>
                <a:lnTo>
                  <a:pt x="17145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24"/>
          <p:cNvSpPr/>
          <p:nvPr/>
        </p:nvSpPr>
        <p:spPr>
          <a:xfrm>
            <a:off x="8326755" y="1388744"/>
            <a:ext cx="205740" cy="102872"/>
          </a:xfrm>
          <a:custGeom>
            <a:avLst/>
            <a:gdLst/>
            <a:ahLst/>
            <a:cxnLst/>
            <a:rect l="0" t="0" r="0" b="0"/>
            <a:pathLst>
              <a:path w="205740" h="102872">
                <a:moveTo>
                  <a:pt x="0" y="0"/>
                </a:moveTo>
                <a:lnTo>
                  <a:pt x="8219" y="0"/>
                </a:lnTo>
                <a:lnTo>
                  <a:pt x="10956" y="2541"/>
                </a:lnTo>
                <a:lnTo>
                  <a:pt x="15922" y="7381"/>
                </a:lnTo>
                <a:lnTo>
                  <a:pt x="16601" y="10583"/>
                </a:lnTo>
                <a:lnTo>
                  <a:pt x="16783" y="12771"/>
                </a:lnTo>
                <a:lnTo>
                  <a:pt x="16903" y="15181"/>
                </a:lnTo>
                <a:lnTo>
                  <a:pt x="17038" y="20400"/>
                </a:lnTo>
                <a:lnTo>
                  <a:pt x="17135" y="37183"/>
                </a:lnTo>
                <a:lnTo>
                  <a:pt x="16186" y="40029"/>
                </a:lnTo>
                <a:lnTo>
                  <a:pt x="14600" y="42879"/>
                </a:lnTo>
                <a:lnTo>
                  <a:pt x="12591" y="45731"/>
                </a:lnTo>
                <a:lnTo>
                  <a:pt x="11251" y="48585"/>
                </a:lnTo>
                <a:lnTo>
                  <a:pt x="10358" y="51440"/>
                </a:lnTo>
                <a:lnTo>
                  <a:pt x="8925" y="58316"/>
                </a:lnTo>
                <a:lnTo>
                  <a:pt x="7855" y="59832"/>
                </a:lnTo>
                <a:lnTo>
                  <a:pt x="6189" y="61796"/>
                </a:lnTo>
                <a:lnTo>
                  <a:pt x="4126" y="64057"/>
                </a:lnTo>
                <a:lnTo>
                  <a:pt x="3703" y="65565"/>
                </a:lnTo>
                <a:lnTo>
                  <a:pt x="4374" y="66570"/>
                </a:lnTo>
                <a:lnTo>
                  <a:pt x="5773" y="67240"/>
                </a:lnTo>
                <a:lnTo>
                  <a:pt x="5754" y="68640"/>
                </a:lnTo>
                <a:lnTo>
                  <a:pt x="4788" y="70525"/>
                </a:lnTo>
                <a:lnTo>
                  <a:pt x="3192" y="72734"/>
                </a:lnTo>
                <a:lnTo>
                  <a:pt x="2128" y="75160"/>
                </a:lnTo>
                <a:lnTo>
                  <a:pt x="1418" y="77729"/>
                </a:lnTo>
                <a:lnTo>
                  <a:pt x="280" y="84146"/>
                </a:lnTo>
                <a:lnTo>
                  <a:pt x="187" y="85625"/>
                </a:lnTo>
                <a:lnTo>
                  <a:pt x="82" y="89808"/>
                </a:lnTo>
                <a:lnTo>
                  <a:pt x="16" y="94364"/>
                </a:lnTo>
                <a:lnTo>
                  <a:pt x="1" y="101562"/>
                </a:lnTo>
                <a:lnTo>
                  <a:pt x="954" y="101998"/>
                </a:lnTo>
                <a:lnTo>
                  <a:pt x="7382" y="102756"/>
                </a:lnTo>
                <a:lnTo>
                  <a:pt x="12770" y="102837"/>
                </a:lnTo>
                <a:lnTo>
                  <a:pt x="134667" y="102871"/>
                </a:lnTo>
                <a:lnTo>
                  <a:pt x="139308" y="101918"/>
                </a:lnTo>
                <a:lnTo>
                  <a:pt x="143355" y="100331"/>
                </a:lnTo>
                <a:lnTo>
                  <a:pt x="147005" y="98320"/>
                </a:lnTo>
                <a:lnTo>
                  <a:pt x="151343" y="96979"/>
                </a:lnTo>
                <a:lnTo>
                  <a:pt x="156140" y="96086"/>
                </a:lnTo>
                <a:lnTo>
                  <a:pt x="161243" y="95490"/>
                </a:lnTo>
                <a:lnTo>
                  <a:pt x="166550" y="95092"/>
                </a:lnTo>
                <a:lnTo>
                  <a:pt x="171994" y="94828"/>
                </a:lnTo>
                <a:lnTo>
                  <a:pt x="185315" y="94403"/>
                </a:lnTo>
                <a:lnTo>
                  <a:pt x="195687" y="94307"/>
                </a:lnTo>
                <a:lnTo>
                  <a:pt x="205739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25"/>
          <p:cNvSpPr/>
          <p:nvPr/>
        </p:nvSpPr>
        <p:spPr>
          <a:xfrm>
            <a:off x="8506777" y="1354455"/>
            <a:ext cx="17040" cy="291466"/>
          </a:xfrm>
          <a:custGeom>
            <a:avLst/>
            <a:gdLst/>
            <a:ahLst/>
            <a:cxnLst/>
            <a:rect l="0" t="0" r="0" b="0"/>
            <a:pathLst>
              <a:path w="17040" h="291466">
                <a:moveTo>
                  <a:pt x="0" y="0"/>
                </a:moveTo>
                <a:lnTo>
                  <a:pt x="0" y="12770"/>
                </a:lnTo>
                <a:lnTo>
                  <a:pt x="952" y="16133"/>
                </a:lnTo>
                <a:lnTo>
                  <a:pt x="2540" y="20280"/>
                </a:lnTo>
                <a:lnTo>
                  <a:pt x="4551" y="24950"/>
                </a:lnTo>
                <a:lnTo>
                  <a:pt x="5891" y="29968"/>
                </a:lnTo>
                <a:lnTo>
                  <a:pt x="6785" y="35219"/>
                </a:lnTo>
                <a:lnTo>
                  <a:pt x="7382" y="40624"/>
                </a:lnTo>
                <a:lnTo>
                  <a:pt x="7778" y="46132"/>
                </a:lnTo>
                <a:lnTo>
                  <a:pt x="8043" y="51710"/>
                </a:lnTo>
                <a:lnTo>
                  <a:pt x="8220" y="57333"/>
                </a:lnTo>
                <a:lnTo>
                  <a:pt x="9290" y="62987"/>
                </a:lnTo>
                <a:lnTo>
                  <a:pt x="10956" y="68661"/>
                </a:lnTo>
                <a:lnTo>
                  <a:pt x="13019" y="74349"/>
                </a:lnTo>
                <a:lnTo>
                  <a:pt x="14394" y="80046"/>
                </a:lnTo>
                <a:lnTo>
                  <a:pt x="15312" y="85749"/>
                </a:lnTo>
                <a:lnTo>
                  <a:pt x="15922" y="91456"/>
                </a:lnTo>
                <a:lnTo>
                  <a:pt x="16330" y="98118"/>
                </a:lnTo>
                <a:lnTo>
                  <a:pt x="16783" y="113140"/>
                </a:lnTo>
                <a:lnTo>
                  <a:pt x="17039" y="133112"/>
                </a:lnTo>
                <a:lnTo>
                  <a:pt x="16121" y="139224"/>
                </a:lnTo>
                <a:lnTo>
                  <a:pt x="14557" y="145203"/>
                </a:lnTo>
                <a:lnTo>
                  <a:pt x="12563" y="151094"/>
                </a:lnTo>
                <a:lnTo>
                  <a:pt x="11233" y="157879"/>
                </a:lnTo>
                <a:lnTo>
                  <a:pt x="10346" y="165260"/>
                </a:lnTo>
                <a:lnTo>
                  <a:pt x="9755" y="173038"/>
                </a:lnTo>
                <a:lnTo>
                  <a:pt x="9361" y="180129"/>
                </a:lnTo>
                <a:lnTo>
                  <a:pt x="8923" y="193087"/>
                </a:lnTo>
                <a:lnTo>
                  <a:pt x="8618" y="220184"/>
                </a:lnTo>
                <a:lnTo>
                  <a:pt x="8582" y="238332"/>
                </a:lnTo>
                <a:lnTo>
                  <a:pt x="7627" y="243660"/>
                </a:lnTo>
                <a:lnTo>
                  <a:pt x="6037" y="249118"/>
                </a:lnTo>
                <a:lnTo>
                  <a:pt x="4025" y="254661"/>
                </a:lnTo>
                <a:lnTo>
                  <a:pt x="2683" y="259309"/>
                </a:lnTo>
                <a:lnTo>
                  <a:pt x="1788" y="263360"/>
                </a:lnTo>
                <a:lnTo>
                  <a:pt x="1193" y="267013"/>
                </a:lnTo>
                <a:lnTo>
                  <a:pt x="795" y="270401"/>
                </a:lnTo>
                <a:lnTo>
                  <a:pt x="354" y="276706"/>
                </a:lnTo>
                <a:lnTo>
                  <a:pt x="105" y="285610"/>
                </a:ln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26"/>
          <p:cNvSpPr/>
          <p:nvPr/>
        </p:nvSpPr>
        <p:spPr>
          <a:xfrm>
            <a:off x="8506777" y="165449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27"/>
          <p:cNvSpPr/>
          <p:nvPr/>
        </p:nvSpPr>
        <p:spPr>
          <a:xfrm>
            <a:off x="6543675" y="1834514"/>
            <a:ext cx="582931" cy="8574"/>
          </a:xfrm>
          <a:custGeom>
            <a:avLst/>
            <a:gdLst/>
            <a:ahLst/>
            <a:cxnLst/>
            <a:rect l="0" t="0" r="0" b="0"/>
            <a:pathLst>
              <a:path w="582931" h="8574">
                <a:moveTo>
                  <a:pt x="0" y="8573"/>
                </a:moveTo>
                <a:lnTo>
                  <a:pt x="137663" y="8573"/>
                </a:lnTo>
                <a:lnTo>
                  <a:pt x="145115" y="7621"/>
                </a:lnTo>
                <a:lnTo>
                  <a:pt x="151988" y="6033"/>
                </a:lnTo>
                <a:lnTo>
                  <a:pt x="158476" y="4022"/>
                </a:lnTo>
                <a:lnTo>
                  <a:pt x="165658" y="2682"/>
                </a:lnTo>
                <a:lnTo>
                  <a:pt x="173304" y="1788"/>
                </a:lnTo>
                <a:lnTo>
                  <a:pt x="181258" y="1192"/>
                </a:lnTo>
                <a:lnTo>
                  <a:pt x="188466" y="795"/>
                </a:lnTo>
                <a:lnTo>
                  <a:pt x="201555" y="354"/>
                </a:lnTo>
                <a:lnTo>
                  <a:pt x="256368" y="31"/>
                </a:lnTo>
                <a:lnTo>
                  <a:pt x="265210" y="974"/>
                </a:lnTo>
                <a:lnTo>
                  <a:pt x="273961" y="2554"/>
                </a:lnTo>
                <a:lnTo>
                  <a:pt x="282654" y="4561"/>
                </a:lnTo>
                <a:lnTo>
                  <a:pt x="291306" y="5898"/>
                </a:lnTo>
                <a:lnTo>
                  <a:pt x="299931" y="6790"/>
                </a:lnTo>
                <a:lnTo>
                  <a:pt x="308539" y="7384"/>
                </a:lnTo>
                <a:lnTo>
                  <a:pt x="317135" y="7780"/>
                </a:lnTo>
                <a:lnTo>
                  <a:pt x="334306" y="8221"/>
                </a:lnTo>
                <a:lnTo>
                  <a:pt x="466905" y="8572"/>
                </a:lnTo>
                <a:lnTo>
                  <a:pt x="474147" y="7620"/>
                </a:lnTo>
                <a:lnTo>
                  <a:pt x="481833" y="6033"/>
                </a:lnTo>
                <a:lnTo>
                  <a:pt x="489815" y="4022"/>
                </a:lnTo>
                <a:lnTo>
                  <a:pt x="497040" y="2681"/>
                </a:lnTo>
                <a:lnTo>
                  <a:pt x="503763" y="1788"/>
                </a:lnTo>
                <a:lnTo>
                  <a:pt x="510149" y="1192"/>
                </a:lnTo>
                <a:lnTo>
                  <a:pt x="516311" y="795"/>
                </a:lnTo>
                <a:lnTo>
                  <a:pt x="522325" y="530"/>
                </a:lnTo>
                <a:lnTo>
                  <a:pt x="534086" y="236"/>
                </a:lnTo>
                <a:lnTo>
                  <a:pt x="5829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28"/>
          <p:cNvSpPr/>
          <p:nvPr/>
        </p:nvSpPr>
        <p:spPr>
          <a:xfrm>
            <a:off x="7375207" y="1808797"/>
            <a:ext cx="317184" cy="25709"/>
          </a:xfrm>
          <a:custGeom>
            <a:avLst/>
            <a:gdLst/>
            <a:ahLst/>
            <a:cxnLst/>
            <a:rect l="0" t="0" r="0" b="0"/>
            <a:pathLst>
              <a:path w="317184" h="25709">
                <a:moveTo>
                  <a:pt x="0" y="17145"/>
                </a:moveTo>
                <a:lnTo>
                  <a:pt x="28969" y="17145"/>
                </a:lnTo>
                <a:lnTo>
                  <a:pt x="31695" y="18098"/>
                </a:lnTo>
                <a:lnTo>
                  <a:pt x="34465" y="19685"/>
                </a:lnTo>
                <a:lnTo>
                  <a:pt x="37265" y="21696"/>
                </a:lnTo>
                <a:lnTo>
                  <a:pt x="41036" y="23036"/>
                </a:lnTo>
                <a:lnTo>
                  <a:pt x="45454" y="23930"/>
                </a:lnTo>
                <a:lnTo>
                  <a:pt x="50306" y="24526"/>
                </a:lnTo>
                <a:lnTo>
                  <a:pt x="56397" y="24923"/>
                </a:lnTo>
                <a:lnTo>
                  <a:pt x="63316" y="25188"/>
                </a:lnTo>
                <a:lnTo>
                  <a:pt x="84165" y="25561"/>
                </a:lnTo>
                <a:lnTo>
                  <a:pt x="130189" y="25708"/>
                </a:lnTo>
                <a:lnTo>
                  <a:pt x="138228" y="24759"/>
                </a:lnTo>
                <a:lnTo>
                  <a:pt x="146445" y="23173"/>
                </a:lnTo>
                <a:lnTo>
                  <a:pt x="154779" y="21164"/>
                </a:lnTo>
                <a:lnTo>
                  <a:pt x="163194" y="19824"/>
                </a:lnTo>
                <a:lnTo>
                  <a:pt x="171661" y="18931"/>
                </a:lnTo>
                <a:lnTo>
                  <a:pt x="180163" y="18336"/>
                </a:lnTo>
                <a:lnTo>
                  <a:pt x="187736" y="17939"/>
                </a:lnTo>
                <a:lnTo>
                  <a:pt x="201232" y="17498"/>
                </a:lnTo>
                <a:lnTo>
                  <a:pt x="208449" y="16428"/>
                </a:lnTo>
                <a:lnTo>
                  <a:pt x="216119" y="14762"/>
                </a:lnTo>
                <a:lnTo>
                  <a:pt x="224089" y="12699"/>
                </a:lnTo>
                <a:lnTo>
                  <a:pt x="230355" y="11323"/>
                </a:lnTo>
                <a:lnTo>
                  <a:pt x="235485" y="10406"/>
                </a:lnTo>
                <a:lnTo>
                  <a:pt x="239858" y="9795"/>
                </a:lnTo>
                <a:lnTo>
                  <a:pt x="244678" y="9388"/>
                </a:lnTo>
                <a:lnTo>
                  <a:pt x="249796" y="9116"/>
                </a:lnTo>
                <a:lnTo>
                  <a:pt x="260563" y="8814"/>
                </a:lnTo>
                <a:lnTo>
                  <a:pt x="271698" y="8680"/>
                </a:lnTo>
                <a:lnTo>
                  <a:pt x="276382" y="7692"/>
                </a:lnTo>
                <a:lnTo>
                  <a:pt x="280458" y="6080"/>
                </a:lnTo>
                <a:lnTo>
                  <a:pt x="284127" y="4054"/>
                </a:lnTo>
                <a:lnTo>
                  <a:pt x="287525" y="2702"/>
                </a:lnTo>
                <a:lnTo>
                  <a:pt x="290743" y="1802"/>
                </a:lnTo>
                <a:lnTo>
                  <a:pt x="293841" y="1201"/>
                </a:lnTo>
                <a:lnTo>
                  <a:pt x="299823" y="534"/>
                </a:lnTo>
                <a:lnTo>
                  <a:pt x="308406" y="70"/>
                </a:lnTo>
                <a:lnTo>
                  <a:pt x="31718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29"/>
          <p:cNvSpPr/>
          <p:nvPr/>
        </p:nvSpPr>
        <p:spPr>
          <a:xfrm>
            <a:off x="8301037" y="1765935"/>
            <a:ext cx="325756" cy="25718"/>
          </a:xfrm>
          <a:custGeom>
            <a:avLst/>
            <a:gdLst/>
            <a:ahLst/>
            <a:cxnLst/>
            <a:rect l="0" t="0" r="0" b="0"/>
            <a:pathLst>
              <a:path w="325756" h="25718">
                <a:moveTo>
                  <a:pt x="0" y="0"/>
                </a:moveTo>
                <a:lnTo>
                  <a:pt x="85114" y="0"/>
                </a:lnTo>
                <a:lnTo>
                  <a:pt x="95795" y="952"/>
                </a:lnTo>
                <a:lnTo>
                  <a:pt x="107679" y="2540"/>
                </a:lnTo>
                <a:lnTo>
                  <a:pt x="120363" y="4550"/>
                </a:lnTo>
                <a:lnTo>
                  <a:pt x="132630" y="5891"/>
                </a:lnTo>
                <a:lnTo>
                  <a:pt x="144618" y="6785"/>
                </a:lnTo>
                <a:lnTo>
                  <a:pt x="156419" y="7380"/>
                </a:lnTo>
                <a:lnTo>
                  <a:pt x="179692" y="8042"/>
                </a:lnTo>
                <a:lnTo>
                  <a:pt x="248082" y="8541"/>
                </a:lnTo>
                <a:lnTo>
                  <a:pt x="256828" y="9504"/>
                </a:lnTo>
                <a:lnTo>
                  <a:pt x="265516" y="11098"/>
                </a:lnTo>
                <a:lnTo>
                  <a:pt x="274166" y="13114"/>
                </a:lnTo>
                <a:lnTo>
                  <a:pt x="280884" y="14457"/>
                </a:lnTo>
                <a:lnTo>
                  <a:pt x="286317" y="15353"/>
                </a:lnTo>
                <a:lnTo>
                  <a:pt x="290891" y="15950"/>
                </a:lnTo>
                <a:lnTo>
                  <a:pt x="301053" y="16614"/>
                </a:lnTo>
                <a:lnTo>
                  <a:pt x="314943" y="16987"/>
                </a:lnTo>
                <a:lnTo>
                  <a:pt x="318547" y="17040"/>
                </a:lnTo>
                <a:lnTo>
                  <a:pt x="320949" y="18027"/>
                </a:lnTo>
                <a:lnTo>
                  <a:pt x="322552" y="19638"/>
                </a:lnTo>
                <a:lnTo>
                  <a:pt x="325755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30"/>
          <p:cNvSpPr/>
          <p:nvPr/>
        </p:nvSpPr>
        <p:spPr>
          <a:xfrm>
            <a:off x="6860857" y="1997894"/>
            <a:ext cx="351474" cy="162259"/>
          </a:xfrm>
          <a:custGeom>
            <a:avLst/>
            <a:gdLst/>
            <a:ahLst/>
            <a:cxnLst/>
            <a:rect l="0" t="0" r="0" b="0"/>
            <a:pathLst>
              <a:path w="351474" h="162259">
                <a:moveTo>
                  <a:pt x="0" y="59506"/>
                </a:moveTo>
                <a:lnTo>
                  <a:pt x="0" y="52125"/>
                </a:lnTo>
                <a:lnTo>
                  <a:pt x="2541" y="48923"/>
                </a:lnTo>
                <a:lnTo>
                  <a:pt x="6843" y="44325"/>
                </a:lnTo>
                <a:lnTo>
                  <a:pt x="20151" y="30813"/>
                </a:lnTo>
                <a:lnTo>
                  <a:pt x="23912" y="27995"/>
                </a:lnTo>
                <a:lnTo>
                  <a:pt x="28324" y="25163"/>
                </a:lnTo>
                <a:lnTo>
                  <a:pt x="33171" y="22323"/>
                </a:lnTo>
                <a:lnTo>
                  <a:pt x="39259" y="19477"/>
                </a:lnTo>
                <a:lnTo>
                  <a:pt x="46175" y="16628"/>
                </a:lnTo>
                <a:lnTo>
                  <a:pt x="53644" y="13775"/>
                </a:lnTo>
                <a:lnTo>
                  <a:pt x="60527" y="10921"/>
                </a:lnTo>
                <a:lnTo>
                  <a:pt x="67021" y="8066"/>
                </a:lnTo>
                <a:lnTo>
                  <a:pt x="73256" y="5210"/>
                </a:lnTo>
                <a:lnTo>
                  <a:pt x="80270" y="3306"/>
                </a:lnTo>
                <a:lnTo>
                  <a:pt x="87804" y="2037"/>
                </a:lnTo>
                <a:lnTo>
                  <a:pt x="95683" y="1190"/>
                </a:lnTo>
                <a:lnTo>
                  <a:pt x="102841" y="626"/>
                </a:lnTo>
                <a:lnTo>
                  <a:pt x="109518" y="250"/>
                </a:lnTo>
                <a:lnTo>
                  <a:pt x="115875" y="0"/>
                </a:lnTo>
                <a:lnTo>
                  <a:pt x="122017" y="785"/>
                </a:lnTo>
                <a:lnTo>
                  <a:pt x="128017" y="2261"/>
                </a:lnTo>
                <a:lnTo>
                  <a:pt x="133923" y="4197"/>
                </a:lnTo>
                <a:lnTo>
                  <a:pt x="139764" y="5488"/>
                </a:lnTo>
                <a:lnTo>
                  <a:pt x="145564" y="6349"/>
                </a:lnTo>
                <a:lnTo>
                  <a:pt x="151335" y="6923"/>
                </a:lnTo>
                <a:lnTo>
                  <a:pt x="160288" y="10101"/>
                </a:lnTo>
                <a:lnTo>
                  <a:pt x="164008" y="12281"/>
                </a:lnTo>
                <a:lnTo>
                  <a:pt x="166489" y="14688"/>
                </a:lnTo>
                <a:lnTo>
                  <a:pt x="168143" y="17245"/>
                </a:lnTo>
                <a:lnTo>
                  <a:pt x="169245" y="19902"/>
                </a:lnTo>
                <a:lnTo>
                  <a:pt x="169980" y="23578"/>
                </a:lnTo>
                <a:lnTo>
                  <a:pt x="170470" y="27934"/>
                </a:lnTo>
                <a:lnTo>
                  <a:pt x="170796" y="32743"/>
                </a:lnTo>
                <a:lnTo>
                  <a:pt x="170062" y="37854"/>
                </a:lnTo>
                <a:lnTo>
                  <a:pt x="168620" y="43166"/>
                </a:lnTo>
                <a:lnTo>
                  <a:pt x="166706" y="48612"/>
                </a:lnTo>
                <a:lnTo>
                  <a:pt x="164477" y="53196"/>
                </a:lnTo>
                <a:lnTo>
                  <a:pt x="162039" y="57204"/>
                </a:lnTo>
                <a:lnTo>
                  <a:pt x="159460" y="60829"/>
                </a:lnTo>
                <a:lnTo>
                  <a:pt x="157742" y="65150"/>
                </a:lnTo>
                <a:lnTo>
                  <a:pt x="156597" y="69936"/>
                </a:lnTo>
                <a:lnTo>
                  <a:pt x="155832" y="75032"/>
                </a:lnTo>
                <a:lnTo>
                  <a:pt x="153418" y="80334"/>
                </a:lnTo>
                <a:lnTo>
                  <a:pt x="149904" y="85774"/>
                </a:lnTo>
                <a:lnTo>
                  <a:pt x="145656" y="91305"/>
                </a:lnTo>
                <a:lnTo>
                  <a:pt x="141872" y="96898"/>
                </a:lnTo>
                <a:lnTo>
                  <a:pt x="138397" y="102531"/>
                </a:lnTo>
                <a:lnTo>
                  <a:pt x="135127" y="108192"/>
                </a:lnTo>
                <a:lnTo>
                  <a:pt x="132947" y="112918"/>
                </a:lnTo>
                <a:lnTo>
                  <a:pt x="131494" y="117021"/>
                </a:lnTo>
                <a:lnTo>
                  <a:pt x="130526" y="120709"/>
                </a:lnTo>
                <a:lnTo>
                  <a:pt x="128927" y="124121"/>
                </a:lnTo>
                <a:lnTo>
                  <a:pt x="126909" y="127347"/>
                </a:lnTo>
                <a:lnTo>
                  <a:pt x="124611" y="130451"/>
                </a:lnTo>
                <a:lnTo>
                  <a:pt x="123079" y="133472"/>
                </a:lnTo>
                <a:lnTo>
                  <a:pt x="122057" y="136439"/>
                </a:lnTo>
                <a:lnTo>
                  <a:pt x="121377" y="139370"/>
                </a:lnTo>
                <a:lnTo>
                  <a:pt x="121876" y="142276"/>
                </a:lnTo>
                <a:lnTo>
                  <a:pt x="123160" y="145166"/>
                </a:lnTo>
                <a:lnTo>
                  <a:pt x="127515" y="152097"/>
                </a:lnTo>
                <a:lnTo>
                  <a:pt x="130651" y="155585"/>
                </a:lnTo>
                <a:lnTo>
                  <a:pt x="132820" y="157848"/>
                </a:lnTo>
                <a:lnTo>
                  <a:pt x="135219" y="159358"/>
                </a:lnTo>
                <a:lnTo>
                  <a:pt x="140425" y="161034"/>
                </a:lnTo>
                <a:lnTo>
                  <a:pt x="148453" y="161779"/>
                </a:lnTo>
                <a:lnTo>
                  <a:pt x="158372" y="162111"/>
                </a:lnTo>
                <a:lnTo>
                  <a:pt x="169130" y="162258"/>
                </a:lnTo>
                <a:lnTo>
                  <a:pt x="174666" y="161345"/>
                </a:lnTo>
                <a:lnTo>
                  <a:pt x="180262" y="159783"/>
                </a:lnTo>
                <a:lnTo>
                  <a:pt x="185897" y="157790"/>
                </a:lnTo>
                <a:lnTo>
                  <a:pt x="192511" y="156461"/>
                </a:lnTo>
                <a:lnTo>
                  <a:pt x="199778" y="155575"/>
                </a:lnTo>
                <a:lnTo>
                  <a:pt x="207481" y="154984"/>
                </a:lnTo>
                <a:lnTo>
                  <a:pt x="215473" y="153638"/>
                </a:lnTo>
                <a:lnTo>
                  <a:pt x="223659" y="151788"/>
                </a:lnTo>
                <a:lnTo>
                  <a:pt x="294869" y="133683"/>
                </a:lnTo>
                <a:lnTo>
                  <a:pt x="304212" y="130864"/>
                </a:lnTo>
                <a:lnTo>
                  <a:pt x="312346" y="128033"/>
                </a:lnTo>
                <a:lnTo>
                  <a:pt x="319673" y="125193"/>
                </a:lnTo>
                <a:lnTo>
                  <a:pt x="326463" y="123300"/>
                </a:lnTo>
                <a:lnTo>
                  <a:pt x="332894" y="122038"/>
                </a:lnTo>
                <a:lnTo>
                  <a:pt x="351473" y="1195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31"/>
          <p:cNvSpPr/>
          <p:nvPr/>
        </p:nvSpPr>
        <p:spPr>
          <a:xfrm>
            <a:off x="7469505" y="1954561"/>
            <a:ext cx="248603" cy="137127"/>
          </a:xfrm>
          <a:custGeom>
            <a:avLst/>
            <a:gdLst/>
            <a:ahLst/>
            <a:cxnLst/>
            <a:rect l="0" t="0" r="0" b="0"/>
            <a:pathLst>
              <a:path w="248603" h="137127">
                <a:moveTo>
                  <a:pt x="0" y="17114"/>
                </a:moveTo>
                <a:lnTo>
                  <a:pt x="7381" y="9733"/>
                </a:lnTo>
                <a:lnTo>
                  <a:pt x="10583" y="9071"/>
                </a:lnTo>
                <a:lnTo>
                  <a:pt x="12770" y="8894"/>
                </a:lnTo>
                <a:lnTo>
                  <a:pt x="15181" y="7824"/>
                </a:lnTo>
                <a:lnTo>
                  <a:pt x="20399" y="4095"/>
                </a:lnTo>
                <a:lnTo>
                  <a:pt x="24077" y="2719"/>
                </a:lnTo>
                <a:lnTo>
                  <a:pt x="28434" y="1802"/>
                </a:lnTo>
                <a:lnTo>
                  <a:pt x="33244" y="1191"/>
                </a:lnTo>
                <a:lnTo>
                  <a:pt x="38355" y="784"/>
                </a:lnTo>
                <a:lnTo>
                  <a:pt x="43667" y="512"/>
                </a:lnTo>
                <a:lnTo>
                  <a:pt x="57706" y="130"/>
                </a:lnTo>
                <a:lnTo>
                  <a:pt x="80084" y="0"/>
                </a:lnTo>
                <a:lnTo>
                  <a:pt x="85774" y="942"/>
                </a:lnTo>
                <a:lnTo>
                  <a:pt x="90521" y="2523"/>
                </a:lnTo>
                <a:lnTo>
                  <a:pt x="94637" y="4529"/>
                </a:lnTo>
                <a:lnTo>
                  <a:pt x="100239" y="5866"/>
                </a:lnTo>
                <a:lnTo>
                  <a:pt x="106830" y="6758"/>
                </a:lnTo>
                <a:lnTo>
                  <a:pt x="114083" y="7352"/>
                </a:lnTo>
                <a:lnTo>
                  <a:pt x="119870" y="8701"/>
                </a:lnTo>
                <a:lnTo>
                  <a:pt x="124681" y="10553"/>
                </a:lnTo>
                <a:lnTo>
                  <a:pt x="128840" y="12740"/>
                </a:lnTo>
                <a:lnTo>
                  <a:pt x="132565" y="15150"/>
                </a:lnTo>
                <a:lnTo>
                  <a:pt x="136002" y="17710"/>
                </a:lnTo>
                <a:lnTo>
                  <a:pt x="139246" y="20368"/>
                </a:lnTo>
                <a:lnTo>
                  <a:pt x="141407" y="23093"/>
                </a:lnTo>
                <a:lnTo>
                  <a:pt x="142849" y="25863"/>
                </a:lnTo>
                <a:lnTo>
                  <a:pt x="143810" y="28661"/>
                </a:lnTo>
                <a:lnTo>
                  <a:pt x="144451" y="31479"/>
                </a:lnTo>
                <a:lnTo>
                  <a:pt x="144878" y="34311"/>
                </a:lnTo>
                <a:lnTo>
                  <a:pt x="145163" y="37151"/>
                </a:lnTo>
                <a:lnTo>
                  <a:pt x="145353" y="39997"/>
                </a:lnTo>
                <a:lnTo>
                  <a:pt x="145479" y="42847"/>
                </a:lnTo>
                <a:lnTo>
                  <a:pt x="145564" y="45699"/>
                </a:lnTo>
                <a:lnTo>
                  <a:pt x="144667" y="48553"/>
                </a:lnTo>
                <a:lnTo>
                  <a:pt x="143117" y="51408"/>
                </a:lnTo>
                <a:lnTo>
                  <a:pt x="141132" y="54264"/>
                </a:lnTo>
                <a:lnTo>
                  <a:pt x="138855" y="58073"/>
                </a:lnTo>
                <a:lnTo>
                  <a:pt x="136385" y="62518"/>
                </a:lnTo>
                <a:lnTo>
                  <a:pt x="133785" y="67385"/>
                </a:lnTo>
                <a:lnTo>
                  <a:pt x="131100" y="71583"/>
                </a:lnTo>
                <a:lnTo>
                  <a:pt x="128357" y="75334"/>
                </a:lnTo>
                <a:lnTo>
                  <a:pt x="125577" y="78787"/>
                </a:lnTo>
                <a:lnTo>
                  <a:pt x="122770" y="82042"/>
                </a:lnTo>
                <a:lnTo>
                  <a:pt x="119947" y="85164"/>
                </a:lnTo>
                <a:lnTo>
                  <a:pt x="114270" y="91173"/>
                </a:lnTo>
                <a:lnTo>
                  <a:pt x="108571" y="97019"/>
                </a:lnTo>
                <a:lnTo>
                  <a:pt x="106671" y="99911"/>
                </a:lnTo>
                <a:lnTo>
                  <a:pt x="105403" y="102792"/>
                </a:lnTo>
                <a:lnTo>
                  <a:pt x="104559" y="105665"/>
                </a:lnTo>
                <a:lnTo>
                  <a:pt x="103996" y="108533"/>
                </a:lnTo>
                <a:lnTo>
                  <a:pt x="103621" y="111397"/>
                </a:lnTo>
                <a:lnTo>
                  <a:pt x="103018" y="118288"/>
                </a:lnTo>
                <a:lnTo>
                  <a:pt x="102935" y="121770"/>
                </a:lnTo>
                <a:lnTo>
                  <a:pt x="102873" y="132710"/>
                </a:lnTo>
                <a:lnTo>
                  <a:pt x="104777" y="134183"/>
                </a:lnTo>
                <a:lnTo>
                  <a:pt x="111972" y="135819"/>
                </a:lnTo>
                <a:lnTo>
                  <a:pt x="118980" y="136547"/>
                </a:lnTo>
                <a:lnTo>
                  <a:pt x="126222" y="136870"/>
                </a:lnTo>
                <a:lnTo>
                  <a:pt x="146394" y="137077"/>
                </a:lnTo>
                <a:lnTo>
                  <a:pt x="190326" y="137126"/>
                </a:lnTo>
                <a:lnTo>
                  <a:pt x="198322" y="136174"/>
                </a:lnTo>
                <a:lnTo>
                  <a:pt x="206509" y="134587"/>
                </a:lnTo>
                <a:lnTo>
                  <a:pt x="214825" y="132577"/>
                </a:lnTo>
                <a:lnTo>
                  <a:pt x="222275" y="131237"/>
                </a:lnTo>
                <a:lnTo>
                  <a:pt x="229146" y="130343"/>
                </a:lnTo>
                <a:lnTo>
                  <a:pt x="248602" y="1285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32"/>
          <p:cNvSpPr/>
          <p:nvPr/>
        </p:nvSpPr>
        <p:spPr>
          <a:xfrm>
            <a:off x="8181022" y="1928812"/>
            <a:ext cx="360046" cy="145701"/>
          </a:xfrm>
          <a:custGeom>
            <a:avLst/>
            <a:gdLst/>
            <a:ahLst/>
            <a:cxnLst/>
            <a:rect l="0" t="0" r="0" b="0"/>
            <a:pathLst>
              <a:path w="360046" h="145701">
                <a:moveTo>
                  <a:pt x="0" y="17145"/>
                </a:moveTo>
                <a:lnTo>
                  <a:pt x="4551" y="17145"/>
                </a:lnTo>
                <a:lnTo>
                  <a:pt x="6844" y="16192"/>
                </a:lnTo>
                <a:lnTo>
                  <a:pt x="11932" y="12594"/>
                </a:lnTo>
                <a:lnTo>
                  <a:pt x="14622" y="11254"/>
                </a:lnTo>
                <a:lnTo>
                  <a:pt x="22959" y="8415"/>
                </a:lnTo>
                <a:lnTo>
                  <a:pt x="28619" y="4375"/>
                </a:lnTo>
                <a:lnTo>
                  <a:pt x="32415" y="2917"/>
                </a:lnTo>
                <a:lnTo>
                  <a:pt x="41711" y="1296"/>
                </a:lnTo>
                <a:lnTo>
                  <a:pt x="52194" y="576"/>
                </a:lnTo>
                <a:lnTo>
                  <a:pt x="63202" y="256"/>
                </a:lnTo>
                <a:lnTo>
                  <a:pt x="102890" y="15"/>
                </a:lnTo>
                <a:lnTo>
                  <a:pt x="186091" y="0"/>
                </a:lnTo>
                <a:lnTo>
                  <a:pt x="190736" y="953"/>
                </a:lnTo>
                <a:lnTo>
                  <a:pt x="201823" y="5892"/>
                </a:lnTo>
                <a:lnTo>
                  <a:pt x="208127" y="7381"/>
                </a:lnTo>
                <a:lnTo>
                  <a:pt x="214103" y="10583"/>
                </a:lnTo>
                <a:lnTo>
                  <a:pt x="217030" y="12770"/>
                </a:lnTo>
                <a:lnTo>
                  <a:pt x="219935" y="15181"/>
                </a:lnTo>
                <a:lnTo>
                  <a:pt x="222823" y="17741"/>
                </a:lnTo>
                <a:lnTo>
                  <a:pt x="225701" y="20400"/>
                </a:lnTo>
                <a:lnTo>
                  <a:pt x="227620" y="23125"/>
                </a:lnTo>
                <a:lnTo>
                  <a:pt x="228899" y="25894"/>
                </a:lnTo>
                <a:lnTo>
                  <a:pt x="230952" y="32632"/>
                </a:lnTo>
                <a:lnTo>
                  <a:pt x="230168" y="35089"/>
                </a:lnTo>
                <a:lnTo>
                  <a:pt x="228693" y="38633"/>
                </a:lnTo>
                <a:lnTo>
                  <a:pt x="226757" y="42900"/>
                </a:lnTo>
                <a:lnTo>
                  <a:pt x="224514" y="46698"/>
                </a:lnTo>
                <a:lnTo>
                  <a:pt x="222065" y="50182"/>
                </a:lnTo>
                <a:lnTo>
                  <a:pt x="219481" y="53457"/>
                </a:lnTo>
                <a:lnTo>
                  <a:pt x="216806" y="55641"/>
                </a:lnTo>
                <a:lnTo>
                  <a:pt x="214070" y="57096"/>
                </a:lnTo>
                <a:lnTo>
                  <a:pt x="211294" y="58067"/>
                </a:lnTo>
                <a:lnTo>
                  <a:pt x="205668" y="61685"/>
                </a:lnTo>
                <a:lnTo>
                  <a:pt x="202835" y="63983"/>
                </a:lnTo>
                <a:lnTo>
                  <a:pt x="199993" y="66468"/>
                </a:lnTo>
                <a:lnTo>
                  <a:pt x="197147" y="69077"/>
                </a:lnTo>
                <a:lnTo>
                  <a:pt x="191443" y="74516"/>
                </a:lnTo>
                <a:lnTo>
                  <a:pt x="168592" y="97164"/>
                </a:lnTo>
                <a:lnTo>
                  <a:pt x="166687" y="100018"/>
                </a:lnTo>
                <a:lnTo>
                  <a:pt x="165417" y="102874"/>
                </a:lnTo>
                <a:lnTo>
                  <a:pt x="164570" y="105730"/>
                </a:lnTo>
                <a:lnTo>
                  <a:pt x="164007" y="108587"/>
                </a:lnTo>
                <a:lnTo>
                  <a:pt x="163630" y="111444"/>
                </a:lnTo>
                <a:lnTo>
                  <a:pt x="163379" y="114301"/>
                </a:lnTo>
                <a:lnTo>
                  <a:pt x="162259" y="116206"/>
                </a:lnTo>
                <a:lnTo>
                  <a:pt x="160561" y="117475"/>
                </a:lnTo>
                <a:lnTo>
                  <a:pt x="158475" y="118322"/>
                </a:lnTo>
                <a:lnTo>
                  <a:pt x="157086" y="119839"/>
                </a:lnTo>
                <a:lnTo>
                  <a:pt x="156159" y="121803"/>
                </a:lnTo>
                <a:lnTo>
                  <a:pt x="155541" y="124064"/>
                </a:lnTo>
                <a:lnTo>
                  <a:pt x="154176" y="126524"/>
                </a:lnTo>
                <a:lnTo>
                  <a:pt x="152315" y="129117"/>
                </a:lnTo>
                <a:lnTo>
                  <a:pt x="146117" y="136689"/>
                </a:lnTo>
                <a:lnTo>
                  <a:pt x="145904" y="139491"/>
                </a:lnTo>
                <a:lnTo>
                  <a:pt x="145847" y="141571"/>
                </a:lnTo>
                <a:lnTo>
                  <a:pt x="146761" y="142958"/>
                </a:lnTo>
                <a:lnTo>
                  <a:pt x="148323" y="143883"/>
                </a:lnTo>
                <a:lnTo>
                  <a:pt x="153124" y="145367"/>
                </a:lnTo>
                <a:lnTo>
                  <a:pt x="163057" y="145624"/>
                </a:lnTo>
                <a:lnTo>
                  <a:pt x="173513" y="145700"/>
                </a:lnTo>
                <a:lnTo>
                  <a:pt x="184751" y="143178"/>
                </a:lnTo>
                <a:lnTo>
                  <a:pt x="191747" y="141172"/>
                </a:lnTo>
                <a:lnTo>
                  <a:pt x="198316" y="139835"/>
                </a:lnTo>
                <a:lnTo>
                  <a:pt x="204601" y="138943"/>
                </a:lnTo>
                <a:lnTo>
                  <a:pt x="210695" y="138349"/>
                </a:lnTo>
                <a:lnTo>
                  <a:pt x="217616" y="137000"/>
                </a:lnTo>
                <a:lnTo>
                  <a:pt x="225088" y="135148"/>
                </a:lnTo>
                <a:lnTo>
                  <a:pt x="232926" y="132961"/>
                </a:lnTo>
                <a:lnTo>
                  <a:pt x="240057" y="130551"/>
                </a:lnTo>
                <a:lnTo>
                  <a:pt x="246716" y="127991"/>
                </a:lnTo>
                <a:lnTo>
                  <a:pt x="253060" y="125333"/>
                </a:lnTo>
                <a:lnTo>
                  <a:pt x="260146" y="122608"/>
                </a:lnTo>
                <a:lnTo>
                  <a:pt x="275640" y="117040"/>
                </a:lnTo>
                <a:lnTo>
                  <a:pt x="283774" y="115174"/>
                </a:lnTo>
                <a:lnTo>
                  <a:pt x="292052" y="113930"/>
                </a:lnTo>
                <a:lnTo>
                  <a:pt x="300429" y="113101"/>
                </a:lnTo>
                <a:lnTo>
                  <a:pt x="307918" y="112548"/>
                </a:lnTo>
                <a:lnTo>
                  <a:pt x="314816" y="112180"/>
                </a:lnTo>
                <a:lnTo>
                  <a:pt x="327561" y="111770"/>
                </a:lnTo>
                <a:lnTo>
                  <a:pt x="360045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33"/>
          <p:cNvSpPr/>
          <p:nvPr/>
        </p:nvSpPr>
        <p:spPr>
          <a:xfrm>
            <a:off x="6955155" y="2391727"/>
            <a:ext cx="274321" cy="171451"/>
          </a:xfrm>
          <a:custGeom>
            <a:avLst/>
            <a:gdLst/>
            <a:ahLst/>
            <a:cxnLst/>
            <a:rect l="0" t="0" r="0" b="0"/>
            <a:pathLst>
              <a:path w="274321" h="171451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7741" y="8416"/>
                </a:lnTo>
                <a:lnTo>
                  <a:pt x="20399" y="8468"/>
                </a:lnTo>
                <a:lnTo>
                  <a:pt x="23125" y="9455"/>
                </a:lnTo>
                <a:lnTo>
                  <a:pt x="28693" y="13092"/>
                </a:lnTo>
                <a:lnTo>
                  <a:pt x="34342" y="17884"/>
                </a:lnTo>
                <a:lnTo>
                  <a:pt x="40028" y="23188"/>
                </a:lnTo>
                <a:lnTo>
                  <a:pt x="45730" y="28721"/>
                </a:lnTo>
                <a:lnTo>
                  <a:pt x="49537" y="31530"/>
                </a:lnTo>
                <a:lnTo>
                  <a:pt x="53979" y="34355"/>
                </a:lnTo>
                <a:lnTo>
                  <a:pt x="58846" y="37191"/>
                </a:lnTo>
                <a:lnTo>
                  <a:pt x="63043" y="40034"/>
                </a:lnTo>
                <a:lnTo>
                  <a:pt x="66793" y="42882"/>
                </a:lnTo>
                <a:lnTo>
                  <a:pt x="70247" y="45733"/>
                </a:lnTo>
                <a:lnTo>
                  <a:pt x="74453" y="48586"/>
                </a:lnTo>
                <a:lnTo>
                  <a:pt x="79162" y="51441"/>
                </a:lnTo>
                <a:lnTo>
                  <a:pt x="84208" y="54297"/>
                </a:lnTo>
                <a:lnTo>
                  <a:pt x="94893" y="60009"/>
                </a:lnTo>
                <a:lnTo>
                  <a:pt x="117275" y="71438"/>
                </a:lnTo>
                <a:lnTo>
                  <a:pt x="122951" y="75248"/>
                </a:lnTo>
                <a:lnTo>
                  <a:pt x="128639" y="79693"/>
                </a:lnTo>
                <a:lnTo>
                  <a:pt x="134337" y="84561"/>
                </a:lnTo>
                <a:lnTo>
                  <a:pt x="139087" y="88759"/>
                </a:lnTo>
                <a:lnTo>
                  <a:pt x="146906" y="95963"/>
                </a:lnTo>
                <a:lnTo>
                  <a:pt x="151277" y="99218"/>
                </a:lnTo>
                <a:lnTo>
                  <a:pt x="156096" y="102341"/>
                </a:lnTo>
                <a:lnTo>
                  <a:pt x="161215" y="105375"/>
                </a:lnTo>
                <a:lnTo>
                  <a:pt x="166532" y="108350"/>
                </a:lnTo>
                <a:lnTo>
                  <a:pt x="177519" y="114196"/>
                </a:lnTo>
                <a:lnTo>
                  <a:pt x="182163" y="117088"/>
                </a:lnTo>
                <a:lnTo>
                  <a:pt x="186212" y="119968"/>
                </a:lnTo>
                <a:lnTo>
                  <a:pt x="189864" y="122841"/>
                </a:lnTo>
                <a:lnTo>
                  <a:pt x="194203" y="125709"/>
                </a:lnTo>
                <a:lnTo>
                  <a:pt x="199002" y="128574"/>
                </a:lnTo>
                <a:lnTo>
                  <a:pt x="204105" y="131436"/>
                </a:lnTo>
                <a:lnTo>
                  <a:pt x="208460" y="134296"/>
                </a:lnTo>
                <a:lnTo>
                  <a:pt x="212316" y="137156"/>
                </a:lnTo>
                <a:lnTo>
                  <a:pt x="215839" y="140015"/>
                </a:lnTo>
                <a:lnTo>
                  <a:pt x="222293" y="143191"/>
                </a:lnTo>
                <a:lnTo>
                  <a:pt x="229289" y="145556"/>
                </a:lnTo>
                <a:lnTo>
                  <a:pt x="233822" y="147520"/>
                </a:lnTo>
                <a:lnTo>
                  <a:pt x="238749" y="149782"/>
                </a:lnTo>
                <a:lnTo>
                  <a:pt x="246763" y="154835"/>
                </a:lnTo>
                <a:lnTo>
                  <a:pt x="250233" y="157516"/>
                </a:lnTo>
                <a:lnTo>
                  <a:pt x="256630" y="160494"/>
                </a:lnTo>
                <a:lnTo>
                  <a:pt x="262647" y="161818"/>
                </a:lnTo>
                <a:lnTo>
                  <a:pt x="268497" y="162407"/>
                </a:lnTo>
                <a:lnTo>
                  <a:pt x="270438" y="163516"/>
                </a:lnTo>
                <a:lnTo>
                  <a:pt x="271731" y="165208"/>
                </a:lnTo>
                <a:lnTo>
                  <a:pt x="27432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34"/>
          <p:cNvSpPr/>
          <p:nvPr/>
        </p:nvSpPr>
        <p:spPr>
          <a:xfrm>
            <a:off x="6989444" y="2357437"/>
            <a:ext cx="214314" cy="231459"/>
          </a:xfrm>
          <a:custGeom>
            <a:avLst/>
            <a:gdLst/>
            <a:ahLst/>
            <a:cxnLst/>
            <a:rect l="0" t="0" r="0" b="0"/>
            <a:pathLst>
              <a:path w="214314" h="231459">
                <a:moveTo>
                  <a:pt x="214313" y="0"/>
                </a:moveTo>
                <a:lnTo>
                  <a:pt x="209762" y="0"/>
                </a:lnTo>
                <a:lnTo>
                  <a:pt x="207469" y="953"/>
                </a:lnTo>
                <a:lnTo>
                  <a:pt x="202382" y="4551"/>
                </a:lnTo>
                <a:lnTo>
                  <a:pt x="197246" y="8731"/>
                </a:lnTo>
                <a:lnTo>
                  <a:pt x="190630" y="15181"/>
                </a:lnTo>
                <a:lnTo>
                  <a:pt x="172507" y="33244"/>
                </a:lnTo>
                <a:lnTo>
                  <a:pt x="168345" y="38355"/>
                </a:lnTo>
                <a:lnTo>
                  <a:pt x="164618" y="43667"/>
                </a:lnTo>
                <a:lnTo>
                  <a:pt x="161180" y="49114"/>
                </a:lnTo>
                <a:lnTo>
                  <a:pt x="156984" y="54650"/>
                </a:lnTo>
                <a:lnTo>
                  <a:pt x="152281" y="60246"/>
                </a:lnTo>
                <a:lnTo>
                  <a:pt x="147240" y="65881"/>
                </a:lnTo>
                <a:lnTo>
                  <a:pt x="142928" y="71544"/>
                </a:lnTo>
                <a:lnTo>
                  <a:pt x="139101" y="77223"/>
                </a:lnTo>
                <a:lnTo>
                  <a:pt x="135597" y="82915"/>
                </a:lnTo>
                <a:lnTo>
                  <a:pt x="131355" y="88614"/>
                </a:lnTo>
                <a:lnTo>
                  <a:pt x="126623" y="94318"/>
                </a:lnTo>
                <a:lnTo>
                  <a:pt x="121563" y="100027"/>
                </a:lnTo>
                <a:lnTo>
                  <a:pt x="110861" y="111449"/>
                </a:lnTo>
                <a:lnTo>
                  <a:pt x="88468" y="134304"/>
                </a:lnTo>
                <a:lnTo>
                  <a:pt x="83744" y="140018"/>
                </a:lnTo>
                <a:lnTo>
                  <a:pt x="79642" y="145733"/>
                </a:lnTo>
                <a:lnTo>
                  <a:pt x="75954" y="151448"/>
                </a:lnTo>
                <a:lnTo>
                  <a:pt x="72545" y="157163"/>
                </a:lnTo>
                <a:lnTo>
                  <a:pt x="69318" y="162878"/>
                </a:lnTo>
                <a:lnTo>
                  <a:pt x="66215" y="168593"/>
                </a:lnTo>
                <a:lnTo>
                  <a:pt x="62241" y="173355"/>
                </a:lnTo>
                <a:lnTo>
                  <a:pt x="57687" y="177483"/>
                </a:lnTo>
                <a:lnTo>
                  <a:pt x="52745" y="181187"/>
                </a:lnTo>
                <a:lnTo>
                  <a:pt x="48499" y="185561"/>
                </a:lnTo>
                <a:lnTo>
                  <a:pt x="44715" y="190383"/>
                </a:lnTo>
                <a:lnTo>
                  <a:pt x="41240" y="195502"/>
                </a:lnTo>
                <a:lnTo>
                  <a:pt x="37972" y="199867"/>
                </a:lnTo>
                <a:lnTo>
                  <a:pt x="34839" y="203730"/>
                </a:lnTo>
                <a:lnTo>
                  <a:pt x="28819" y="210562"/>
                </a:lnTo>
                <a:lnTo>
                  <a:pt x="22969" y="216773"/>
                </a:lnTo>
                <a:lnTo>
                  <a:pt x="20076" y="218810"/>
                </a:lnTo>
                <a:lnTo>
                  <a:pt x="14320" y="221074"/>
                </a:lnTo>
                <a:lnTo>
                  <a:pt x="12405" y="222630"/>
                </a:lnTo>
                <a:lnTo>
                  <a:pt x="11127" y="224620"/>
                </a:lnTo>
                <a:lnTo>
                  <a:pt x="10276" y="226900"/>
                </a:lnTo>
                <a:lnTo>
                  <a:pt x="8755" y="228419"/>
                </a:lnTo>
                <a:lnTo>
                  <a:pt x="6790" y="229432"/>
                </a:lnTo>
                <a:lnTo>
                  <a:pt x="0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35"/>
          <p:cNvSpPr/>
          <p:nvPr/>
        </p:nvSpPr>
        <p:spPr>
          <a:xfrm>
            <a:off x="7315200" y="2477483"/>
            <a:ext cx="128588" cy="8543"/>
          </a:xfrm>
          <a:custGeom>
            <a:avLst/>
            <a:gdLst/>
            <a:ahLst/>
            <a:cxnLst/>
            <a:rect l="0" t="0" r="0" b="0"/>
            <a:pathLst>
              <a:path w="128588" h="8543">
                <a:moveTo>
                  <a:pt x="0" y="8542"/>
                </a:moveTo>
                <a:lnTo>
                  <a:pt x="4550" y="8542"/>
                </a:lnTo>
                <a:lnTo>
                  <a:pt x="5891" y="7589"/>
                </a:lnTo>
                <a:lnTo>
                  <a:pt x="6784" y="6002"/>
                </a:lnTo>
                <a:lnTo>
                  <a:pt x="7380" y="3991"/>
                </a:lnTo>
                <a:lnTo>
                  <a:pt x="8731" y="2650"/>
                </a:lnTo>
                <a:lnTo>
                  <a:pt x="10583" y="1756"/>
                </a:lnTo>
                <a:lnTo>
                  <a:pt x="12770" y="1161"/>
                </a:lnTo>
                <a:lnTo>
                  <a:pt x="15181" y="763"/>
                </a:lnTo>
                <a:lnTo>
                  <a:pt x="17740" y="499"/>
                </a:lnTo>
                <a:lnTo>
                  <a:pt x="20400" y="322"/>
                </a:lnTo>
                <a:lnTo>
                  <a:pt x="23124" y="204"/>
                </a:lnTo>
                <a:lnTo>
                  <a:pt x="28692" y="74"/>
                </a:lnTo>
                <a:lnTo>
                  <a:pt x="41733" y="0"/>
                </a:lnTo>
                <a:lnTo>
                  <a:pt x="45919" y="942"/>
                </a:lnTo>
                <a:lnTo>
                  <a:pt x="49663" y="2523"/>
                </a:lnTo>
                <a:lnTo>
                  <a:pt x="53111" y="4529"/>
                </a:lnTo>
                <a:lnTo>
                  <a:pt x="57315" y="5866"/>
                </a:lnTo>
                <a:lnTo>
                  <a:pt x="62022" y="6758"/>
                </a:lnTo>
                <a:lnTo>
                  <a:pt x="67065" y="7352"/>
                </a:lnTo>
                <a:lnTo>
                  <a:pt x="71380" y="7749"/>
                </a:lnTo>
                <a:lnTo>
                  <a:pt x="75210" y="8013"/>
                </a:lnTo>
                <a:lnTo>
                  <a:pt x="78714" y="8189"/>
                </a:lnTo>
                <a:lnTo>
                  <a:pt x="87689" y="8385"/>
                </a:lnTo>
                <a:lnTo>
                  <a:pt x="128587" y="85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36"/>
          <p:cNvSpPr/>
          <p:nvPr/>
        </p:nvSpPr>
        <p:spPr>
          <a:xfrm>
            <a:off x="7555230" y="2400300"/>
            <a:ext cx="158986" cy="291452"/>
          </a:xfrm>
          <a:custGeom>
            <a:avLst/>
            <a:gdLst/>
            <a:ahLst/>
            <a:cxnLst/>
            <a:rect l="0" t="0" r="0" b="0"/>
            <a:pathLst>
              <a:path w="158986" h="291452">
                <a:moveTo>
                  <a:pt x="0" y="0"/>
                </a:moveTo>
                <a:lnTo>
                  <a:pt x="4939" y="0"/>
                </a:lnTo>
                <a:lnTo>
                  <a:pt x="248" y="0"/>
                </a:lnTo>
                <a:lnTo>
                  <a:pt x="49" y="6844"/>
                </a:lnTo>
                <a:lnTo>
                  <a:pt x="0" y="69894"/>
                </a:lnTo>
                <a:lnTo>
                  <a:pt x="952" y="74218"/>
                </a:lnTo>
                <a:lnTo>
                  <a:pt x="2540" y="79006"/>
                </a:lnTo>
                <a:lnTo>
                  <a:pt x="4551" y="84103"/>
                </a:lnTo>
                <a:lnTo>
                  <a:pt x="6785" y="92306"/>
                </a:lnTo>
                <a:lnTo>
                  <a:pt x="7778" y="99127"/>
                </a:lnTo>
                <a:lnTo>
                  <a:pt x="8219" y="105334"/>
                </a:lnTo>
                <a:lnTo>
                  <a:pt x="9289" y="108323"/>
                </a:lnTo>
                <a:lnTo>
                  <a:pt x="13018" y="114183"/>
                </a:lnTo>
                <a:lnTo>
                  <a:pt x="17851" y="119963"/>
                </a:lnTo>
                <a:lnTo>
                  <a:pt x="24163" y="126884"/>
                </a:lnTo>
                <a:lnTo>
                  <a:pt x="25634" y="127451"/>
                </a:lnTo>
                <a:lnTo>
                  <a:pt x="29807" y="128082"/>
                </a:lnTo>
                <a:lnTo>
                  <a:pt x="32254" y="128251"/>
                </a:lnTo>
                <a:lnTo>
                  <a:pt x="34837" y="128363"/>
                </a:lnTo>
                <a:lnTo>
                  <a:pt x="37512" y="128437"/>
                </a:lnTo>
                <a:lnTo>
                  <a:pt x="40248" y="127535"/>
                </a:lnTo>
                <a:lnTo>
                  <a:pt x="43024" y="125981"/>
                </a:lnTo>
                <a:lnTo>
                  <a:pt x="45828" y="123992"/>
                </a:lnTo>
                <a:lnTo>
                  <a:pt x="48650" y="121713"/>
                </a:lnTo>
                <a:lnTo>
                  <a:pt x="51483" y="119242"/>
                </a:lnTo>
                <a:lnTo>
                  <a:pt x="54324" y="116642"/>
                </a:lnTo>
                <a:lnTo>
                  <a:pt x="60022" y="111213"/>
                </a:lnTo>
                <a:lnTo>
                  <a:pt x="97154" y="74293"/>
                </a:lnTo>
                <a:lnTo>
                  <a:pt x="99060" y="71436"/>
                </a:lnTo>
                <a:lnTo>
                  <a:pt x="101176" y="65722"/>
                </a:lnTo>
                <a:lnTo>
                  <a:pt x="102368" y="57150"/>
                </a:lnTo>
                <a:lnTo>
                  <a:pt x="102721" y="48577"/>
                </a:lnTo>
                <a:lnTo>
                  <a:pt x="102850" y="34289"/>
                </a:lnTo>
                <a:lnTo>
                  <a:pt x="102870" y="8690"/>
                </a:lnTo>
                <a:lnTo>
                  <a:pt x="102870" y="21345"/>
                </a:lnTo>
                <a:lnTo>
                  <a:pt x="103822" y="23755"/>
                </a:lnTo>
                <a:lnTo>
                  <a:pt x="109714" y="32650"/>
                </a:lnTo>
                <a:lnTo>
                  <a:pt x="112195" y="37006"/>
                </a:lnTo>
                <a:lnTo>
                  <a:pt x="117492" y="46927"/>
                </a:lnTo>
                <a:lnTo>
                  <a:pt x="131489" y="74453"/>
                </a:lnTo>
                <a:lnTo>
                  <a:pt x="133378" y="80116"/>
                </a:lnTo>
                <a:lnTo>
                  <a:pt x="134639" y="85795"/>
                </a:lnTo>
                <a:lnTo>
                  <a:pt x="135479" y="91487"/>
                </a:lnTo>
                <a:lnTo>
                  <a:pt x="136991" y="97186"/>
                </a:lnTo>
                <a:lnTo>
                  <a:pt x="138953" y="102891"/>
                </a:lnTo>
                <a:lnTo>
                  <a:pt x="141212" y="108598"/>
                </a:lnTo>
                <a:lnTo>
                  <a:pt x="142719" y="114309"/>
                </a:lnTo>
                <a:lnTo>
                  <a:pt x="143724" y="120021"/>
                </a:lnTo>
                <a:lnTo>
                  <a:pt x="144393" y="125734"/>
                </a:lnTo>
                <a:lnTo>
                  <a:pt x="145792" y="132400"/>
                </a:lnTo>
                <a:lnTo>
                  <a:pt x="147678" y="139701"/>
                </a:lnTo>
                <a:lnTo>
                  <a:pt x="149887" y="147427"/>
                </a:lnTo>
                <a:lnTo>
                  <a:pt x="151359" y="154482"/>
                </a:lnTo>
                <a:lnTo>
                  <a:pt x="152341" y="161090"/>
                </a:lnTo>
                <a:lnTo>
                  <a:pt x="152995" y="167401"/>
                </a:lnTo>
                <a:lnTo>
                  <a:pt x="154385" y="173513"/>
                </a:lnTo>
                <a:lnTo>
                  <a:pt x="156263" y="179493"/>
                </a:lnTo>
                <a:lnTo>
                  <a:pt x="158468" y="185384"/>
                </a:lnTo>
                <a:lnTo>
                  <a:pt x="158985" y="191217"/>
                </a:lnTo>
                <a:lnTo>
                  <a:pt x="158377" y="197010"/>
                </a:lnTo>
                <a:lnTo>
                  <a:pt x="157020" y="202777"/>
                </a:lnTo>
                <a:lnTo>
                  <a:pt x="156114" y="208527"/>
                </a:lnTo>
                <a:lnTo>
                  <a:pt x="155511" y="214265"/>
                </a:lnTo>
                <a:lnTo>
                  <a:pt x="155109" y="219996"/>
                </a:lnTo>
                <a:lnTo>
                  <a:pt x="154841" y="225721"/>
                </a:lnTo>
                <a:lnTo>
                  <a:pt x="154542" y="237163"/>
                </a:lnTo>
                <a:lnTo>
                  <a:pt x="153511" y="241929"/>
                </a:lnTo>
                <a:lnTo>
                  <a:pt x="148460" y="253186"/>
                </a:lnTo>
                <a:lnTo>
                  <a:pt x="146944" y="259530"/>
                </a:lnTo>
                <a:lnTo>
                  <a:pt x="143731" y="265524"/>
                </a:lnTo>
                <a:lnTo>
                  <a:pt x="139128" y="271363"/>
                </a:lnTo>
                <a:lnTo>
                  <a:pt x="136567" y="274253"/>
                </a:lnTo>
                <a:lnTo>
                  <a:pt x="131181" y="280005"/>
                </a:lnTo>
                <a:lnTo>
                  <a:pt x="125612" y="285737"/>
                </a:lnTo>
                <a:lnTo>
                  <a:pt x="121842" y="287646"/>
                </a:lnTo>
                <a:lnTo>
                  <a:pt x="117422" y="288919"/>
                </a:lnTo>
                <a:lnTo>
                  <a:pt x="112571" y="289767"/>
                </a:lnTo>
                <a:lnTo>
                  <a:pt x="108385" y="290333"/>
                </a:lnTo>
                <a:lnTo>
                  <a:pt x="104641" y="290710"/>
                </a:lnTo>
                <a:lnTo>
                  <a:pt x="101194" y="290962"/>
                </a:lnTo>
                <a:lnTo>
                  <a:pt x="97943" y="291129"/>
                </a:lnTo>
                <a:lnTo>
                  <a:pt x="91790" y="291316"/>
                </a:lnTo>
                <a:lnTo>
                  <a:pt x="79126" y="291435"/>
                </a:lnTo>
                <a:lnTo>
                  <a:pt x="69775" y="291451"/>
                </a:lnTo>
                <a:lnTo>
                  <a:pt x="66518" y="290503"/>
                </a:lnTo>
                <a:lnTo>
                  <a:pt x="64349" y="288919"/>
                </a:lnTo>
                <a:lnTo>
                  <a:pt x="60984" y="284618"/>
                </a:lnTo>
                <a:lnTo>
                  <a:pt x="56313" y="279532"/>
                </a:lnTo>
                <a:lnTo>
                  <a:pt x="51435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37"/>
          <p:cNvSpPr/>
          <p:nvPr/>
        </p:nvSpPr>
        <p:spPr>
          <a:xfrm>
            <a:off x="7915275" y="2392083"/>
            <a:ext cx="162878" cy="25363"/>
          </a:xfrm>
          <a:custGeom>
            <a:avLst/>
            <a:gdLst/>
            <a:ahLst/>
            <a:cxnLst/>
            <a:rect l="0" t="0" r="0" b="0"/>
            <a:pathLst>
              <a:path w="162878" h="25363">
                <a:moveTo>
                  <a:pt x="0" y="25362"/>
                </a:moveTo>
                <a:lnTo>
                  <a:pt x="0" y="20811"/>
                </a:lnTo>
                <a:lnTo>
                  <a:pt x="952" y="19470"/>
                </a:lnTo>
                <a:lnTo>
                  <a:pt x="2539" y="18576"/>
                </a:lnTo>
                <a:lnTo>
                  <a:pt x="4550" y="17981"/>
                </a:lnTo>
                <a:lnTo>
                  <a:pt x="7797" y="17584"/>
                </a:lnTo>
                <a:lnTo>
                  <a:pt x="11865" y="17318"/>
                </a:lnTo>
                <a:lnTo>
                  <a:pt x="16482" y="17142"/>
                </a:lnTo>
                <a:lnTo>
                  <a:pt x="32083" y="16894"/>
                </a:lnTo>
                <a:lnTo>
                  <a:pt x="37581" y="15906"/>
                </a:lnTo>
                <a:lnTo>
                  <a:pt x="43151" y="14296"/>
                </a:lnTo>
                <a:lnTo>
                  <a:pt x="48770" y="12269"/>
                </a:lnTo>
                <a:lnTo>
                  <a:pt x="54421" y="10918"/>
                </a:lnTo>
                <a:lnTo>
                  <a:pt x="60093" y="10018"/>
                </a:lnTo>
                <a:lnTo>
                  <a:pt x="65779" y="9417"/>
                </a:lnTo>
                <a:lnTo>
                  <a:pt x="71475" y="9017"/>
                </a:lnTo>
                <a:lnTo>
                  <a:pt x="77177" y="8750"/>
                </a:lnTo>
                <a:lnTo>
                  <a:pt x="88593" y="8454"/>
                </a:lnTo>
                <a:lnTo>
                  <a:pt x="100017" y="8322"/>
                </a:lnTo>
                <a:lnTo>
                  <a:pt x="105730" y="7334"/>
                </a:lnTo>
                <a:lnTo>
                  <a:pt x="111444" y="5723"/>
                </a:lnTo>
                <a:lnTo>
                  <a:pt x="117159" y="3697"/>
                </a:lnTo>
                <a:lnTo>
                  <a:pt x="122873" y="2346"/>
                </a:lnTo>
                <a:lnTo>
                  <a:pt x="128588" y="1446"/>
                </a:lnTo>
                <a:lnTo>
                  <a:pt x="134303" y="845"/>
                </a:lnTo>
                <a:lnTo>
                  <a:pt x="139065" y="444"/>
                </a:lnTo>
                <a:lnTo>
                  <a:pt x="143192" y="178"/>
                </a:lnTo>
                <a:lnTo>
                  <a:pt x="146897" y="0"/>
                </a:lnTo>
                <a:lnTo>
                  <a:pt x="150318" y="834"/>
                </a:lnTo>
                <a:lnTo>
                  <a:pt x="153552" y="2342"/>
                </a:lnTo>
                <a:lnTo>
                  <a:pt x="162877" y="82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38"/>
          <p:cNvSpPr/>
          <p:nvPr/>
        </p:nvSpPr>
        <p:spPr>
          <a:xfrm>
            <a:off x="7915275" y="2468880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24701" y="25717"/>
                </a:lnTo>
                <a:lnTo>
                  <a:pt x="30755" y="24765"/>
                </a:lnTo>
                <a:lnTo>
                  <a:pt x="37648" y="23177"/>
                </a:lnTo>
                <a:lnTo>
                  <a:pt x="45101" y="21166"/>
                </a:lnTo>
                <a:lnTo>
                  <a:pt x="52928" y="19826"/>
                </a:lnTo>
                <a:lnTo>
                  <a:pt x="61002" y="18932"/>
                </a:lnTo>
                <a:lnTo>
                  <a:pt x="69243" y="18336"/>
                </a:lnTo>
                <a:lnTo>
                  <a:pt x="76642" y="16987"/>
                </a:lnTo>
                <a:lnTo>
                  <a:pt x="83480" y="15134"/>
                </a:lnTo>
                <a:lnTo>
                  <a:pt x="89943" y="12947"/>
                </a:lnTo>
                <a:lnTo>
                  <a:pt x="97109" y="11488"/>
                </a:lnTo>
                <a:lnTo>
                  <a:pt x="104745" y="10516"/>
                </a:lnTo>
                <a:lnTo>
                  <a:pt x="112692" y="9868"/>
                </a:lnTo>
                <a:lnTo>
                  <a:pt x="119895" y="8484"/>
                </a:lnTo>
                <a:lnTo>
                  <a:pt x="126603" y="6608"/>
                </a:lnTo>
                <a:lnTo>
                  <a:pt x="132979" y="4405"/>
                </a:lnTo>
                <a:lnTo>
                  <a:pt x="139135" y="2937"/>
                </a:lnTo>
                <a:lnTo>
                  <a:pt x="145144" y="1958"/>
                </a:lnTo>
                <a:lnTo>
                  <a:pt x="151055" y="1305"/>
                </a:lnTo>
                <a:lnTo>
                  <a:pt x="155948" y="870"/>
                </a:lnTo>
                <a:lnTo>
                  <a:pt x="160163" y="58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39"/>
          <p:cNvSpPr/>
          <p:nvPr/>
        </p:nvSpPr>
        <p:spPr>
          <a:xfrm>
            <a:off x="8250794" y="2323181"/>
            <a:ext cx="187404" cy="214248"/>
          </a:xfrm>
          <a:custGeom>
            <a:avLst/>
            <a:gdLst/>
            <a:ahLst/>
            <a:cxnLst/>
            <a:rect l="0" t="0" r="0" b="0"/>
            <a:pathLst>
              <a:path w="187404" h="214248">
                <a:moveTo>
                  <a:pt x="7381" y="34256"/>
                </a:moveTo>
                <a:lnTo>
                  <a:pt x="2830" y="34256"/>
                </a:lnTo>
                <a:lnTo>
                  <a:pt x="1489" y="33304"/>
                </a:lnTo>
                <a:lnTo>
                  <a:pt x="596" y="31716"/>
                </a:lnTo>
                <a:lnTo>
                  <a:pt x="0" y="29705"/>
                </a:lnTo>
                <a:lnTo>
                  <a:pt x="555" y="28364"/>
                </a:lnTo>
                <a:lnTo>
                  <a:pt x="1879" y="27471"/>
                </a:lnTo>
                <a:lnTo>
                  <a:pt x="3712" y="26875"/>
                </a:lnTo>
                <a:lnTo>
                  <a:pt x="4935" y="25526"/>
                </a:lnTo>
                <a:lnTo>
                  <a:pt x="5750" y="23673"/>
                </a:lnTo>
                <a:lnTo>
                  <a:pt x="6293" y="21486"/>
                </a:lnTo>
                <a:lnTo>
                  <a:pt x="7608" y="20027"/>
                </a:lnTo>
                <a:lnTo>
                  <a:pt x="9438" y="19055"/>
                </a:lnTo>
                <a:lnTo>
                  <a:pt x="11609" y="18407"/>
                </a:lnTo>
                <a:lnTo>
                  <a:pt x="16562" y="15147"/>
                </a:lnTo>
                <a:lnTo>
                  <a:pt x="19217" y="12944"/>
                </a:lnTo>
                <a:lnTo>
                  <a:pt x="22891" y="11476"/>
                </a:lnTo>
                <a:lnTo>
                  <a:pt x="27246" y="10497"/>
                </a:lnTo>
                <a:lnTo>
                  <a:pt x="32055" y="9844"/>
                </a:lnTo>
                <a:lnTo>
                  <a:pt x="36212" y="8456"/>
                </a:lnTo>
                <a:lnTo>
                  <a:pt x="39937" y="6579"/>
                </a:lnTo>
                <a:lnTo>
                  <a:pt x="43372" y="4375"/>
                </a:lnTo>
                <a:lnTo>
                  <a:pt x="47567" y="2905"/>
                </a:lnTo>
                <a:lnTo>
                  <a:pt x="52269" y="1926"/>
                </a:lnTo>
                <a:lnTo>
                  <a:pt x="57308" y="1272"/>
                </a:lnTo>
                <a:lnTo>
                  <a:pt x="61621" y="837"/>
                </a:lnTo>
                <a:lnTo>
                  <a:pt x="65449" y="547"/>
                </a:lnTo>
                <a:lnTo>
                  <a:pt x="68953" y="353"/>
                </a:lnTo>
                <a:lnTo>
                  <a:pt x="77926" y="138"/>
                </a:lnTo>
                <a:lnTo>
                  <a:pt x="94657" y="0"/>
                </a:lnTo>
                <a:lnTo>
                  <a:pt x="97951" y="941"/>
                </a:lnTo>
                <a:lnTo>
                  <a:pt x="101098" y="2521"/>
                </a:lnTo>
                <a:lnTo>
                  <a:pt x="104149" y="4527"/>
                </a:lnTo>
                <a:lnTo>
                  <a:pt x="107135" y="5864"/>
                </a:lnTo>
                <a:lnTo>
                  <a:pt x="110079" y="6756"/>
                </a:lnTo>
                <a:lnTo>
                  <a:pt x="112993" y="7350"/>
                </a:lnTo>
                <a:lnTo>
                  <a:pt x="114937" y="8699"/>
                </a:lnTo>
                <a:lnTo>
                  <a:pt x="116232" y="10550"/>
                </a:lnTo>
                <a:lnTo>
                  <a:pt x="117096" y="12737"/>
                </a:lnTo>
                <a:lnTo>
                  <a:pt x="120596" y="17707"/>
                </a:lnTo>
                <a:lnTo>
                  <a:pt x="122863" y="20366"/>
                </a:lnTo>
                <a:lnTo>
                  <a:pt x="124373" y="24043"/>
                </a:lnTo>
                <a:lnTo>
                  <a:pt x="125381" y="28400"/>
                </a:lnTo>
                <a:lnTo>
                  <a:pt x="126053" y="33210"/>
                </a:lnTo>
                <a:lnTo>
                  <a:pt x="125548" y="37368"/>
                </a:lnTo>
                <a:lnTo>
                  <a:pt x="124259" y="41094"/>
                </a:lnTo>
                <a:lnTo>
                  <a:pt x="122447" y="44529"/>
                </a:lnTo>
                <a:lnTo>
                  <a:pt x="121239" y="48725"/>
                </a:lnTo>
                <a:lnTo>
                  <a:pt x="120433" y="53427"/>
                </a:lnTo>
                <a:lnTo>
                  <a:pt x="119897" y="58467"/>
                </a:lnTo>
                <a:lnTo>
                  <a:pt x="118587" y="62779"/>
                </a:lnTo>
                <a:lnTo>
                  <a:pt x="116761" y="66607"/>
                </a:lnTo>
                <a:lnTo>
                  <a:pt x="114591" y="70110"/>
                </a:lnTo>
                <a:lnTo>
                  <a:pt x="112192" y="74351"/>
                </a:lnTo>
                <a:lnTo>
                  <a:pt x="106985" y="84144"/>
                </a:lnTo>
                <a:lnTo>
                  <a:pt x="104264" y="88470"/>
                </a:lnTo>
                <a:lnTo>
                  <a:pt x="101497" y="92306"/>
                </a:lnTo>
                <a:lnTo>
                  <a:pt x="98700" y="95816"/>
                </a:lnTo>
                <a:lnTo>
                  <a:pt x="95883" y="100061"/>
                </a:lnTo>
                <a:lnTo>
                  <a:pt x="93052" y="104796"/>
                </a:lnTo>
                <a:lnTo>
                  <a:pt x="90212" y="109858"/>
                </a:lnTo>
                <a:lnTo>
                  <a:pt x="86414" y="114184"/>
                </a:lnTo>
                <a:lnTo>
                  <a:pt x="81977" y="118022"/>
                </a:lnTo>
                <a:lnTo>
                  <a:pt x="77113" y="121532"/>
                </a:lnTo>
                <a:lnTo>
                  <a:pt x="72920" y="125778"/>
                </a:lnTo>
                <a:lnTo>
                  <a:pt x="69171" y="130513"/>
                </a:lnTo>
                <a:lnTo>
                  <a:pt x="65719" y="135575"/>
                </a:lnTo>
                <a:lnTo>
                  <a:pt x="62466" y="139902"/>
                </a:lnTo>
                <a:lnTo>
                  <a:pt x="59344" y="143739"/>
                </a:lnTo>
                <a:lnTo>
                  <a:pt x="56310" y="147250"/>
                </a:lnTo>
                <a:lnTo>
                  <a:pt x="52383" y="151495"/>
                </a:lnTo>
                <a:lnTo>
                  <a:pt x="36014" y="168416"/>
                </a:lnTo>
                <a:lnTo>
                  <a:pt x="33137" y="170369"/>
                </a:lnTo>
                <a:lnTo>
                  <a:pt x="29314" y="172623"/>
                </a:lnTo>
                <a:lnTo>
                  <a:pt x="24860" y="175078"/>
                </a:lnTo>
                <a:lnTo>
                  <a:pt x="21891" y="177668"/>
                </a:lnTo>
                <a:lnTo>
                  <a:pt x="19912" y="180346"/>
                </a:lnTo>
                <a:lnTo>
                  <a:pt x="16735" y="186938"/>
                </a:lnTo>
                <a:lnTo>
                  <a:pt x="11635" y="192631"/>
                </a:lnTo>
                <a:lnTo>
                  <a:pt x="11169" y="194132"/>
                </a:lnTo>
                <a:lnTo>
                  <a:pt x="11811" y="195132"/>
                </a:lnTo>
                <a:lnTo>
                  <a:pt x="15135" y="196738"/>
                </a:lnTo>
                <a:lnTo>
                  <a:pt x="15590" y="199498"/>
                </a:lnTo>
                <a:lnTo>
                  <a:pt x="15710" y="201567"/>
                </a:lnTo>
                <a:lnTo>
                  <a:pt x="16744" y="202947"/>
                </a:lnTo>
                <a:lnTo>
                  <a:pt x="18385" y="203867"/>
                </a:lnTo>
                <a:lnTo>
                  <a:pt x="23313" y="205343"/>
                </a:lnTo>
                <a:lnTo>
                  <a:pt x="28716" y="210149"/>
                </a:lnTo>
                <a:lnTo>
                  <a:pt x="32082" y="211526"/>
                </a:lnTo>
                <a:lnTo>
                  <a:pt x="36231" y="212443"/>
                </a:lnTo>
                <a:lnTo>
                  <a:pt x="40902" y="213055"/>
                </a:lnTo>
                <a:lnTo>
                  <a:pt x="44968" y="213463"/>
                </a:lnTo>
                <a:lnTo>
                  <a:pt x="48631" y="213735"/>
                </a:lnTo>
                <a:lnTo>
                  <a:pt x="52026" y="213916"/>
                </a:lnTo>
                <a:lnTo>
                  <a:pt x="60878" y="214117"/>
                </a:lnTo>
                <a:lnTo>
                  <a:pt x="86635" y="214247"/>
                </a:lnTo>
                <a:lnTo>
                  <a:pt x="94507" y="213305"/>
                </a:lnTo>
                <a:lnTo>
                  <a:pt x="102611" y="211724"/>
                </a:lnTo>
                <a:lnTo>
                  <a:pt x="110873" y="209718"/>
                </a:lnTo>
                <a:lnTo>
                  <a:pt x="119239" y="208381"/>
                </a:lnTo>
                <a:lnTo>
                  <a:pt x="127673" y="207489"/>
                </a:lnTo>
                <a:lnTo>
                  <a:pt x="136153" y="206895"/>
                </a:lnTo>
                <a:lnTo>
                  <a:pt x="143712" y="206499"/>
                </a:lnTo>
                <a:lnTo>
                  <a:pt x="157190" y="206058"/>
                </a:lnTo>
                <a:lnTo>
                  <a:pt x="162499" y="204988"/>
                </a:lnTo>
                <a:lnTo>
                  <a:pt x="166990" y="203322"/>
                </a:lnTo>
                <a:lnTo>
                  <a:pt x="170937" y="201260"/>
                </a:lnTo>
                <a:lnTo>
                  <a:pt x="174521" y="199884"/>
                </a:lnTo>
                <a:lnTo>
                  <a:pt x="177862" y="198967"/>
                </a:lnTo>
                <a:lnTo>
                  <a:pt x="187403" y="1971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40"/>
          <p:cNvSpPr/>
          <p:nvPr/>
        </p:nvSpPr>
        <p:spPr>
          <a:xfrm>
            <a:off x="7229475" y="2880360"/>
            <a:ext cx="222875" cy="300034"/>
          </a:xfrm>
          <a:custGeom>
            <a:avLst/>
            <a:gdLst/>
            <a:ahLst/>
            <a:cxnLst/>
            <a:rect l="0" t="0" r="0" b="0"/>
            <a:pathLst>
              <a:path w="222875" h="300034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7380" y="11931"/>
                </a:lnTo>
                <a:lnTo>
                  <a:pt x="8219" y="20151"/>
                </a:lnTo>
                <a:lnTo>
                  <a:pt x="8467" y="28619"/>
                </a:lnTo>
                <a:lnTo>
                  <a:pt x="9455" y="31462"/>
                </a:lnTo>
                <a:lnTo>
                  <a:pt x="13092" y="37160"/>
                </a:lnTo>
                <a:lnTo>
                  <a:pt x="17884" y="45408"/>
                </a:lnTo>
                <a:lnTo>
                  <a:pt x="22235" y="54471"/>
                </a:lnTo>
                <a:lnTo>
                  <a:pt x="24170" y="61674"/>
                </a:lnTo>
                <a:lnTo>
                  <a:pt x="25030" y="70591"/>
                </a:lnTo>
                <a:lnTo>
                  <a:pt x="25258" y="75635"/>
                </a:lnTo>
                <a:lnTo>
                  <a:pt x="26365" y="79951"/>
                </a:lnTo>
                <a:lnTo>
                  <a:pt x="30133" y="87286"/>
                </a:lnTo>
                <a:lnTo>
                  <a:pt x="32442" y="93721"/>
                </a:lnTo>
                <a:lnTo>
                  <a:pt x="33058" y="96771"/>
                </a:lnTo>
                <a:lnTo>
                  <a:pt x="36283" y="102699"/>
                </a:lnTo>
                <a:lnTo>
                  <a:pt x="38475" y="105613"/>
                </a:lnTo>
                <a:lnTo>
                  <a:pt x="40913" y="111392"/>
                </a:lnTo>
                <a:lnTo>
                  <a:pt x="41562" y="114266"/>
                </a:lnTo>
                <a:lnTo>
                  <a:pt x="44825" y="120000"/>
                </a:lnTo>
                <a:lnTo>
                  <a:pt x="49449" y="125723"/>
                </a:lnTo>
                <a:lnTo>
                  <a:pt x="54680" y="131442"/>
                </a:lnTo>
                <a:lnTo>
                  <a:pt x="57408" y="133348"/>
                </a:lnTo>
                <a:lnTo>
                  <a:pt x="62979" y="135465"/>
                </a:lnTo>
                <a:lnTo>
                  <a:pt x="66751" y="136983"/>
                </a:lnTo>
                <a:lnTo>
                  <a:pt x="71170" y="138947"/>
                </a:lnTo>
                <a:lnTo>
                  <a:pt x="82850" y="144392"/>
                </a:lnTo>
                <a:lnTo>
                  <a:pt x="86987" y="145136"/>
                </a:lnTo>
                <a:lnTo>
                  <a:pt x="89423" y="145335"/>
                </a:lnTo>
                <a:lnTo>
                  <a:pt x="92001" y="144515"/>
                </a:lnTo>
                <a:lnTo>
                  <a:pt x="97404" y="141064"/>
                </a:lnTo>
                <a:lnTo>
                  <a:pt x="102981" y="136355"/>
                </a:lnTo>
                <a:lnTo>
                  <a:pt x="105801" y="133765"/>
                </a:lnTo>
                <a:lnTo>
                  <a:pt x="108634" y="132039"/>
                </a:lnTo>
                <a:lnTo>
                  <a:pt x="114321" y="130121"/>
                </a:lnTo>
                <a:lnTo>
                  <a:pt x="120025" y="126729"/>
                </a:lnTo>
                <a:lnTo>
                  <a:pt x="125734" y="122046"/>
                </a:lnTo>
                <a:lnTo>
                  <a:pt x="131447" y="116790"/>
                </a:lnTo>
                <a:lnTo>
                  <a:pt x="137161" y="108739"/>
                </a:lnTo>
                <a:lnTo>
                  <a:pt x="142875" y="99763"/>
                </a:lnTo>
                <a:lnTo>
                  <a:pt x="148590" y="92599"/>
                </a:lnTo>
                <a:lnTo>
                  <a:pt x="154305" y="86240"/>
                </a:lnTo>
                <a:lnTo>
                  <a:pt x="157162" y="83211"/>
                </a:lnTo>
                <a:lnTo>
                  <a:pt x="159067" y="80239"/>
                </a:lnTo>
                <a:lnTo>
                  <a:pt x="161183" y="74397"/>
                </a:lnTo>
                <a:lnTo>
                  <a:pt x="162124" y="66085"/>
                </a:lnTo>
                <a:lnTo>
                  <a:pt x="162543" y="56993"/>
                </a:lnTo>
                <a:lnTo>
                  <a:pt x="162728" y="49778"/>
                </a:lnTo>
                <a:lnTo>
                  <a:pt x="162864" y="36088"/>
                </a:lnTo>
                <a:lnTo>
                  <a:pt x="160332" y="32549"/>
                </a:lnTo>
                <a:lnTo>
                  <a:pt x="158322" y="30272"/>
                </a:lnTo>
                <a:lnTo>
                  <a:pt x="156983" y="27801"/>
                </a:lnTo>
                <a:lnTo>
                  <a:pt x="154658" y="18736"/>
                </a:lnTo>
                <a:lnTo>
                  <a:pt x="154308" y="17157"/>
                </a:lnTo>
                <a:lnTo>
                  <a:pt x="154305" y="29077"/>
                </a:lnTo>
                <a:lnTo>
                  <a:pt x="155257" y="31767"/>
                </a:lnTo>
                <a:lnTo>
                  <a:pt x="160196" y="40104"/>
                </a:lnTo>
                <a:lnTo>
                  <a:pt x="161686" y="45764"/>
                </a:lnTo>
                <a:lnTo>
                  <a:pt x="162524" y="54305"/>
                </a:lnTo>
                <a:lnTo>
                  <a:pt x="163594" y="57158"/>
                </a:lnTo>
                <a:lnTo>
                  <a:pt x="167323" y="62869"/>
                </a:lnTo>
                <a:lnTo>
                  <a:pt x="169616" y="71121"/>
                </a:lnTo>
                <a:lnTo>
                  <a:pt x="170227" y="75989"/>
                </a:lnTo>
                <a:lnTo>
                  <a:pt x="171587" y="81139"/>
                </a:lnTo>
                <a:lnTo>
                  <a:pt x="173447" y="86478"/>
                </a:lnTo>
                <a:lnTo>
                  <a:pt x="175638" y="91942"/>
                </a:lnTo>
                <a:lnTo>
                  <a:pt x="178052" y="97489"/>
                </a:lnTo>
                <a:lnTo>
                  <a:pt x="183274" y="108733"/>
                </a:lnTo>
                <a:lnTo>
                  <a:pt x="191569" y="125774"/>
                </a:lnTo>
                <a:lnTo>
                  <a:pt x="197219" y="134639"/>
                </a:lnTo>
                <a:lnTo>
                  <a:pt x="202905" y="142707"/>
                </a:lnTo>
                <a:lnTo>
                  <a:pt x="205755" y="147525"/>
                </a:lnTo>
                <a:lnTo>
                  <a:pt x="208608" y="152643"/>
                </a:lnTo>
                <a:lnTo>
                  <a:pt x="210509" y="157959"/>
                </a:lnTo>
                <a:lnTo>
                  <a:pt x="211777" y="163408"/>
                </a:lnTo>
                <a:lnTo>
                  <a:pt x="212621" y="168946"/>
                </a:lnTo>
                <a:lnTo>
                  <a:pt x="214138" y="174543"/>
                </a:lnTo>
                <a:lnTo>
                  <a:pt x="216101" y="180180"/>
                </a:lnTo>
                <a:lnTo>
                  <a:pt x="218362" y="185842"/>
                </a:lnTo>
                <a:lnTo>
                  <a:pt x="219870" y="191522"/>
                </a:lnTo>
                <a:lnTo>
                  <a:pt x="220875" y="197214"/>
                </a:lnTo>
                <a:lnTo>
                  <a:pt x="221545" y="202913"/>
                </a:lnTo>
                <a:lnTo>
                  <a:pt x="221991" y="208618"/>
                </a:lnTo>
                <a:lnTo>
                  <a:pt x="222289" y="214326"/>
                </a:lnTo>
                <a:lnTo>
                  <a:pt x="222708" y="228921"/>
                </a:lnTo>
                <a:lnTo>
                  <a:pt x="222870" y="255165"/>
                </a:lnTo>
                <a:lnTo>
                  <a:pt x="222874" y="258692"/>
                </a:lnTo>
                <a:lnTo>
                  <a:pt x="221925" y="261996"/>
                </a:lnTo>
                <a:lnTo>
                  <a:pt x="216991" y="271198"/>
                </a:lnTo>
                <a:lnTo>
                  <a:pt x="214154" y="279956"/>
                </a:lnTo>
                <a:lnTo>
                  <a:pt x="210114" y="285715"/>
                </a:lnTo>
                <a:lnTo>
                  <a:pt x="206751" y="288584"/>
                </a:lnTo>
                <a:lnTo>
                  <a:pt x="202604" y="291449"/>
                </a:lnTo>
                <a:lnTo>
                  <a:pt x="197934" y="294312"/>
                </a:lnTo>
                <a:lnTo>
                  <a:pt x="193868" y="296220"/>
                </a:lnTo>
                <a:lnTo>
                  <a:pt x="190206" y="297492"/>
                </a:lnTo>
                <a:lnTo>
                  <a:pt x="186811" y="298341"/>
                </a:lnTo>
                <a:lnTo>
                  <a:pt x="182643" y="298906"/>
                </a:lnTo>
                <a:lnTo>
                  <a:pt x="177959" y="299283"/>
                </a:lnTo>
                <a:lnTo>
                  <a:pt x="168628" y="299702"/>
                </a:lnTo>
                <a:lnTo>
                  <a:pt x="158019" y="299938"/>
                </a:lnTo>
                <a:lnTo>
                  <a:pt x="126955" y="300033"/>
                </a:lnTo>
                <a:lnTo>
                  <a:pt x="123689" y="299082"/>
                </a:lnTo>
                <a:lnTo>
                  <a:pt x="117520" y="295485"/>
                </a:lnTo>
                <a:lnTo>
                  <a:pt x="111604" y="293252"/>
                </a:lnTo>
                <a:lnTo>
                  <a:pt x="108693" y="292656"/>
                </a:lnTo>
                <a:lnTo>
                  <a:pt x="102918" y="289454"/>
                </a:lnTo>
                <a:lnTo>
                  <a:pt x="100044" y="287267"/>
                </a:lnTo>
                <a:lnTo>
                  <a:pt x="98128" y="284856"/>
                </a:lnTo>
                <a:lnTo>
                  <a:pt x="96852" y="282296"/>
                </a:lnTo>
                <a:lnTo>
                  <a:pt x="96000" y="279637"/>
                </a:lnTo>
                <a:lnTo>
                  <a:pt x="92514" y="274143"/>
                </a:lnTo>
                <a:lnTo>
                  <a:pt x="85725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41"/>
          <p:cNvSpPr/>
          <p:nvPr/>
        </p:nvSpPr>
        <p:spPr>
          <a:xfrm>
            <a:off x="7495222" y="2940367"/>
            <a:ext cx="162879" cy="8573"/>
          </a:xfrm>
          <a:custGeom>
            <a:avLst/>
            <a:gdLst/>
            <a:ahLst/>
            <a:cxnLst/>
            <a:rect l="0" t="0" r="0" b="0"/>
            <a:pathLst>
              <a:path w="162879" h="8573">
                <a:moveTo>
                  <a:pt x="0" y="8572"/>
                </a:moveTo>
                <a:lnTo>
                  <a:pt x="100137" y="8572"/>
                </a:lnTo>
                <a:lnTo>
                  <a:pt x="104859" y="7620"/>
                </a:lnTo>
                <a:lnTo>
                  <a:pt x="108958" y="6033"/>
                </a:lnTo>
                <a:lnTo>
                  <a:pt x="112644" y="4022"/>
                </a:lnTo>
                <a:lnTo>
                  <a:pt x="117006" y="2681"/>
                </a:lnTo>
                <a:lnTo>
                  <a:pt x="121819" y="1787"/>
                </a:lnTo>
                <a:lnTo>
                  <a:pt x="126932" y="1192"/>
                </a:lnTo>
                <a:lnTo>
                  <a:pt x="131294" y="795"/>
                </a:lnTo>
                <a:lnTo>
                  <a:pt x="135154" y="530"/>
                </a:lnTo>
                <a:lnTo>
                  <a:pt x="138681" y="353"/>
                </a:lnTo>
                <a:lnTo>
                  <a:pt x="147678" y="157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42"/>
          <p:cNvSpPr/>
          <p:nvPr/>
        </p:nvSpPr>
        <p:spPr>
          <a:xfrm>
            <a:off x="7555230" y="3008947"/>
            <a:ext cx="111443" cy="1"/>
          </a:xfrm>
          <a:custGeom>
            <a:avLst/>
            <a:gdLst/>
            <a:ahLst/>
            <a:cxnLst/>
            <a:rect l="0" t="0" r="0" b="0"/>
            <a:pathLst>
              <a:path w="111443" h="1">
                <a:moveTo>
                  <a:pt x="0" y="0"/>
                </a:move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43"/>
          <p:cNvSpPr/>
          <p:nvPr/>
        </p:nvSpPr>
        <p:spPr>
          <a:xfrm>
            <a:off x="7820977" y="2940367"/>
            <a:ext cx="248604" cy="188596"/>
          </a:xfrm>
          <a:custGeom>
            <a:avLst/>
            <a:gdLst/>
            <a:ahLst/>
            <a:cxnLst/>
            <a:rect l="0" t="0" r="0" b="0"/>
            <a:pathLst>
              <a:path w="248604" h="188596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20" y="4551"/>
                </a:lnTo>
                <a:lnTo>
                  <a:pt x="9290" y="5892"/>
                </a:lnTo>
                <a:lnTo>
                  <a:pt x="10956" y="6785"/>
                </a:lnTo>
                <a:lnTo>
                  <a:pt x="13019" y="7381"/>
                </a:lnTo>
                <a:lnTo>
                  <a:pt x="14395" y="8731"/>
                </a:lnTo>
                <a:lnTo>
                  <a:pt x="15311" y="10583"/>
                </a:lnTo>
                <a:lnTo>
                  <a:pt x="15922" y="12770"/>
                </a:lnTo>
                <a:lnTo>
                  <a:pt x="18235" y="15181"/>
                </a:lnTo>
                <a:lnTo>
                  <a:pt x="29639" y="23125"/>
                </a:lnTo>
                <a:lnTo>
                  <a:pt x="36350" y="28693"/>
                </a:lnTo>
                <a:lnTo>
                  <a:pt x="42508" y="34342"/>
                </a:lnTo>
                <a:lnTo>
                  <a:pt x="45484" y="37182"/>
                </a:lnTo>
                <a:lnTo>
                  <a:pt x="48420" y="40981"/>
                </a:lnTo>
                <a:lnTo>
                  <a:pt x="51330" y="45418"/>
                </a:lnTo>
                <a:lnTo>
                  <a:pt x="54222" y="50281"/>
                </a:lnTo>
                <a:lnTo>
                  <a:pt x="58056" y="54476"/>
                </a:lnTo>
                <a:lnTo>
                  <a:pt x="62517" y="58225"/>
                </a:lnTo>
                <a:lnTo>
                  <a:pt x="67395" y="61676"/>
                </a:lnTo>
                <a:lnTo>
                  <a:pt x="72552" y="64930"/>
                </a:lnTo>
                <a:lnTo>
                  <a:pt x="77895" y="68052"/>
                </a:lnTo>
                <a:lnTo>
                  <a:pt x="83363" y="71085"/>
                </a:lnTo>
                <a:lnTo>
                  <a:pt x="87960" y="75013"/>
                </a:lnTo>
                <a:lnTo>
                  <a:pt x="91977" y="79536"/>
                </a:lnTo>
                <a:lnTo>
                  <a:pt x="95609" y="84457"/>
                </a:lnTo>
                <a:lnTo>
                  <a:pt x="99934" y="89642"/>
                </a:lnTo>
                <a:lnTo>
                  <a:pt x="104723" y="95004"/>
                </a:lnTo>
                <a:lnTo>
                  <a:pt x="109821" y="100483"/>
                </a:lnTo>
                <a:lnTo>
                  <a:pt x="115124" y="105089"/>
                </a:lnTo>
                <a:lnTo>
                  <a:pt x="120564" y="109112"/>
                </a:lnTo>
                <a:lnTo>
                  <a:pt x="126096" y="112746"/>
                </a:lnTo>
                <a:lnTo>
                  <a:pt x="131689" y="116122"/>
                </a:lnTo>
                <a:lnTo>
                  <a:pt x="137324" y="119324"/>
                </a:lnTo>
                <a:lnTo>
                  <a:pt x="142984" y="122412"/>
                </a:lnTo>
                <a:lnTo>
                  <a:pt x="147711" y="125423"/>
                </a:lnTo>
                <a:lnTo>
                  <a:pt x="151813" y="128383"/>
                </a:lnTo>
                <a:lnTo>
                  <a:pt x="155501" y="131309"/>
                </a:lnTo>
                <a:lnTo>
                  <a:pt x="159865" y="134212"/>
                </a:lnTo>
                <a:lnTo>
                  <a:pt x="164679" y="137099"/>
                </a:lnTo>
                <a:lnTo>
                  <a:pt x="169794" y="139977"/>
                </a:lnTo>
                <a:lnTo>
                  <a:pt x="174156" y="142848"/>
                </a:lnTo>
                <a:lnTo>
                  <a:pt x="181543" y="148578"/>
                </a:lnTo>
                <a:lnTo>
                  <a:pt x="188000" y="154300"/>
                </a:lnTo>
                <a:lnTo>
                  <a:pt x="194998" y="160018"/>
                </a:lnTo>
                <a:lnTo>
                  <a:pt x="199531" y="162876"/>
                </a:lnTo>
                <a:lnTo>
                  <a:pt x="204458" y="165734"/>
                </a:lnTo>
                <a:lnTo>
                  <a:pt x="208695" y="168592"/>
                </a:lnTo>
                <a:lnTo>
                  <a:pt x="215944" y="174307"/>
                </a:lnTo>
                <a:lnTo>
                  <a:pt x="222340" y="177483"/>
                </a:lnTo>
                <a:lnTo>
                  <a:pt x="229657" y="179521"/>
                </a:lnTo>
                <a:lnTo>
                  <a:pt x="235475" y="179874"/>
                </a:lnTo>
                <a:lnTo>
                  <a:pt x="237945" y="180876"/>
                </a:lnTo>
                <a:lnTo>
                  <a:pt x="245022" y="185885"/>
                </a:lnTo>
                <a:lnTo>
                  <a:pt x="248603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44"/>
          <p:cNvSpPr/>
          <p:nvPr/>
        </p:nvSpPr>
        <p:spPr>
          <a:xfrm>
            <a:off x="7863840" y="2957512"/>
            <a:ext cx="128588" cy="171451"/>
          </a:xfrm>
          <a:custGeom>
            <a:avLst/>
            <a:gdLst/>
            <a:ahLst/>
            <a:cxnLst/>
            <a:rect l="0" t="0" r="0" b="0"/>
            <a:pathLst>
              <a:path w="128588" h="171451">
                <a:moveTo>
                  <a:pt x="128587" y="0"/>
                </a:moveTo>
                <a:lnTo>
                  <a:pt x="121206" y="0"/>
                </a:lnTo>
                <a:lnTo>
                  <a:pt x="118004" y="2540"/>
                </a:lnTo>
                <a:lnTo>
                  <a:pt x="115817" y="4551"/>
                </a:lnTo>
                <a:lnTo>
                  <a:pt x="114359" y="6844"/>
                </a:lnTo>
                <a:lnTo>
                  <a:pt x="111354" y="15575"/>
                </a:lnTo>
                <a:lnTo>
                  <a:pt x="109477" y="19908"/>
                </a:lnTo>
                <a:lnTo>
                  <a:pt x="104854" y="29803"/>
                </a:lnTo>
                <a:lnTo>
                  <a:pt x="91325" y="57312"/>
                </a:lnTo>
                <a:lnTo>
                  <a:pt x="87552" y="62020"/>
                </a:lnTo>
                <a:lnTo>
                  <a:pt x="83133" y="66112"/>
                </a:lnTo>
                <a:lnTo>
                  <a:pt x="78282" y="69792"/>
                </a:lnTo>
                <a:lnTo>
                  <a:pt x="73143" y="74151"/>
                </a:lnTo>
                <a:lnTo>
                  <a:pt x="67813" y="78961"/>
                </a:lnTo>
                <a:lnTo>
                  <a:pt x="62353" y="84074"/>
                </a:lnTo>
                <a:lnTo>
                  <a:pt x="57761" y="89387"/>
                </a:lnTo>
                <a:lnTo>
                  <a:pt x="53748" y="94834"/>
                </a:lnTo>
                <a:lnTo>
                  <a:pt x="50119" y="100370"/>
                </a:lnTo>
                <a:lnTo>
                  <a:pt x="46747" y="105966"/>
                </a:lnTo>
                <a:lnTo>
                  <a:pt x="43547" y="111601"/>
                </a:lnTo>
                <a:lnTo>
                  <a:pt x="37452" y="122943"/>
                </a:lnTo>
                <a:lnTo>
                  <a:pt x="31567" y="134334"/>
                </a:lnTo>
                <a:lnTo>
                  <a:pt x="28665" y="139086"/>
                </a:lnTo>
                <a:lnTo>
                  <a:pt x="25778" y="143206"/>
                </a:lnTo>
                <a:lnTo>
                  <a:pt x="22900" y="146906"/>
                </a:lnTo>
                <a:lnTo>
                  <a:pt x="20029" y="150325"/>
                </a:lnTo>
                <a:lnTo>
                  <a:pt x="17162" y="153557"/>
                </a:lnTo>
                <a:lnTo>
                  <a:pt x="14300" y="156663"/>
                </a:lnTo>
                <a:lnTo>
                  <a:pt x="12390" y="159688"/>
                </a:lnTo>
                <a:lnTo>
                  <a:pt x="11117" y="162656"/>
                </a:lnTo>
                <a:lnTo>
                  <a:pt x="10268" y="165587"/>
                </a:lnTo>
                <a:lnTo>
                  <a:pt x="8751" y="167542"/>
                </a:lnTo>
                <a:lnTo>
                  <a:pt x="6786" y="168844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45"/>
          <p:cNvSpPr/>
          <p:nvPr/>
        </p:nvSpPr>
        <p:spPr>
          <a:xfrm>
            <a:off x="8078152" y="3017520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33244" y="8572"/>
                </a:lnTo>
                <a:lnTo>
                  <a:pt x="37403" y="7619"/>
                </a:lnTo>
                <a:lnTo>
                  <a:pt x="41128" y="6032"/>
                </a:lnTo>
                <a:lnTo>
                  <a:pt x="44564" y="4021"/>
                </a:lnTo>
                <a:lnTo>
                  <a:pt x="49712" y="2681"/>
                </a:lnTo>
                <a:lnTo>
                  <a:pt x="56001" y="1787"/>
                </a:lnTo>
                <a:lnTo>
                  <a:pt x="63051" y="1191"/>
                </a:lnTo>
                <a:lnTo>
                  <a:pt x="69657" y="794"/>
                </a:lnTo>
                <a:lnTo>
                  <a:pt x="82076" y="352"/>
                </a:lnTo>
                <a:lnTo>
                  <a:pt x="105571" y="69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2" name="SMARTPenAnnotation446"/>
          <p:cNvSpPr/>
          <p:nvPr/>
        </p:nvSpPr>
        <p:spPr>
          <a:xfrm>
            <a:off x="8301037" y="2906111"/>
            <a:ext cx="214314" cy="171413"/>
          </a:xfrm>
          <a:custGeom>
            <a:avLst/>
            <a:gdLst/>
            <a:ahLst/>
            <a:cxnLst/>
            <a:rect l="0" t="0" r="0" b="0"/>
            <a:pathLst>
              <a:path w="214314" h="171413">
                <a:moveTo>
                  <a:pt x="0" y="25684"/>
                </a:moveTo>
                <a:lnTo>
                  <a:pt x="0" y="18303"/>
                </a:lnTo>
                <a:lnTo>
                  <a:pt x="5080" y="17640"/>
                </a:lnTo>
                <a:lnTo>
                  <a:pt x="9102" y="17464"/>
                </a:lnTo>
                <a:lnTo>
                  <a:pt x="12736" y="16394"/>
                </a:lnTo>
                <a:lnTo>
                  <a:pt x="19312" y="12665"/>
                </a:lnTo>
                <a:lnTo>
                  <a:pt x="25411" y="10372"/>
                </a:lnTo>
                <a:lnTo>
                  <a:pt x="28370" y="9761"/>
                </a:lnTo>
                <a:lnTo>
                  <a:pt x="32248" y="8401"/>
                </a:lnTo>
                <a:lnTo>
                  <a:pt x="36739" y="6542"/>
                </a:lnTo>
                <a:lnTo>
                  <a:pt x="41639" y="4350"/>
                </a:lnTo>
                <a:lnTo>
                  <a:pt x="45856" y="2889"/>
                </a:lnTo>
                <a:lnTo>
                  <a:pt x="49620" y="1914"/>
                </a:lnTo>
                <a:lnTo>
                  <a:pt x="53083" y="1265"/>
                </a:lnTo>
                <a:lnTo>
                  <a:pt x="57297" y="832"/>
                </a:lnTo>
                <a:lnTo>
                  <a:pt x="62010" y="543"/>
                </a:lnTo>
                <a:lnTo>
                  <a:pt x="72327" y="223"/>
                </a:lnTo>
                <a:lnTo>
                  <a:pt x="100130" y="0"/>
                </a:lnTo>
                <a:lnTo>
                  <a:pt x="104853" y="941"/>
                </a:lnTo>
                <a:lnTo>
                  <a:pt x="108955" y="2521"/>
                </a:lnTo>
                <a:lnTo>
                  <a:pt x="112642" y="4527"/>
                </a:lnTo>
                <a:lnTo>
                  <a:pt x="119278" y="6756"/>
                </a:lnTo>
                <a:lnTo>
                  <a:pt x="122381" y="7350"/>
                </a:lnTo>
                <a:lnTo>
                  <a:pt x="128369" y="10550"/>
                </a:lnTo>
                <a:lnTo>
                  <a:pt x="131299" y="12737"/>
                </a:lnTo>
                <a:lnTo>
                  <a:pt x="133252" y="15148"/>
                </a:lnTo>
                <a:lnTo>
                  <a:pt x="134555" y="17707"/>
                </a:lnTo>
                <a:lnTo>
                  <a:pt x="135424" y="20366"/>
                </a:lnTo>
                <a:lnTo>
                  <a:pt x="136955" y="23091"/>
                </a:lnTo>
                <a:lnTo>
                  <a:pt x="138929" y="25860"/>
                </a:lnTo>
                <a:lnTo>
                  <a:pt x="141196" y="28659"/>
                </a:lnTo>
                <a:lnTo>
                  <a:pt x="141756" y="31477"/>
                </a:lnTo>
                <a:lnTo>
                  <a:pt x="141177" y="34308"/>
                </a:lnTo>
                <a:lnTo>
                  <a:pt x="137993" y="40947"/>
                </a:lnTo>
                <a:lnTo>
                  <a:pt x="133403" y="50247"/>
                </a:lnTo>
                <a:lnTo>
                  <a:pt x="131798" y="54442"/>
                </a:lnTo>
                <a:lnTo>
                  <a:pt x="130728" y="58191"/>
                </a:lnTo>
                <a:lnTo>
                  <a:pt x="130015" y="61642"/>
                </a:lnTo>
                <a:lnTo>
                  <a:pt x="127634" y="64896"/>
                </a:lnTo>
                <a:lnTo>
                  <a:pt x="124142" y="68018"/>
                </a:lnTo>
                <a:lnTo>
                  <a:pt x="119910" y="71051"/>
                </a:lnTo>
                <a:lnTo>
                  <a:pt x="117087" y="74979"/>
                </a:lnTo>
                <a:lnTo>
                  <a:pt x="115205" y="79502"/>
                </a:lnTo>
                <a:lnTo>
                  <a:pt x="113951" y="84422"/>
                </a:lnTo>
                <a:lnTo>
                  <a:pt x="112162" y="88655"/>
                </a:lnTo>
                <a:lnTo>
                  <a:pt x="110017" y="92430"/>
                </a:lnTo>
                <a:lnTo>
                  <a:pt x="107635" y="95899"/>
                </a:lnTo>
                <a:lnTo>
                  <a:pt x="104142" y="100116"/>
                </a:lnTo>
                <a:lnTo>
                  <a:pt x="99908" y="104833"/>
                </a:lnTo>
                <a:lnTo>
                  <a:pt x="95179" y="109882"/>
                </a:lnTo>
                <a:lnTo>
                  <a:pt x="92028" y="114201"/>
                </a:lnTo>
                <a:lnTo>
                  <a:pt x="89928" y="118033"/>
                </a:lnTo>
                <a:lnTo>
                  <a:pt x="88526" y="121540"/>
                </a:lnTo>
                <a:lnTo>
                  <a:pt x="86640" y="124830"/>
                </a:lnTo>
                <a:lnTo>
                  <a:pt x="84431" y="127976"/>
                </a:lnTo>
                <a:lnTo>
                  <a:pt x="82005" y="131026"/>
                </a:lnTo>
                <a:lnTo>
                  <a:pt x="79435" y="134012"/>
                </a:lnTo>
                <a:lnTo>
                  <a:pt x="76770" y="136955"/>
                </a:lnTo>
                <a:lnTo>
                  <a:pt x="74040" y="139870"/>
                </a:lnTo>
                <a:lnTo>
                  <a:pt x="72220" y="142765"/>
                </a:lnTo>
                <a:lnTo>
                  <a:pt x="71007" y="145648"/>
                </a:lnTo>
                <a:lnTo>
                  <a:pt x="70198" y="148522"/>
                </a:lnTo>
                <a:lnTo>
                  <a:pt x="69659" y="151391"/>
                </a:lnTo>
                <a:lnTo>
                  <a:pt x="69299" y="154256"/>
                </a:lnTo>
                <a:lnTo>
                  <a:pt x="69059" y="157119"/>
                </a:lnTo>
                <a:lnTo>
                  <a:pt x="68899" y="159979"/>
                </a:lnTo>
                <a:lnTo>
                  <a:pt x="68622" y="169722"/>
                </a:lnTo>
                <a:lnTo>
                  <a:pt x="69561" y="170287"/>
                </a:lnTo>
                <a:lnTo>
                  <a:pt x="73144" y="170914"/>
                </a:lnTo>
                <a:lnTo>
                  <a:pt x="77912" y="171193"/>
                </a:lnTo>
                <a:lnTo>
                  <a:pt x="83204" y="171317"/>
                </a:lnTo>
                <a:lnTo>
                  <a:pt x="113122" y="171412"/>
                </a:lnTo>
                <a:lnTo>
                  <a:pt x="117325" y="170461"/>
                </a:lnTo>
                <a:lnTo>
                  <a:pt x="122031" y="168874"/>
                </a:lnTo>
                <a:lnTo>
                  <a:pt x="127074" y="166864"/>
                </a:lnTo>
                <a:lnTo>
                  <a:pt x="132342" y="165524"/>
                </a:lnTo>
                <a:lnTo>
                  <a:pt x="137757" y="164631"/>
                </a:lnTo>
                <a:lnTo>
                  <a:pt x="143273" y="164035"/>
                </a:lnTo>
                <a:lnTo>
                  <a:pt x="148855" y="163638"/>
                </a:lnTo>
                <a:lnTo>
                  <a:pt x="154482" y="163373"/>
                </a:lnTo>
                <a:lnTo>
                  <a:pt x="165814" y="163079"/>
                </a:lnTo>
                <a:lnTo>
                  <a:pt x="214313" y="1628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3" name="SMARTPenAnnotation447"/>
          <p:cNvSpPr/>
          <p:nvPr/>
        </p:nvSpPr>
        <p:spPr>
          <a:xfrm>
            <a:off x="4374836" y="4260545"/>
            <a:ext cx="68462" cy="68174"/>
          </a:xfrm>
          <a:custGeom>
            <a:avLst/>
            <a:gdLst/>
            <a:ahLst/>
            <a:cxnLst/>
            <a:rect l="0" t="0" r="0" b="0"/>
            <a:pathLst>
              <a:path w="68462" h="68174">
                <a:moveTo>
                  <a:pt x="25714" y="34277"/>
                </a:moveTo>
                <a:lnTo>
                  <a:pt x="37645" y="34277"/>
                </a:lnTo>
                <a:lnTo>
                  <a:pt x="39383" y="35230"/>
                </a:lnTo>
                <a:lnTo>
                  <a:pt x="40542" y="36817"/>
                </a:lnTo>
                <a:lnTo>
                  <a:pt x="41314" y="38828"/>
                </a:lnTo>
                <a:lnTo>
                  <a:pt x="42781" y="40168"/>
                </a:lnTo>
                <a:lnTo>
                  <a:pt x="44712" y="41062"/>
                </a:lnTo>
                <a:lnTo>
                  <a:pt x="50103" y="42496"/>
                </a:lnTo>
                <a:lnTo>
                  <a:pt x="51498" y="42614"/>
                </a:lnTo>
                <a:lnTo>
                  <a:pt x="53381" y="42693"/>
                </a:lnTo>
                <a:lnTo>
                  <a:pt x="59988" y="42849"/>
                </a:lnTo>
                <a:lnTo>
                  <a:pt x="59994" y="42849"/>
                </a:lnTo>
                <a:lnTo>
                  <a:pt x="52622" y="50231"/>
                </a:lnTo>
                <a:lnTo>
                  <a:pt x="51272" y="49675"/>
                </a:lnTo>
                <a:lnTo>
                  <a:pt x="49420" y="48353"/>
                </a:lnTo>
                <a:lnTo>
                  <a:pt x="43243" y="43172"/>
                </a:lnTo>
                <a:lnTo>
                  <a:pt x="42162" y="43064"/>
                </a:lnTo>
                <a:lnTo>
                  <a:pt x="40489" y="42993"/>
                </a:lnTo>
                <a:lnTo>
                  <a:pt x="38422" y="42945"/>
                </a:lnTo>
                <a:lnTo>
                  <a:pt x="37043" y="41961"/>
                </a:lnTo>
                <a:lnTo>
                  <a:pt x="36124" y="40352"/>
                </a:lnTo>
                <a:lnTo>
                  <a:pt x="35511" y="38327"/>
                </a:lnTo>
                <a:lnTo>
                  <a:pt x="34151" y="36977"/>
                </a:lnTo>
                <a:lnTo>
                  <a:pt x="32290" y="36077"/>
                </a:lnTo>
                <a:lnTo>
                  <a:pt x="30099" y="35477"/>
                </a:lnTo>
                <a:lnTo>
                  <a:pt x="28637" y="34125"/>
                </a:lnTo>
                <a:lnTo>
                  <a:pt x="27663" y="32270"/>
                </a:lnTo>
                <a:lnTo>
                  <a:pt x="25748" y="25818"/>
                </a:lnTo>
                <a:lnTo>
                  <a:pt x="26689" y="25780"/>
                </a:lnTo>
                <a:lnTo>
                  <a:pt x="30274" y="25738"/>
                </a:lnTo>
                <a:lnTo>
                  <a:pt x="32564" y="24775"/>
                </a:lnTo>
                <a:lnTo>
                  <a:pt x="35043" y="23180"/>
                </a:lnTo>
                <a:lnTo>
                  <a:pt x="41315" y="18327"/>
                </a:lnTo>
                <a:lnTo>
                  <a:pt x="42782" y="17928"/>
                </a:lnTo>
                <a:lnTo>
                  <a:pt x="44712" y="17663"/>
                </a:lnTo>
                <a:lnTo>
                  <a:pt x="50104" y="17237"/>
                </a:lnTo>
                <a:lnTo>
                  <a:pt x="53381" y="17179"/>
                </a:lnTo>
                <a:lnTo>
                  <a:pt x="63246" y="17141"/>
                </a:lnTo>
                <a:lnTo>
                  <a:pt x="65023" y="18091"/>
                </a:lnTo>
                <a:lnTo>
                  <a:pt x="66207" y="19676"/>
                </a:lnTo>
                <a:lnTo>
                  <a:pt x="68437" y="25352"/>
                </a:lnTo>
                <a:lnTo>
                  <a:pt x="67531" y="26422"/>
                </a:lnTo>
                <a:lnTo>
                  <a:pt x="65975" y="28088"/>
                </a:lnTo>
                <a:lnTo>
                  <a:pt x="63984" y="30151"/>
                </a:lnTo>
                <a:lnTo>
                  <a:pt x="62657" y="32479"/>
                </a:lnTo>
                <a:lnTo>
                  <a:pt x="61773" y="34983"/>
                </a:lnTo>
                <a:lnTo>
                  <a:pt x="61183" y="37605"/>
                </a:lnTo>
                <a:lnTo>
                  <a:pt x="59837" y="39353"/>
                </a:lnTo>
                <a:lnTo>
                  <a:pt x="57988" y="40519"/>
                </a:lnTo>
                <a:lnTo>
                  <a:pt x="55802" y="41296"/>
                </a:lnTo>
                <a:lnTo>
                  <a:pt x="53392" y="42766"/>
                </a:lnTo>
                <a:lnTo>
                  <a:pt x="50834" y="44699"/>
                </a:lnTo>
                <a:lnTo>
                  <a:pt x="48175" y="46940"/>
                </a:lnTo>
                <a:lnTo>
                  <a:pt x="45451" y="49387"/>
                </a:lnTo>
                <a:lnTo>
                  <a:pt x="39884" y="54645"/>
                </a:lnTo>
                <a:lnTo>
                  <a:pt x="37065" y="56428"/>
                </a:lnTo>
                <a:lnTo>
                  <a:pt x="34234" y="57617"/>
                </a:lnTo>
                <a:lnTo>
                  <a:pt x="31394" y="58409"/>
                </a:lnTo>
                <a:lnTo>
                  <a:pt x="29500" y="59890"/>
                </a:lnTo>
                <a:lnTo>
                  <a:pt x="28238" y="61830"/>
                </a:lnTo>
                <a:lnTo>
                  <a:pt x="27397" y="64076"/>
                </a:lnTo>
                <a:lnTo>
                  <a:pt x="25883" y="65573"/>
                </a:lnTo>
                <a:lnTo>
                  <a:pt x="23921" y="66571"/>
                </a:lnTo>
                <a:lnTo>
                  <a:pt x="21661" y="67236"/>
                </a:lnTo>
                <a:lnTo>
                  <a:pt x="19202" y="67680"/>
                </a:lnTo>
                <a:lnTo>
                  <a:pt x="16610" y="67976"/>
                </a:lnTo>
                <a:lnTo>
                  <a:pt x="13929" y="68173"/>
                </a:lnTo>
                <a:lnTo>
                  <a:pt x="11190" y="67352"/>
                </a:lnTo>
                <a:lnTo>
                  <a:pt x="8411" y="65852"/>
                </a:lnTo>
                <a:lnTo>
                  <a:pt x="1658" y="61152"/>
                </a:lnTo>
                <a:lnTo>
                  <a:pt x="1104" y="59814"/>
                </a:lnTo>
                <a:lnTo>
                  <a:pt x="735" y="57969"/>
                </a:lnTo>
                <a:lnTo>
                  <a:pt x="489" y="55787"/>
                </a:lnTo>
                <a:lnTo>
                  <a:pt x="325" y="53380"/>
                </a:lnTo>
                <a:lnTo>
                  <a:pt x="215" y="50822"/>
                </a:lnTo>
                <a:lnTo>
                  <a:pt x="93" y="45441"/>
                </a:lnTo>
                <a:lnTo>
                  <a:pt x="0" y="27387"/>
                </a:lnTo>
                <a:lnTo>
                  <a:pt x="951" y="25874"/>
                </a:lnTo>
                <a:lnTo>
                  <a:pt x="2538" y="23912"/>
                </a:lnTo>
                <a:lnTo>
                  <a:pt x="4548" y="21652"/>
                </a:lnTo>
                <a:lnTo>
                  <a:pt x="9321" y="16601"/>
                </a:lnTo>
                <a:lnTo>
                  <a:pt x="11928" y="13920"/>
                </a:lnTo>
                <a:lnTo>
                  <a:pt x="13666" y="11181"/>
                </a:lnTo>
                <a:lnTo>
                  <a:pt x="14824" y="8402"/>
                </a:lnTo>
                <a:lnTo>
                  <a:pt x="15596" y="5597"/>
                </a:lnTo>
                <a:lnTo>
                  <a:pt x="17064" y="3727"/>
                </a:lnTo>
                <a:lnTo>
                  <a:pt x="18995" y="2480"/>
                </a:lnTo>
                <a:lnTo>
                  <a:pt x="21234" y="1649"/>
                </a:lnTo>
                <a:lnTo>
                  <a:pt x="23680" y="1095"/>
                </a:lnTo>
                <a:lnTo>
                  <a:pt x="26263" y="726"/>
                </a:lnTo>
                <a:lnTo>
                  <a:pt x="28937" y="480"/>
                </a:lnTo>
                <a:lnTo>
                  <a:pt x="31672" y="316"/>
                </a:lnTo>
                <a:lnTo>
                  <a:pt x="37252" y="133"/>
                </a:lnTo>
                <a:lnTo>
                  <a:pt x="49747" y="0"/>
                </a:lnTo>
                <a:lnTo>
                  <a:pt x="51261" y="948"/>
                </a:lnTo>
                <a:lnTo>
                  <a:pt x="53223" y="2533"/>
                </a:lnTo>
                <a:lnTo>
                  <a:pt x="58664" y="7369"/>
                </a:lnTo>
                <a:lnTo>
                  <a:pt x="64157" y="12758"/>
                </a:lnTo>
                <a:lnTo>
                  <a:pt x="65630" y="15168"/>
                </a:lnTo>
                <a:lnTo>
                  <a:pt x="66612" y="17728"/>
                </a:lnTo>
                <a:lnTo>
                  <a:pt x="68188" y="24129"/>
                </a:lnTo>
                <a:lnTo>
                  <a:pt x="68317" y="25607"/>
                </a:lnTo>
                <a:lnTo>
                  <a:pt x="68404" y="27544"/>
                </a:lnTo>
                <a:lnTo>
                  <a:pt x="68461" y="29789"/>
                </a:lnTo>
                <a:lnTo>
                  <a:pt x="67547" y="32237"/>
                </a:lnTo>
                <a:lnTo>
                  <a:pt x="65985" y="34822"/>
                </a:lnTo>
                <a:lnTo>
                  <a:pt x="61185" y="41264"/>
                </a:lnTo>
                <a:lnTo>
                  <a:pt x="59839" y="41792"/>
                </a:lnTo>
                <a:lnTo>
                  <a:pt x="57989" y="42145"/>
                </a:lnTo>
                <a:lnTo>
                  <a:pt x="52727" y="42710"/>
                </a:lnTo>
                <a:lnTo>
                  <a:pt x="51342" y="42757"/>
                </a:lnTo>
                <a:lnTo>
                  <a:pt x="43245" y="42846"/>
                </a:lnTo>
                <a:lnTo>
                  <a:pt x="42164" y="41895"/>
                </a:lnTo>
                <a:lnTo>
                  <a:pt x="34286" y="342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5" name="SMARTPenAnnotation448"/>
          <p:cNvSpPr/>
          <p:nvPr/>
        </p:nvSpPr>
        <p:spPr>
          <a:xfrm>
            <a:off x="4658112" y="3969432"/>
            <a:ext cx="64468" cy="68216"/>
          </a:xfrm>
          <a:custGeom>
            <a:avLst/>
            <a:gdLst/>
            <a:ahLst/>
            <a:cxnLst/>
            <a:rect l="0" t="0" r="0" b="0"/>
            <a:pathLst>
              <a:path w="64468" h="68216">
                <a:moveTo>
                  <a:pt x="33903" y="68215"/>
                </a:moveTo>
                <a:lnTo>
                  <a:pt x="18054" y="68215"/>
                </a:lnTo>
                <a:lnTo>
                  <a:pt x="16669" y="67263"/>
                </a:lnTo>
                <a:lnTo>
                  <a:pt x="14794" y="65675"/>
                </a:lnTo>
                <a:lnTo>
                  <a:pt x="9491" y="60834"/>
                </a:lnTo>
                <a:lnTo>
                  <a:pt x="8103" y="60437"/>
                </a:lnTo>
                <a:lnTo>
                  <a:pt x="6225" y="60172"/>
                </a:lnTo>
                <a:lnTo>
                  <a:pt x="4021" y="59996"/>
                </a:lnTo>
                <a:lnTo>
                  <a:pt x="2551" y="58925"/>
                </a:lnTo>
                <a:lnTo>
                  <a:pt x="1572" y="57260"/>
                </a:lnTo>
                <a:lnTo>
                  <a:pt x="0" y="52293"/>
                </a:lnTo>
                <a:lnTo>
                  <a:pt x="823" y="50933"/>
                </a:lnTo>
                <a:lnTo>
                  <a:pt x="2324" y="49073"/>
                </a:lnTo>
                <a:lnTo>
                  <a:pt x="8083" y="42612"/>
                </a:lnTo>
                <a:lnTo>
                  <a:pt x="9070" y="42574"/>
                </a:lnTo>
                <a:lnTo>
                  <a:pt x="16910" y="42504"/>
                </a:lnTo>
                <a:lnTo>
                  <a:pt x="32597" y="42497"/>
                </a:lnTo>
                <a:lnTo>
                  <a:pt x="33032" y="43450"/>
                </a:lnTo>
                <a:lnTo>
                  <a:pt x="33322" y="45038"/>
                </a:lnTo>
                <a:lnTo>
                  <a:pt x="33896" y="51000"/>
                </a:lnTo>
                <a:lnTo>
                  <a:pt x="33901" y="51061"/>
                </a:lnTo>
                <a:lnTo>
                  <a:pt x="26521" y="43688"/>
                </a:lnTo>
                <a:lnTo>
                  <a:pt x="25172" y="43292"/>
                </a:lnTo>
                <a:lnTo>
                  <a:pt x="23320" y="43027"/>
                </a:lnTo>
                <a:lnTo>
                  <a:pt x="21132" y="42851"/>
                </a:lnTo>
                <a:lnTo>
                  <a:pt x="19674" y="41780"/>
                </a:lnTo>
                <a:lnTo>
                  <a:pt x="18702" y="40115"/>
                </a:lnTo>
                <a:lnTo>
                  <a:pt x="18054" y="38052"/>
                </a:lnTo>
                <a:lnTo>
                  <a:pt x="17622" y="35723"/>
                </a:lnTo>
                <a:lnTo>
                  <a:pt x="17334" y="33219"/>
                </a:lnTo>
                <a:lnTo>
                  <a:pt x="16872" y="26907"/>
                </a:lnTo>
                <a:lnTo>
                  <a:pt x="17786" y="25436"/>
                </a:lnTo>
                <a:lnTo>
                  <a:pt x="19348" y="23503"/>
                </a:lnTo>
                <a:lnTo>
                  <a:pt x="21342" y="21262"/>
                </a:lnTo>
                <a:lnTo>
                  <a:pt x="22672" y="18816"/>
                </a:lnTo>
                <a:lnTo>
                  <a:pt x="23558" y="16232"/>
                </a:lnTo>
                <a:lnTo>
                  <a:pt x="24149" y="13557"/>
                </a:lnTo>
                <a:lnTo>
                  <a:pt x="25495" y="11774"/>
                </a:lnTo>
                <a:lnTo>
                  <a:pt x="27345" y="10585"/>
                </a:lnTo>
                <a:lnTo>
                  <a:pt x="32607" y="8677"/>
                </a:lnTo>
                <a:lnTo>
                  <a:pt x="33991" y="7568"/>
                </a:lnTo>
                <a:lnTo>
                  <a:pt x="35866" y="5876"/>
                </a:lnTo>
                <a:lnTo>
                  <a:pt x="41170" y="868"/>
                </a:lnTo>
                <a:lnTo>
                  <a:pt x="42557" y="457"/>
                </a:lnTo>
                <a:lnTo>
                  <a:pt x="44435" y="183"/>
                </a:lnTo>
                <a:lnTo>
                  <a:pt x="46639" y="0"/>
                </a:lnTo>
                <a:lnTo>
                  <a:pt x="49061" y="831"/>
                </a:lnTo>
                <a:lnTo>
                  <a:pt x="51628" y="2337"/>
                </a:lnTo>
                <a:lnTo>
                  <a:pt x="59152" y="7864"/>
                </a:lnTo>
                <a:lnTo>
                  <a:pt x="61952" y="10595"/>
                </a:lnTo>
                <a:lnTo>
                  <a:pt x="64032" y="12657"/>
                </a:lnTo>
                <a:lnTo>
                  <a:pt x="64467" y="14984"/>
                </a:lnTo>
                <a:lnTo>
                  <a:pt x="63804" y="17487"/>
                </a:lnTo>
                <a:lnTo>
                  <a:pt x="60446" y="23799"/>
                </a:lnTo>
                <a:lnTo>
                  <a:pt x="59218" y="25269"/>
                </a:lnTo>
                <a:lnTo>
                  <a:pt x="57448" y="27202"/>
                </a:lnTo>
                <a:lnTo>
                  <a:pt x="52939" y="31890"/>
                </a:lnTo>
                <a:lnTo>
                  <a:pt x="44041" y="40913"/>
                </a:lnTo>
                <a:lnTo>
                  <a:pt x="42566" y="41441"/>
                </a:lnTo>
                <a:lnTo>
                  <a:pt x="40631" y="41793"/>
                </a:lnTo>
                <a:lnTo>
                  <a:pt x="35232" y="42358"/>
                </a:lnTo>
                <a:lnTo>
                  <a:pt x="33836" y="42405"/>
                </a:lnTo>
                <a:lnTo>
                  <a:pt x="26638" y="42485"/>
                </a:lnTo>
                <a:lnTo>
                  <a:pt x="25250" y="41537"/>
                </a:lnTo>
                <a:lnTo>
                  <a:pt x="23372" y="39952"/>
                </a:lnTo>
                <a:lnTo>
                  <a:pt x="18064" y="35116"/>
                </a:lnTo>
                <a:lnTo>
                  <a:pt x="17628" y="33766"/>
                </a:lnTo>
                <a:lnTo>
                  <a:pt x="17338" y="31914"/>
                </a:lnTo>
                <a:lnTo>
                  <a:pt x="16758" y="253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6" name="SMARTPenAnnotation449"/>
          <p:cNvSpPr/>
          <p:nvPr/>
        </p:nvSpPr>
        <p:spPr>
          <a:xfrm>
            <a:off x="4957796" y="3686176"/>
            <a:ext cx="42828" cy="34256"/>
          </a:xfrm>
          <a:custGeom>
            <a:avLst/>
            <a:gdLst/>
            <a:ahLst/>
            <a:cxnLst/>
            <a:rect l="0" t="0" r="0" b="0"/>
            <a:pathLst>
              <a:path w="42828" h="34256">
                <a:moveTo>
                  <a:pt x="8538" y="8571"/>
                </a:moveTo>
                <a:lnTo>
                  <a:pt x="16758" y="352"/>
                </a:lnTo>
                <a:lnTo>
                  <a:pt x="17828" y="1186"/>
                </a:lnTo>
                <a:lnTo>
                  <a:pt x="19494" y="2696"/>
                </a:lnTo>
                <a:lnTo>
                  <a:pt x="21557" y="4654"/>
                </a:lnTo>
                <a:lnTo>
                  <a:pt x="23885" y="5960"/>
                </a:lnTo>
                <a:lnTo>
                  <a:pt x="26390" y="6830"/>
                </a:lnTo>
                <a:lnTo>
                  <a:pt x="32702" y="8227"/>
                </a:lnTo>
                <a:lnTo>
                  <a:pt x="34173" y="9294"/>
                </a:lnTo>
                <a:lnTo>
                  <a:pt x="36106" y="10958"/>
                </a:lnTo>
                <a:lnTo>
                  <a:pt x="38347" y="13020"/>
                </a:lnTo>
                <a:lnTo>
                  <a:pt x="38888" y="14395"/>
                </a:lnTo>
                <a:lnTo>
                  <a:pt x="38297" y="15311"/>
                </a:lnTo>
                <a:lnTo>
                  <a:pt x="35054" y="16782"/>
                </a:lnTo>
                <a:lnTo>
                  <a:pt x="33836" y="17855"/>
                </a:lnTo>
                <a:lnTo>
                  <a:pt x="26945" y="24493"/>
                </a:lnTo>
                <a:lnTo>
                  <a:pt x="18413" y="32990"/>
                </a:lnTo>
                <a:lnTo>
                  <a:pt x="17027" y="33423"/>
                </a:lnTo>
                <a:lnTo>
                  <a:pt x="15150" y="33711"/>
                </a:lnTo>
                <a:lnTo>
                  <a:pt x="9844" y="34174"/>
                </a:lnTo>
                <a:lnTo>
                  <a:pt x="6579" y="34238"/>
                </a:lnTo>
                <a:lnTo>
                  <a:pt x="4375" y="34255"/>
                </a:lnTo>
                <a:lnTo>
                  <a:pt x="2905" y="33314"/>
                </a:lnTo>
                <a:lnTo>
                  <a:pt x="1926" y="31734"/>
                </a:lnTo>
                <a:lnTo>
                  <a:pt x="353" y="26905"/>
                </a:lnTo>
                <a:lnTo>
                  <a:pt x="224" y="25556"/>
                </a:lnTo>
                <a:lnTo>
                  <a:pt x="138" y="23704"/>
                </a:lnTo>
                <a:lnTo>
                  <a:pt x="0" y="18440"/>
                </a:lnTo>
                <a:lnTo>
                  <a:pt x="941" y="17055"/>
                </a:lnTo>
                <a:lnTo>
                  <a:pt x="2521" y="15180"/>
                </a:lnTo>
                <a:lnTo>
                  <a:pt x="7350" y="9877"/>
                </a:lnTo>
                <a:lnTo>
                  <a:pt x="12737" y="4407"/>
                </a:lnTo>
                <a:lnTo>
                  <a:pt x="15148" y="2937"/>
                </a:lnTo>
                <a:lnTo>
                  <a:pt x="17708" y="1958"/>
                </a:lnTo>
                <a:lnTo>
                  <a:pt x="20366" y="1305"/>
                </a:lnTo>
                <a:lnTo>
                  <a:pt x="23091" y="869"/>
                </a:lnTo>
                <a:lnTo>
                  <a:pt x="25860" y="579"/>
                </a:lnTo>
                <a:lnTo>
                  <a:pt x="32597" y="113"/>
                </a:lnTo>
                <a:lnTo>
                  <a:pt x="36059" y="50"/>
                </a:lnTo>
                <a:lnTo>
                  <a:pt x="42711" y="0"/>
                </a:lnTo>
                <a:lnTo>
                  <a:pt x="42750" y="952"/>
                </a:lnTo>
                <a:lnTo>
                  <a:pt x="42825" y="8218"/>
                </a:lnTo>
                <a:lnTo>
                  <a:pt x="42827" y="13017"/>
                </a:lnTo>
                <a:lnTo>
                  <a:pt x="41875" y="14393"/>
                </a:lnTo>
                <a:lnTo>
                  <a:pt x="40288" y="15310"/>
                </a:lnTo>
                <a:lnTo>
                  <a:pt x="35447" y="16782"/>
                </a:lnTo>
                <a:lnTo>
                  <a:pt x="34098" y="16902"/>
                </a:lnTo>
                <a:lnTo>
                  <a:pt x="32246" y="16983"/>
                </a:lnTo>
                <a:lnTo>
                  <a:pt x="27648" y="17072"/>
                </a:lnTo>
                <a:lnTo>
                  <a:pt x="12699" y="17143"/>
                </a:lnTo>
                <a:lnTo>
                  <a:pt x="11312" y="16191"/>
                </a:lnTo>
                <a:lnTo>
                  <a:pt x="10387" y="14603"/>
                </a:lnTo>
                <a:lnTo>
                  <a:pt x="8904" y="9763"/>
                </a:lnTo>
                <a:lnTo>
                  <a:pt x="9734" y="9366"/>
                </a:lnTo>
                <a:lnTo>
                  <a:pt x="11241" y="9101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7" name="SMARTPenAnnotation450"/>
          <p:cNvSpPr/>
          <p:nvPr/>
        </p:nvSpPr>
        <p:spPr>
          <a:xfrm>
            <a:off x="5249227" y="3394744"/>
            <a:ext cx="42394" cy="42721"/>
          </a:xfrm>
          <a:custGeom>
            <a:avLst/>
            <a:gdLst/>
            <a:ahLst/>
            <a:cxnLst/>
            <a:rect l="0" t="0" r="0" b="0"/>
            <a:pathLst>
              <a:path w="42394" h="42721">
                <a:moveTo>
                  <a:pt x="0" y="25683"/>
                </a:moveTo>
                <a:lnTo>
                  <a:pt x="0" y="21132"/>
                </a:lnTo>
                <a:lnTo>
                  <a:pt x="953" y="19792"/>
                </a:lnTo>
                <a:lnTo>
                  <a:pt x="2540" y="18898"/>
                </a:lnTo>
                <a:lnTo>
                  <a:pt x="7381" y="17464"/>
                </a:lnTo>
                <a:lnTo>
                  <a:pt x="8731" y="17346"/>
                </a:lnTo>
                <a:lnTo>
                  <a:pt x="10583" y="17267"/>
                </a:lnTo>
                <a:lnTo>
                  <a:pt x="15181" y="17181"/>
                </a:lnTo>
                <a:lnTo>
                  <a:pt x="24142" y="17120"/>
                </a:lnTo>
                <a:lnTo>
                  <a:pt x="24667" y="18069"/>
                </a:lnTo>
                <a:lnTo>
                  <a:pt x="25017" y="19655"/>
                </a:lnTo>
                <a:lnTo>
                  <a:pt x="25251" y="21664"/>
                </a:lnTo>
                <a:lnTo>
                  <a:pt x="26359" y="23004"/>
                </a:lnTo>
                <a:lnTo>
                  <a:pt x="28050" y="23897"/>
                </a:lnTo>
                <a:lnTo>
                  <a:pt x="30130" y="24492"/>
                </a:lnTo>
                <a:lnTo>
                  <a:pt x="30564" y="25842"/>
                </a:lnTo>
                <a:lnTo>
                  <a:pt x="29901" y="27694"/>
                </a:lnTo>
                <a:lnTo>
                  <a:pt x="25963" y="33871"/>
                </a:lnTo>
                <a:lnTo>
                  <a:pt x="23287" y="36625"/>
                </a:lnTo>
                <a:lnTo>
                  <a:pt x="18358" y="41603"/>
                </a:lnTo>
                <a:lnTo>
                  <a:pt x="17001" y="42011"/>
                </a:lnTo>
                <a:lnTo>
                  <a:pt x="15144" y="42283"/>
                </a:lnTo>
                <a:lnTo>
                  <a:pt x="9870" y="42720"/>
                </a:lnTo>
                <a:lnTo>
                  <a:pt x="9438" y="41804"/>
                </a:lnTo>
                <a:lnTo>
                  <a:pt x="9150" y="40240"/>
                </a:lnTo>
                <a:lnTo>
                  <a:pt x="8607" y="34606"/>
                </a:lnTo>
                <a:lnTo>
                  <a:pt x="8573" y="10190"/>
                </a:lnTo>
                <a:lnTo>
                  <a:pt x="9525" y="8687"/>
                </a:lnTo>
                <a:lnTo>
                  <a:pt x="11113" y="6732"/>
                </a:lnTo>
                <a:lnTo>
                  <a:pt x="13123" y="4477"/>
                </a:lnTo>
                <a:lnTo>
                  <a:pt x="15417" y="2973"/>
                </a:lnTo>
                <a:lnTo>
                  <a:pt x="17898" y="1971"/>
                </a:lnTo>
                <a:lnTo>
                  <a:pt x="24173" y="362"/>
                </a:lnTo>
                <a:lnTo>
                  <a:pt x="25640" y="230"/>
                </a:lnTo>
                <a:lnTo>
                  <a:pt x="27571" y="142"/>
                </a:lnTo>
                <a:lnTo>
                  <a:pt x="32256" y="44"/>
                </a:lnTo>
                <a:lnTo>
                  <a:pt x="37514" y="0"/>
                </a:lnTo>
                <a:lnTo>
                  <a:pt x="39297" y="941"/>
                </a:lnTo>
                <a:lnTo>
                  <a:pt x="40486" y="2521"/>
                </a:lnTo>
                <a:lnTo>
                  <a:pt x="42393" y="7349"/>
                </a:lnTo>
                <a:lnTo>
                  <a:pt x="41597" y="8698"/>
                </a:lnTo>
                <a:lnTo>
                  <a:pt x="40114" y="10550"/>
                </a:lnTo>
                <a:lnTo>
                  <a:pt x="38173" y="12737"/>
                </a:lnTo>
                <a:lnTo>
                  <a:pt x="36879" y="15147"/>
                </a:lnTo>
                <a:lnTo>
                  <a:pt x="36015" y="17707"/>
                </a:lnTo>
                <a:lnTo>
                  <a:pt x="34631" y="24108"/>
                </a:lnTo>
                <a:lnTo>
                  <a:pt x="33565" y="25585"/>
                </a:lnTo>
                <a:lnTo>
                  <a:pt x="31901" y="27523"/>
                </a:lnTo>
                <a:lnTo>
                  <a:pt x="25718" y="342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8" name="SMARTPenAnnotation451"/>
          <p:cNvSpPr/>
          <p:nvPr/>
        </p:nvSpPr>
        <p:spPr>
          <a:xfrm>
            <a:off x="5557838" y="3120389"/>
            <a:ext cx="33905" cy="34178"/>
          </a:xfrm>
          <a:custGeom>
            <a:avLst/>
            <a:gdLst/>
            <a:ahLst/>
            <a:cxnLst/>
            <a:rect l="0" t="0" r="0" b="0"/>
            <a:pathLst>
              <a:path w="33905" h="34178">
                <a:moveTo>
                  <a:pt x="8571" y="17146"/>
                </a:moveTo>
                <a:lnTo>
                  <a:pt x="32990" y="17146"/>
                </a:lnTo>
                <a:lnTo>
                  <a:pt x="33423" y="18098"/>
                </a:lnTo>
                <a:lnTo>
                  <a:pt x="33712" y="19686"/>
                </a:lnTo>
                <a:lnTo>
                  <a:pt x="33904" y="21697"/>
                </a:lnTo>
                <a:lnTo>
                  <a:pt x="33080" y="23037"/>
                </a:lnTo>
                <a:lnTo>
                  <a:pt x="31578" y="23931"/>
                </a:lnTo>
                <a:lnTo>
                  <a:pt x="29624" y="24526"/>
                </a:lnTo>
                <a:lnTo>
                  <a:pt x="28322" y="25876"/>
                </a:lnTo>
                <a:lnTo>
                  <a:pt x="27453" y="27729"/>
                </a:lnTo>
                <a:lnTo>
                  <a:pt x="26874" y="29916"/>
                </a:lnTo>
                <a:lnTo>
                  <a:pt x="25536" y="31374"/>
                </a:lnTo>
                <a:lnTo>
                  <a:pt x="23691" y="32346"/>
                </a:lnTo>
                <a:lnTo>
                  <a:pt x="21509" y="32994"/>
                </a:lnTo>
                <a:lnTo>
                  <a:pt x="19101" y="33427"/>
                </a:lnTo>
                <a:lnTo>
                  <a:pt x="16544" y="33714"/>
                </a:lnTo>
                <a:lnTo>
                  <a:pt x="13887" y="33907"/>
                </a:lnTo>
                <a:lnTo>
                  <a:pt x="11163" y="34035"/>
                </a:lnTo>
                <a:lnTo>
                  <a:pt x="5596" y="34177"/>
                </a:lnTo>
                <a:lnTo>
                  <a:pt x="3730" y="33262"/>
                </a:lnTo>
                <a:lnTo>
                  <a:pt x="2486" y="31700"/>
                </a:lnTo>
                <a:lnTo>
                  <a:pt x="490" y="26900"/>
                </a:lnTo>
                <a:lnTo>
                  <a:pt x="326" y="25553"/>
                </a:lnTo>
                <a:lnTo>
                  <a:pt x="218" y="23703"/>
                </a:lnTo>
                <a:lnTo>
                  <a:pt x="11" y="17529"/>
                </a:lnTo>
                <a:lnTo>
                  <a:pt x="0" y="9799"/>
                </a:lnTo>
                <a:lnTo>
                  <a:pt x="952" y="9390"/>
                </a:lnTo>
                <a:lnTo>
                  <a:pt x="2540" y="9118"/>
                </a:lnTo>
                <a:lnTo>
                  <a:pt x="4551" y="8936"/>
                </a:lnTo>
                <a:lnTo>
                  <a:pt x="6843" y="7863"/>
                </a:lnTo>
                <a:lnTo>
                  <a:pt x="9324" y="6194"/>
                </a:lnTo>
                <a:lnTo>
                  <a:pt x="171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9" name="SMARTPenAnnotation452"/>
          <p:cNvSpPr/>
          <p:nvPr/>
        </p:nvSpPr>
        <p:spPr>
          <a:xfrm>
            <a:off x="5857875" y="2837497"/>
            <a:ext cx="17142" cy="25354"/>
          </a:xfrm>
          <a:custGeom>
            <a:avLst/>
            <a:gdLst/>
            <a:ahLst/>
            <a:cxnLst/>
            <a:rect l="0" t="0" r="0" b="0"/>
            <a:pathLst>
              <a:path w="17142" h="25354">
                <a:moveTo>
                  <a:pt x="0" y="0"/>
                </a:moveTo>
                <a:lnTo>
                  <a:pt x="16687" y="0"/>
                </a:lnTo>
                <a:lnTo>
                  <a:pt x="16840" y="953"/>
                </a:lnTo>
                <a:lnTo>
                  <a:pt x="16941" y="2540"/>
                </a:lnTo>
                <a:lnTo>
                  <a:pt x="17009" y="4551"/>
                </a:lnTo>
                <a:lnTo>
                  <a:pt x="17141" y="16688"/>
                </a:lnTo>
                <a:lnTo>
                  <a:pt x="16190" y="17793"/>
                </a:lnTo>
                <a:lnTo>
                  <a:pt x="14603" y="19482"/>
                </a:lnTo>
                <a:lnTo>
                  <a:pt x="12593" y="21560"/>
                </a:lnTo>
                <a:lnTo>
                  <a:pt x="10300" y="22946"/>
                </a:lnTo>
                <a:lnTo>
                  <a:pt x="7819" y="23870"/>
                </a:lnTo>
                <a:lnTo>
                  <a:pt x="1544" y="25353"/>
                </a:lnTo>
                <a:lnTo>
                  <a:pt x="1029" y="24522"/>
                </a:lnTo>
                <a:lnTo>
                  <a:pt x="686" y="23015"/>
                </a:lnTo>
                <a:lnTo>
                  <a:pt x="40" y="17489"/>
                </a:lnTo>
                <a:lnTo>
                  <a:pt x="0" y="3"/>
                </a:lnTo>
                <a:lnTo>
                  <a:pt x="2540" y="1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20" name="SMARTPenAnnotation453"/>
          <p:cNvSpPr/>
          <p:nvPr/>
        </p:nvSpPr>
        <p:spPr>
          <a:xfrm>
            <a:off x="6140767" y="2546137"/>
            <a:ext cx="17146" cy="8469"/>
          </a:xfrm>
          <a:custGeom>
            <a:avLst/>
            <a:gdLst/>
            <a:ahLst/>
            <a:cxnLst/>
            <a:rect l="0" t="0" r="0" b="0"/>
            <a:pathLst>
              <a:path w="17146" h="8469">
                <a:moveTo>
                  <a:pt x="0" y="8468"/>
                </a:moveTo>
                <a:lnTo>
                  <a:pt x="8468" y="0"/>
                </a:lnTo>
                <a:lnTo>
                  <a:pt x="9455" y="917"/>
                </a:lnTo>
                <a:lnTo>
                  <a:pt x="17098" y="8421"/>
                </a:lnTo>
                <a:lnTo>
                  <a:pt x="17142" y="8465"/>
                </a:lnTo>
                <a:lnTo>
                  <a:pt x="17145" y="84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21" name="SMARTPenAnnotation454"/>
          <p:cNvSpPr/>
          <p:nvPr/>
        </p:nvSpPr>
        <p:spPr>
          <a:xfrm>
            <a:off x="4143375" y="4577715"/>
            <a:ext cx="42863" cy="25580"/>
          </a:xfrm>
          <a:custGeom>
            <a:avLst/>
            <a:gdLst/>
            <a:ahLst/>
            <a:cxnLst/>
            <a:rect l="0" t="0" r="0" b="0"/>
            <a:pathLst>
              <a:path w="42863" h="25580">
                <a:moveTo>
                  <a:pt x="42862" y="0"/>
                </a:moveTo>
                <a:lnTo>
                  <a:pt x="34643" y="0"/>
                </a:lnTo>
                <a:lnTo>
                  <a:pt x="34525" y="952"/>
                </a:lnTo>
                <a:lnTo>
                  <a:pt x="34447" y="2540"/>
                </a:lnTo>
                <a:lnTo>
                  <a:pt x="34320" y="7381"/>
                </a:lnTo>
                <a:lnTo>
                  <a:pt x="33358" y="8730"/>
                </a:lnTo>
                <a:lnTo>
                  <a:pt x="31763" y="10583"/>
                </a:lnTo>
                <a:lnTo>
                  <a:pt x="29748" y="12770"/>
                </a:lnTo>
                <a:lnTo>
                  <a:pt x="24968" y="17740"/>
                </a:lnTo>
                <a:lnTo>
                  <a:pt x="22361" y="20400"/>
                </a:lnTo>
                <a:lnTo>
                  <a:pt x="19670" y="22172"/>
                </a:lnTo>
                <a:lnTo>
                  <a:pt x="16922" y="23354"/>
                </a:lnTo>
                <a:lnTo>
                  <a:pt x="9061" y="25579"/>
                </a:lnTo>
                <a:lnTo>
                  <a:pt x="7945" y="24672"/>
                </a:lnTo>
                <a:lnTo>
                  <a:pt x="6250" y="23116"/>
                </a:lnTo>
                <a:lnTo>
                  <a:pt x="365" y="17494"/>
                </a:lnTo>
                <a:lnTo>
                  <a:pt x="243" y="16425"/>
                </a:lnTo>
                <a:lnTo>
                  <a:pt x="162" y="14760"/>
                </a:lnTo>
                <a:lnTo>
                  <a:pt x="72" y="10370"/>
                </a:lnTo>
                <a:lnTo>
                  <a:pt x="0" y="40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22" name="SMARTPenAnnotation455"/>
          <p:cNvSpPr/>
          <p:nvPr/>
        </p:nvSpPr>
        <p:spPr>
          <a:xfrm>
            <a:off x="3817622" y="4860960"/>
            <a:ext cx="25713" cy="8220"/>
          </a:xfrm>
          <a:custGeom>
            <a:avLst/>
            <a:gdLst/>
            <a:ahLst/>
            <a:cxnLst/>
            <a:rect l="0" t="0" r="0" b="0"/>
            <a:pathLst>
              <a:path w="25713" h="8220">
                <a:moveTo>
                  <a:pt x="17142" y="8219"/>
                </a:moveTo>
                <a:lnTo>
                  <a:pt x="21694" y="8219"/>
                </a:lnTo>
                <a:lnTo>
                  <a:pt x="23034" y="7267"/>
                </a:lnTo>
                <a:lnTo>
                  <a:pt x="23928" y="5680"/>
                </a:lnTo>
                <a:lnTo>
                  <a:pt x="25610" y="0"/>
                </a:lnTo>
                <a:lnTo>
                  <a:pt x="25645" y="835"/>
                </a:lnTo>
                <a:lnTo>
                  <a:pt x="25712" y="7876"/>
                </a:lnTo>
                <a:lnTo>
                  <a:pt x="24760" y="7990"/>
                </a:lnTo>
                <a:lnTo>
                  <a:pt x="23174" y="8067"/>
                </a:lnTo>
                <a:lnTo>
                  <a:pt x="18334" y="8190"/>
                </a:lnTo>
                <a:lnTo>
                  <a:pt x="0" y="8219"/>
                </a:lnTo>
                <a:lnTo>
                  <a:pt x="8570" y="82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23" name="SMARTPenAnnotation456"/>
          <p:cNvSpPr/>
          <p:nvPr/>
        </p:nvSpPr>
        <p:spPr>
          <a:xfrm>
            <a:off x="3500437" y="5126354"/>
            <a:ext cx="17145" cy="34292"/>
          </a:xfrm>
          <a:custGeom>
            <a:avLst/>
            <a:gdLst/>
            <a:ahLst/>
            <a:cxnLst/>
            <a:rect l="0" t="0" r="0" b="0"/>
            <a:pathLst>
              <a:path w="17145" h="34292">
                <a:moveTo>
                  <a:pt x="0" y="34291"/>
                </a:moveTo>
                <a:lnTo>
                  <a:pt x="0" y="29740"/>
                </a:lnTo>
                <a:lnTo>
                  <a:pt x="953" y="28399"/>
                </a:lnTo>
                <a:lnTo>
                  <a:pt x="2540" y="27505"/>
                </a:lnTo>
                <a:lnTo>
                  <a:pt x="8219" y="25823"/>
                </a:lnTo>
                <a:lnTo>
                  <a:pt x="9290" y="24835"/>
                </a:lnTo>
                <a:lnTo>
                  <a:pt x="17038" y="17251"/>
                </a:lnTo>
                <a:lnTo>
                  <a:pt x="17135" y="17155"/>
                </a:lnTo>
                <a:lnTo>
                  <a:pt x="17144" y="25366"/>
                </a:lnTo>
                <a:lnTo>
                  <a:pt x="16192" y="25483"/>
                </a:lnTo>
                <a:lnTo>
                  <a:pt x="14605" y="25561"/>
                </a:lnTo>
                <a:lnTo>
                  <a:pt x="8926" y="25709"/>
                </a:lnTo>
                <a:lnTo>
                  <a:pt x="8808" y="24759"/>
                </a:lnTo>
                <a:lnTo>
                  <a:pt x="8729" y="23174"/>
                </a:lnTo>
                <a:lnTo>
                  <a:pt x="8677" y="21165"/>
                </a:lnTo>
                <a:lnTo>
                  <a:pt x="7690" y="19825"/>
                </a:lnTo>
                <a:lnTo>
                  <a:pt x="6079" y="18932"/>
                </a:lnTo>
                <a:lnTo>
                  <a:pt x="4053" y="18337"/>
                </a:lnTo>
                <a:lnTo>
                  <a:pt x="2702" y="16987"/>
                </a:lnTo>
                <a:lnTo>
                  <a:pt x="1801" y="15135"/>
                </a:lnTo>
                <a:lnTo>
                  <a:pt x="356" y="9870"/>
                </a:lnTo>
                <a:lnTo>
                  <a:pt x="238" y="8485"/>
                </a:lnTo>
                <a:lnTo>
                  <a:pt x="158" y="6609"/>
                </a:lnTo>
                <a:lnTo>
                  <a:pt x="3" y="115"/>
                </a:lnTo>
                <a:lnTo>
                  <a:pt x="954" y="77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24" name="SMARTPenAnnotation457"/>
          <p:cNvSpPr/>
          <p:nvPr/>
        </p:nvSpPr>
        <p:spPr>
          <a:xfrm>
            <a:off x="3268979" y="5392216"/>
            <a:ext cx="68186" cy="51322"/>
          </a:xfrm>
          <a:custGeom>
            <a:avLst/>
            <a:gdLst/>
            <a:ahLst/>
            <a:cxnLst/>
            <a:rect l="0" t="0" r="0" b="0"/>
            <a:pathLst>
              <a:path w="68186" h="51322">
                <a:moveTo>
                  <a:pt x="0" y="25604"/>
                </a:moveTo>
                <a:lnTo>
                  <a:pt x="4939" y="25604"/>
                </a:lnTo>
                <a:lnTo>
                  <a:pt x="2830" y="25604"/>
                </a:lnTo>
                <a:lnTo>
                  <a:pt x="2839" y="24651"/>
                </a:lnTo>
                <a:lnTo>
                  <a:pt x="3798" y="23064"/>
                </a:lnTo>
                <a:lnTo>
                  <a:pt x="5390" y="21053"/>
                </a:lnTo>
                <a:lnTo>
                  <a:pt x="7403" y="18760"/>
                </a:lnTo>
                <a:lnTo>
                  <a:pt x="9698" y="16279"/>
                </a:lnTo>
                <a:lnTo>
                  <a:pt x="15675" y="10003"/>
                </a:lnTo>
                <a:lnTo>
                  <a:pt x="17118" y="9488"/>
                </a:lnTo>
                <a:lnTo>
                  <a:pt x="19032" y="9145"/>
                </a:lnTo>
                <a:lnTo>
                  <a:pt x="21261" y="8916"/>
                </a:lnTo>
                <a:lnTo>
                  <a:pt x="24651" y="7811"/>
                </a:lnTo>
                <a:lnTo>
                  <a:pt x="28817" y="6122"/>
                </a:lnTo>
                <a:lnTo>
                  <a:pt x="40089" y="1118"/>
                </a:lnTo>
                <a:lnTo>
                  <a:pt x="41966" y="707"/>
                </a:lnTo>
                <a:lnTo>
                  <a:pt x="44170" y="434"/>
                </a:lnTo>
                <a:lnTo>
                  <a:pt x="46592" y="251"/>
                </a:lnTo>
                <a:lnTo>
                  <a:pt x="49159" y="1082"/>
                </a:lnTo>
                <a:lnTo>
                  <a:pt x="51822" y="2589"/>
                </a:lnTo>
                <a:lnTo>
                  <a:pt x="58391" y="7299"/>
                </a:lnTo>
                <a:lnTo>
                  <a:pt x="59883" y="8638"/>
                </a:lnTo>
                <a:lnTo>
                  <a:pt x="64080" y="12666"/>
                </a:lnTo>
                <a:lnTo>
                  <a:pt x="65580" y="15073"/>
                </a:lnTo>
                <a:lnTo>
                  <a:pt x="66580" y="17631"/>
                </a:lnTo>
                <a:lnTo>
                  <a:pt x="67247" y="20289"/>
                </a:lnTo>
                <a:lnTo>
                  <a:pt x="67692" y="23013"/>
                </a:lnTo>
                <a:lnTo>
                  <a:pt x="67988" y="25781"/>
                </a:lnTo>
                <a:lnTo>
                  <a:pt x="68185" y="28580"/>
                </a:lnTo>
                <a:lnTo>
                  <a:pt x="67365" y="30445"/>
                </a:lnTo>
                <a:lnTo>
                  <a:pt x="65865" y="31689"/>
                </a:lnTo>
                <a:lnTo>
                  <a:pt x="63912" y="32518"/>
                </a:lnTo>
                <a:lnTo>
                  <a:pt x="62611" y="34023"/>
                </a:lnTo>
                <a:lnTo>
                  <a:pt x="61744" y="35979"/>
                </a:lnTo>
                <a:lnTo>
                  <a:pt x="60110" y="42353"/>
                </a:lnTo>
                <a:lnTo>
                  <a:pt x="59123" y="42484"/>
                </a:lnTo>
                <a:lnTo>
                  <a:pt x="57513" y="42573"/>
                </a:lnTo>
                <a:lnTo>
                  <a:pt x="55487" y="42631"/>
                </a:lnTo>
                <a:lnTo>
                  <a:pt x="54137" y="41718"/>
                </a:lnTo>
                <a:lnTo>
                  <a:pt x="53236" y="40157"/>
                </a:lnTo>
                <a:lnTo>
                  <a:pt x="52636" y="38163"/>
                </a:lnTo>
                <a:lnTo>
                  <a:pt x="51283" y="36834"/>
                </a:lnTo>
                <a:lnTo>
                  <a:pt x="49429" y="35948"/>
                </a:lnTo>
                <a:lnTo>
                  <a:pt x="47241" y="35358"/>
                </a:lnTo>
                <a:lnTo>
                  <a:pt x="45781" y="34011"/>
                </a:lnTo>
                <a:lnTo>
                  <a:pt x="44809" y="32161"/>
                </a:lnTo>
                <a:lnTo>
                  <a:pt x="44160" y="29976"/>
                </a:lnTo>
                <a:lnTo>
                  <a:pt x="43728" y="27566"/>
                </a:lnTo>
                <a:lnTo>
                  <a:pt x="43440" y="25007"/>
                </a:lnTo>
                <a:lnTo>
                  <a:pt x="42977" y="18606"/>
                </a:lnTo>
                <a:lnTo>
                  <a:pt x="42914" y="15191"/>
                </a:lnTo>
                <a:lnTo>
                  <a:pt x="42873" y="9789"/>
                </a:lnTo>
                <a:lnTo>
                  <a:pt x="43822" y="8393"/>
                </a:lnTo>
                <a:lnTo>
                  <a:pt x="45407" y="6509"/>
                </a:lnTo>
                <a:lnTo>
                  <a:pt x="51083" y="274"/>
                </a:lnTo>
                <a:lnTo>
                  <a:pt x="52153" y="145"/>
                </a:lnTo>
                <a:lnTo>
                  <a:pt x="53819" y="58"/>
                </a:lnTo>
                <a:lnTo>
                  <a:pt x="55882" y="0"/>
                </a:lnTo>
                <a:lnTo>
                  <a:pt x="57257" y="915"/>
                </a:lnTo>
                <a:lnTo>
                  <a:pt x="58174" y="2477"/>
                </a:lnTo>
                <a:lnTo>
                  <a:pt x="58786" y="4471"/>
                </a:lnTo>
                <a:lnTo>
                  <a:pt x="59193" y="6753"/>
                </a:lnTo>
                <a:lnTo>
                  <a:pt x="59465" y="9226"/>
                </a:lnTo>
                <a:lnTo>
                  <a:pt x="59646" y="11828"/>
                </a:lnTo>
                <a:lnTo>
                  <a:pt x="59767" y="14515"/>
                </a:lnTo>
                <a:lnTo>
                  <a:pt x="59901" y="20040"/>
                </a:lnTo>
                <a:lnTo>
                  <a:pt x="60008" y="513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25" name="SMARTPenAnnotation458"/>
          <p:cNvSpPr/>
          <p:nvPr/>
        </p:nvSpPr>
        <p:spPr>
          <a:xfrm>
            <a:off x="3303270" y="5297804"/>
            <a:ext cx="145733" cy="128589"/>
          </a:xfrm>
          <a:custGeom>
            <a:avLst/>
            <a:gdLst/>
            <a:ahLst/>
            <a:cxnLst/>
            <a:rect l="0" t="0" r="0" b="0"/>
            <a:pathLst>
              <a:path w="145733" h="128589">
                <a:moveTo>
                  <a:pt x="0" y="128588"/>
                </a:moveTo>
                <a:lnTo>
                  <a:pt x="4550" y="128588"/>
                </a:lnTo>
                <a:lnTo>
                  <a:pt x="6843" y="127636"/>
                </a:lnTo>
                <a:lnTo>
                  <a:pt x="9325" y="126049"/>
                </a:lnTo>
                <a:lnTo>
                  <a:pt x="15600" y="121207"/>
                </a:lnTo>
                <a:lnTo>
                  <a:pt x="18998" y="118005"/>
                </a:lnTo>
                <a:lnTo>
                  <a:pt x="62867" y="74293"/>
                </a:lnTo>
                <a:lnTo>
                  <a:pt x="65724" y="70484"/>
                </a:lnTo>
                <a:lnTo>
                  <a:pt x="68581" y="66039"/>
                </a:lnTo>
                <a:lnTo>
                  <a:pt x="71438" y="61171"/>
                </a:lnTo>
                <a:lnTo>
                  <a:pt x="74295" y="56974"/>
                </a:lnTo>
                <a:lnTo>
                  <a:pt x="77153" y="53223"/>
                </a:lnTo>
                <a:lnTo>
                  <a:pt x="80010" y="49769"/>
                </a:lnTo>
                <a:lnTo>
                  <a:pt x="82867" y="46515"/>
                </a:lnTo>
                <a:lnTo>
                  <a:pt x="85725" y="43393"/>
                </a:lnTo>
                <a:lnTo>
                  <a:pt x="88582" y="40358"/>
                </a:lnTo>
                <a:lnTo>
                  <a:pt x="112700" y="15902"/>
                </a:lnTo>
                <a:lnTo>
                  <a:pt x="115138" y="13459"/>
                </a:lnTo>
                <a:lnTo>
                  <a:pt x="118668" y="10878"/>
                </a:lnTo>
                <a:lnTo>
                  <a:pt x="122927" y="8205"/>
                </a:lnTo>
                <a:lnTo>
                  <a:pt x="134348" y="1621"/>
                </a:lnTo>
                <a:lnTo>
                  <a:pt x="138450" y="721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26" name="SMARTPenAnnotation459"/>
          <p:cNvSpPr/>
          <p:nvPr/>
        </p:nvSpPr>
        <p:spPr>
          <a:xfrm>
            <a:off x="3500437" y="4997767"/>
            <a:ext cx="214314" cy="188596"/>
          </a:xfrm>
          <a:custGeom>
            <a:avLst/>
            <a:gdLst/>
            <a:ahLst/>
            <a:cxnLst/>
            <a:rect l="0" t="0" r="0" b="0"/>
            <a:pathLst>
              <a:path w="214314" h="188596">
                <a:moveTo>
                  <a:pt x="0" y="188595"/>
                </a:moveTo>
                <a:lnTo>
                  <a:pt x="0" y="180376"/>
                </a:lnTo>
                <a:lnTo>
                  <a:pt x="4551" y="175576"/>
                </a:lnTo>
                <a:lnTo>
                  <a:pt x="7381" y="172673"/>
                </a:lnTo>
                <a:lnTo>
                  <a:pt x="8730" y="172265"/>
                </a:lnTo>
                <a:lnTo>
                  <a:pt x="12770" y="171812"/>
                </a:lnTo>
                <a:lnTo>
                  <a:pt x="15181" y="170739"/>
                </a:lnTo>
                <a:lnTo>
                  <a:pt x="20400" y="167007"/>
                </a:lnTo>
                <a:lnTo>
                  <a:pt x="25894" y="162173"/>
                </a:lnTo>
                <a:lnTo>
                  <a:pt x="28693" y="159550"/>
                </a:lnTo>
                <a:lnTo>
                  <a:pt x="31511" y="157802"/>
                </a:lnTo>
                <a:lnTo>
                  <a:pt x="37182" y="155859"/>
                </a:lnTo>
                <a:lnTo>
                  <a:pt x="42878" y="152456"/>
                </a:lnTo>
                <a:lnTo>
                  <a:pt x="48584" y="147768"/>
                </a:lnTo>
                <a:lnTo>
                  <a:pt x="54296" y="142510"/>
                </a:lnTo>
                <a:lnTo>
                  <a:pt x="62866" y="134194"/>
                </a:lnTo>
                <a:lnTo>
                  <a:pt x="66675" y="131373"/>
                </a:lnTo>
                <a:lnTo>
                  <a:pt x="71120" y="128539"/>
                </a:lnTo>
                <a:lnTo>
                  <a:pt x="75988" y="125698"/>
                </a:lnTo>
                <a:lnTo>
                  <a:pt x="80187" y="121899"/>
                </a:lnTo>
                <a:lnTo>
                  <a:pt x="83938" y="117461"/>
                </a:lnTo>
                <a:lnTo>
                  <a:pt x="87391" y="112597"/>
                </a:lnTo>
                <a:lnTo>
                  <a:pt x="90646" y="108403"/>
                </a:lnTo>
                <a:lnTo>
                  <a:pt x="93768" y="104653"/>
                </a:lnTo>
                <a:lnTo>
                  <a:pt x="96801" y="101201"/>
                </a:lnTo>
                <a:lnTo>
                  <a:pt x="100730" y="97947"/>
                </a:lnTo>
                <a:lnTo>
                  <a:pt x="105253" y="94826"/>
                </a:lnTo>
                <a:lnTo>
                  <a:pt x="110174" y="91792"/>
                </a:lnTo>
                <a:lnTo>
                  <a:pt x="114407" y="87865"/>
                </a:lnTo>
                <a:lnTo>
                  <a:pt x="118181" y="83342"/>
                </a:lnTo>
                <a:lnTo>
                  <a:pt x="121650" y="78421"/>
                </a:lnTo>
                <a:lnTo>
                  <a:pt x="125867" y="74188"/>
                </a:lnTo>
                <a:lnTo>
                  <a:pt x="130584" y="70414"/>
                </a:lnTo>
                <a:lnTo>
                  <a:pt x="135634" y="66945"/>
                </a:lnTo>
                <a:lnTo>
                  <a:pt x="139952" y="63680"/>
                </a:lnTo>
                <a:lnTo>
                  <a:pt x="143784" y="60551"/>
                </a:lnTo>
                <a:lnTo>
                  <a:pt x="147291" y="57512"/>
                </a:lnTo>
                <a:lnTo>
                  <a:pt x="151534" y="54534"/>
                </a:lnTo>
                <a:lnTo>
                  <a:pt x="156268" y="51596"/>
                </a:lnTo>
                <a:lnTo>
                  <a:pt x="161328" y="48685"/>
                </a:lnTo>
                <a:lnTo>
                  <a:pt x="165655" y="45792"/>
                </a:lnTo>
                <a:lnTo>
                  <a:pt x="169492" y="42910"/>
                </a:lnTo>
                <a:lnTo>
                  <a:pt x="173002" y="40037"/>
                </a:lnTo>
                <a:lnTo>
                  <a:pt x="179442" y="34304"/>
                </a:lnTo>
                <a:lnTo>
                  <a:pt x="185480" y="28582"/>
                </a:lnTo>
                <a:lnTo>
                  <a:pt x="199991" y="14289"/>
                </a:lnTo>
                <a:lnTo>
                  <a:pt x="202860" y="12383"/>
                </a:lnTo>
                <a:lnTo>
                  <a:pt x="208587" y="10266"/>
                </a:lnTo>
                <a:lnTo>
                  <a:pt x="210496" y="8749"/>
                </a:lnTo>
                <a:lnTo>
                  <a:pt x="211768" y="6785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27" name="SMARTPenAnnotation460"/>
          <p:cNvSpPr/>
          <p:nvPr/>
        </p:nvSpPr>
        <p:spPr>
          <a:xfrm>
            <a:off x="3877627" y="4740592"/>
            <a:ext cx="137161" cy="128588"/>
          </a:xfrm>
          <a:custGeom>
            <a:avLst/>
            <a:gdLst/>
            <a:ahLst/>
            <a:cxnLst/>
            <a:rect l="0" t="0" r="0" b="0"/>
            <a:pathLst>
              <a:path w="137161" h="128588">
                <a:moveTo>
                  <a:pt x="0" y="128587"/>
                </a:moveTo>
                <a:lnTo>
                  <a:pt x="0" y="124037"/>
                </a:lnTo>
                <a:lnTo>
                  <a:pt x="953" y="122696"/>
                </a:lnTo>
                <a:lnTo>
                  <a:pt x="2540" y="121803"/>
                </a:lnTo>
                <a:lnTo>
                  <a:pt x="4551" y="121206"/>
                </a:lnTo>
                <a:lnTo>
                  <a:pt x="6844" y="119857"/>
                </a:lnTo>
                <a:lnTo>
                  <a:pt x="9325" y="118005"/>
                </a:lnTo>
                <a:lnTo>
                  <a:pt x="11932" y="115817"/>
                </a:lnTo>
                <a:lnTo>
                  <a:pt x="13670" y="113407"/>
                </a:lnTo>
                <a:lnTo>
                  <a:pt x="14828" y="110847"/>
                </a:lnTo>
                <a:lnTo>
                  <a:pt x="15600" y="108188"/>
                </a:lnTo>
                <a:lnTo>
                  <a:pt x="18020" y="105462"/>
                </a:lnTo>
                <a:lnTo>
                  <a:pt x="21538" y="102694"/>
                </a:lnTo>
                <a:lnTo>
                  <a:pt x="25789" y="99895"/>
                </a:lnTo>
                <a:lnTo>
                  <a:pt x="29575" y="97077"/>
                </a:lnTo>
                <a:lnTo>
                  <a:pt x="33052" y="94245"/>
                </a:lnTo>
                <a:lnTo>
                  <a:pt x="36322" y="91405"/>
                </a:lnTo>
                <a:lnTo>
                  <a:pt x="39455" y="87607"/>
                </a:lnTo>
                <a:lnTo>
                  <a:pt x="42496" y="83170"/>
                </a:lnTo>
                <a:lnTo>
                  <a:pt x="45475" y="78307"/>
                </a:lnTo>
                <a:lnTo>
                  <a:pt x="49367" y="74112"/>
                </a:lnTo>
                <a:lnTo>
                  <a:pt x="53866" y="70363"/>
                </a:lnTo>
                <a:lnTo>
                  <a:pt x="58771" y="66911"/>
                </a:lnTo>
                <a:lnTo>
                  <a:pt x="62993" y="63658"/>
                </a:lnTo>
                <a:lnTo>
                  <a:pt x="66761" y="60536"/>
                </a:lnTo>
                <a:lnTo>
                  <a:pt x="70225" y="57502"/>
                </a:lnTo>
                <a:lnTo>
                  <a:pt x="74439" y="53575"/>
                </a:lnTo>
                <a:lnTo>
                  <a:pt x="92351" y="36124"/>
                </a:lnTo>
                <a:lnTo>
                  <a:pt x="114186" y="14395"/>
                </a:lnTo>
                <a:lnTo>
                  <a:pt x="117081" y="12454"/>
                </a:lnTo>
                <a:lnTo>
                  <a:pt x="119964" y="11160"/>
                </a:lnTo>
                <a:lnTo>
                  <a:pt x="122839" y="10298"/>
                </a:lnTo>
                <a:lnTo>
                  <a:pt x="125708" y="8770"/>
                </a:lnTo>
                <a:lnTo>
                  <a:pt x="128572" y="6800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28" name="SMARTPenAnnotation461"/>
          <p:cNvSpPr/>
          <p:nvPr/>
        </p:nvSpPr>
        <p:spPr>
          <a:xfrm>
            <a:off x="4169092" y="4474845"/>
            <a:ext cx="102871" cy="102871"/>
          </a:xfrm>
          <a:custGeom>
            <a:avLst/>
            <a:gdLst/>
            <a:ahLst/>
            <a:cxnLst/>
            <a:rect l="0" t="0" r="0" b="0"/>
            <a:pathLst>
              <a:path w="102871" h="102871">
                <a:moveTo>
                  <a:pt x="0" y="102870"/>
                </a:moveTo>
                <a:lnTo>
                  <a:pt x="0" y="94402"/>
                </a:lnTo>
                <a:lnTo>
                  <a:pt x="2540" y="94344"/>
                </a:lnTo>
                <a:lnTo>
                  <a:pt x="4551" y="94328"/>
                </a:lnTo>
                <a:lnTo>
                  <a:pt x="5891" y="93365"/>
                </a:lnTo>
                <a:lnTo>
                  <a:pt x="6785" y="91771"/>
                </a:lnTo>
                <a:lnTo>
                  <a:pt x="7381" y="89755"/>
                </a:lnTo>
                <a:lnTo>
                  <a:pt x="8730" y="88412"/>
                </a:lnTo>
                <a:lnTo>
                  <a:pt x="10583" y="87516"/>
                </a:lnTo>
                <a:lnTo>
                  <a:pt x="12770" y="86919"/>
                </a:lnTo>
                <a:lnTo>
                  <a:pt x="15181" y="85568"/>
                </a:lnTo>
                <a:lnTo>
                  <a:pt x="17741" y="83715"/>
                </a:lnTo>
                <a:lnTo>
                  <a:pt x="20400" y="81528"/>
                </a:lnTo>
                <a:lnTo>
                  <a:pt x="23125" y="79117"/>
                </a:lnTo>
                <a:lnTo>
                  <a:pt x="28693" y="73898"/>
                </a:lnTo>
                <a:lnTo>
                  <a:pt x="31511" y="70220"/>
                </a:lnTo>
                <a:lnTo>
                  <a:pt x="34342" y="65863"/>
                </a:lnTo>
                <a:lnTo>
                  <a:pt x="37183" y="61054"/>
                </a:lnTo>
                <a:lnTo>
                  <a:pt x="40981" y="56895"/>
                </a:lnTo>
                <a:lnTo>
                  <a:pt x="45418" y="53170"/>
                </a:lnTo>
                <a:lnTo>
                  <a:pt x="50281" y="49734"/>
                </a:lnTo>
                <a:lnTo>
                  <a:pt x="53523" y="46491"/>
                </a:lnTo>
                <a:lnTo>
                  <a:pt x="55685" y="43376"/>
                </a:lnTo>
                <a:lnTo>
                  <a:pt x="57126" y="40348"/>
                </a:lnTo>
                <a:lnTo>
                  <a:pt x="59991" y="37376"/>
                </a:lnTo>
                <a:lnTo>
                  <a:pt x="63806" y="34442"/>
                </a:lnTo>
                <a:lnTo>
                  <a:pt x="68255" y="31534"/>
                </a:lnTo>
                <a:lnTo>
                  <a:pt x="72173" y="28642"/>
                </a:lnTo>
                <a:lnTo>
                  <a:pt x="75738" y="25763"/>
                </a:lnTo>
                <a:lnTo>
                  <a:pt x="79067" y="22890"/>
                </a:lnTo>
                <a:lnTo>
                  <a:pt x="82239" y="20022"/>
                </a:lnTo>
                <a:lnTo>
                  <a:pt x="88303" y="14296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29" name="SMARTPenAnnotation462"/>
          <p:cNvSpPr/>
          <p:nvPr/>
        </p:nvSpPr>
        <p:spPr>
          <a:xfrm>
            <a:off x="4374832" y="4166235"/>
            <a:ext cx="145734" cy="137161"/>
          </a:xfrm>
          <a:custGeom>
            <a:avLst/>
            <a:gdLst/>
            <a:ahLst/>
            <a:cxnLst/>
            <a:rect l="0" t="0" r="0" b="0"/>
            <a:pathLst>
              <a:path w="145734" h="137161">
                <a:moveTo>
                  <a:pt x="0" y="137160"/>
                </a:moveTo>
                <a:lnTo>
                  <a:pt x="4551" y="132609"/>
                </a:lnTo>
                <a:lnTo>
                  <a:pt x="5892" y="130316"/>
                </a:lnTo>
                <a:lnTo>
                  <a:pt x="6785" y="127835"/>
                </a:lnTo>
                <a:lnTo>
                  <a:pt x="7381" y="125228"/>
                </a:lnTo>
                <a:lnTo>
                  <a:pt x="8731" y="123490"/>
                </a:lnTo>
                <a:lnTo>
                  <a:pt x="10583" y="122332"/>
                </a:lnTo>
                <a:lnTo>
                  <a:pt x="12770" y="121559"/>
                </a:lnTo>
                <a:lnTo>
                  <a:pt x="15181" y="119139"/>
                </a:lnTo>
                <a:lnTo>
                  <a:pt x="17741" y="115621"/>
                </a:lnTo>
                <a:lnTo>
                  <a:pt x="20400" y="111371"/>
                </a:lnTo>
                <a:lnTo>
                  <a:pt x="24077" y="107585"/>
                </a:lnTo>
                <a:lnTo>
                  <a:pt x="28434" y="104108"/>
                </a:lnTo>
                <a:lnTo>
                  <a:pt x="33243" y="100838"/>
                </a:lnTo>
                <a:lnTo>
                  <a:pt x="37402" y="97705"/>
                </a:lnTo>
                <a:lnTo>
                  <a:pt x="41127" y="94664"/>
                </a:lnTo>
                <a:lnTo>
                  <a:pt x="44563" y="91684"/>
                </a:lnTo>
                <a:lnTo>
                  <a:pt x="48759" y="87792"/>
                </a:lnTo>
                <a:lnTo>
                  <a:pt x="58501" y="78389"/>
                </a:lnTo>
                <a:lnTo>
                  <a:pt x="62813" y="73214"/>
                </a:lnTo>
                <a:lnTo>
                  <a:pt x="66640" y="67860"/>
                </a:lnTo>
                <a:lnTo>
                  <a:pt x="70144" y="62384"/>
                </a:lnTo>
                <a:lnTo>
                  <a:pt x="73433" y="57782"/>
                </a:lnTo>
                <a:lnTo>
                  <a:pt x="76578" y="53761"/>
                </a:lnTo>
                <a:lnTo>
                  <a:pt x="79627" y="50128"/>
                </a:lnTo>
                <a:lnTo>
                  <a:pt x="83565" y="46753"/>
                </a:lnTo>
                <a:lnTo>
                  <a:pt x="88095" y="43551"/>
                </a:lnTo>
                <a:lnTo>
                  <a:pt x="93020" y="40464"/>
                </a:lnTo>
                <a:lnTo>
                  <a:pt x="97256" y="37454"/>
                </a:lnTo>
                <a:lnTo>
                  <a:pt x="101032" y="34494"/>
                </a:lnTo>
                <a:lnTo>
                  <a:pt x="104502" y="31568"/>
                </a:lnTo>
                <a:lnTo>
                  <a:pt x="107768" y="28665"/>
                </a:lnTo>
                <a:lnTo>
                  <a:pt x="113937" y="22900"/>
                </a:lnTo>
                <a:lnTo>
                  <a:pt x="116915" y="20981"/>
                </a:lnTo>
                <a:lnTo>
                  <a:pt x="119854" y="19703"/>
                </a:lnTo>
                <a:lnTo>
                  <a:pt x="122765" y="18850"/>
                </a:lnTo>
                <a:lnTo>
                  <a:pt x="125658" y="17329"/>
                </a:lnTo>
                <a:lnTo>
                  <a:pt x="128540" y="15362"/>
                </a:lnTo>
                <a:lnTo>
                  <a:pt x="131413" y="13099"/>
                </a:lnTo>
                <a:lnTo>
                  <a:pt x="134281" y="10637"/>
                </a:lnTo>
                <a:lnTo>
                  <a:pt x="137146" y="8044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30" name="SMARTPenAnnotation463"/>
          <p:cNvSpPr/>
          <p:nvPr/>
        </p:nvSpPr>
        <p:spPr>
          <a:xfrm>
            <a:off x="4657725" y="3857625"/>
            <a:ext cx="128588" cy="128588"/>
          </a:xfrm>
          <a:custGeom>
            <a:avLst/>
            <a:gdLst/>
            <a:ahLst/>
            <a:cxnLst/>
            <a:rect l="0" t="0" r="0" b="0"/>
            <a:pathLst>
              <a:path w="128588" h="128588">
                <a:moveTo>
                  <a:pt x="0" y="128587"/>
                </a:moveTo>
                <a:lnTo>
                  <a:pt x="0" y="124037"/>
                </a:lnTo>
                <a:lnTo>
                  <a:pt x="952" y="122696"/>
                </a:lnTo>
                <a:lnTo>
                  <a:pt x="2540" y="121802"/>
                </a:lnTo>
                <a:lnTo>
                  <a:pt x="7380" y="120368"/>
                </a:lnTo>
                <a:lnTo>
                  <a:pt x="7778" y="119298"/>
                </a:lnTo>
                <a:lnTo>
                  <a:pt x="8219" y="115568"/>
                </a:lnTo>
                <a:lnTo>
                  <a:pt x="9289" y="113240"/>
                </a:lnTo>
                <a:lnTo>
                  <a:pt x="10955" y="110736"/>
                </a:lnTo>
                <a:lnTo>
                  <a:pt x="13018" y="108114"/>
                </a:lnTo>
                <a:lnTo>
                  <a:pt x="15346" y="105413"/>
                </a:lnTo>
                <a:lnTo>
                  <a:pt x="17851" y="102661"/>
                </a:lnTo>
                <a:lnTo>
                  <a:pt x="20473" y="99872"/>
                </a:lnTo>
                <a:lnTo>
                  <a:pt x="44569" y="75474"/>
                </a:lnTo>
                <a:lnTo>
                  <a:pt x="48763" y="72223"/>
                </a:lnTo>
                <a:lnTo>
                  <a:pt x="53464" y="69104"/>
                </a:lnTo>
                <a:lnTo>
                  <a:pt x="58502" y="66071"/>
                </a:lnTo>
                <a:lnTo>
                  <a:pt x="63766" y="62145"/>
                </a:lnTo>
                <a:lnTo>
                  <a:pt x="69181" y="57622"/>
                </a:lnTo>
                <a:lnTo>
                  <a:pt x="79325" y="48470"/>
                </a:lnTo>
                <a:lnTo>
                  <a:pt x="87007" y="41227"/>
                </a:lnTo>
                <a:lnTo>
                  <a:pt x="91342" y="37962"/>
                </a:lnTo>
                <a:lnTo>
                  <a:pt x="96137" y="34833"/>
                </a:lnTo>
                <a:lnTo>
                  <a:pt x="101239" y="31794"/>
                </a:lnTo>
                <a:lnTo>
                  <a:pt x="105592" y="28816"/>
                </a:lnTo>
                <a:lnTo>
                  <a:pt x="109447" y="25878"/>
                </a:lnTo>
                <a:lnTo>
                  <a:pt x="112970" y="22967"/>
                </a:lnTo>
                <a:lnTo>
                  <a:pt x="116270" y="19121"/>
                </a:lnTo>
                <a:lnTo>
                  <a:pt x="119424" y="14652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31" name="SMARTPenAnnotation464"/>
          <p:cNvSpPr/>
          <p:nvPr/>
        </p:nvSpPr>
        <p:spPr>
          <a:xfrm>
            <a:off x="4932045" y="3557587"/>
            <a:ext cx="137160" cy="137161"/>
          </a:xfrm>
          <a:custGeom>
            <a:avLst/>
            <a:gdLst/>
            <a:ahLst/>
            <a:cxnLst/>
            <a:rect l="0" t="0" r="0" b="0"/>
            <a:pathLst>
              <a:path w="137160" h="137161">
                <a:moveTo>
                  <a:pt x="0" y="137160"/>
                </a:moveTo>
                <a:lnTo>
                  <a:pt x="0" y="129779"/>
                </a:lnTo>
                <a:lnTo>
                  <a:pt x="952" y="129382"/>
                </a:lnTo>
                <a:lnTo>
                  <a:pt x="4550" y="128941"/>
                </a:lnTo>
                <a:lnTo>
                  <a:pt x="6843" y="127870"/>
                </a:lnTo>
                <a:lnTo>
                  <a:pt x="9324" y="126205"/>
                </a:lnTo>
                <a:lnTo>
                  <a:pt x="11931" y="124142"/>
                </a:lnTo>
                <a:lnTo>
                  <a:pt x="14622" y="121813"/>
                </a:lnTo>
                <a:lnTo>
                  <a:pt x="17368" y="119309"/>
                </a:lnTo>
                <a:lnTo>
                  <a:pt x="22959" y="113986"/>
                </a:lnTo>
                <a:lnTo>
                  <a:pt x="37160" y="99971"/>
                </a:lnTo>
                <a:lnTo>
                  <a:pt x="40966" y="97128"/>
                </a:lnTo>
                <a:lnTo>
                  <a:pt x="45408" y="94279"/>
                </a:lnTo>
                <a:lnTo>
                  <a:pt x="50274" y="91428"/>
                </a:lnTo>
                <a:lnTo>
                  <a:pt x="54471" y="87622"/>
                </a:lnTo>
                <a:lnTo>
                  <a:pt x="58221" y="83179"/>
                </a:lnTo>
                <a:lnTo>
                  <a:pt x="61674" y="78313"/>
                </a:lnTo>
                <a:lnTo>
                  <a:pt x="65881" y="74116"/>
                </a:lnTo>
                <a:lnTo>
                  <a:pt x="70591" y="70366"/>
                </a:lnTo>
                <a:lnTo>
                  <a:pt x="75635" y="66913"/>
                </a:lnTo>
                <a:lnTo>
                  <a:pt x="79951" y="63659"/>
                </a:lnTo>
                <a:lnTo>
                  <a:pt x="83780" y="60537"/>
                </a:lnTo>
                <a:lnTo>
                  <a:pt x="87286" y="57503"/>
                </a:lnTo>
                <a:lnTo>
                  <a:pt x="90575" y="53575"/>
                </a:lnTo>
                <a:lnTo>
                  <a:pt x="93721" y="49052"/>
                </a:lnTo>
                <a:lnTo>
                  <a:pt x="96771" y="44131"/>
                </a:lnTo>
                <a:lnTo>
                  <a:pt x="99756" y="39898"/>
                </a:lnTo>
                <a:lnTo>
                  <a:pt x="102699" y="36124"/>
                </a:lnTo>
                <a:lnTo>
                  <a:pt x="105613" y="32655"/>
                </a:lnTo>
                <a:lnTo>
                  <a:pt x="108509" y="29390"/>
                </a:lnTo>
                <a:lnTo>
                  <a:pt x="114266" y="23222"/>
                </a:lnTo>
                <a:lnTo>
                  <a:pt x="122862" y="14395"/>
                </a:lnTo>
                <a:lnTo>
                  <a:pt x="125723" y="12454"/>
                </a:lnTo>
                <a:lnTo>
                  <a:pt x="128583" y="11161"/>
                </a:lnTo>
                <a:lnTo>
                  <a:pt x="131442" y="10298"/>
                </a:lnTo>
                <a:lnTo>
                  <a:pt x="133348" y="8770"/>
                </a:lnTo>
                <a:lnTo>
                  <a:pt x="134618" y="6799"/>
                </a:lnTo>
                <a:lnTo>
                  <a:pt x="13715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32" name="SMARTPenAnnotation465"/>
          <p:cNvSpPr/>
          <p:nvPr/>
        </p:nvSpPr>
        <p:spPr>
          <a:xfrm>
            <a:off x="5266372" y="3300412"/>
            <a:ext cx="137161" cy="120016"/>
          </a:xfrm>
          <a:custGeom>
            <a:avLst/>
            <a:gdLst/>
            <a:ahLst/>
            <a:cxnLst/>
            <a:rect l="0" t="0" r="0" b="0"/>
            <a:pathLst>
              <a:path w="137161" h="120016">
                <a:moveTo>
                  <a:pt x="0" y="120015"/>
                </a:moveTo>
                <a:lnTo>
                  <a:pt x="4551" y="115464"/>
                </a:lnTo>
                <a:lnTo>
                  <a:pt x="5891" y="113171"/>
                </a:lnTo>
                <a:lnTo>
                  <a:pt x="6785" y="110690"/>
                </a:lnTo>
                <a:lnTo>
                  <a:pt x="7381" y="108083"/>
                </a:lnTo>
                <a:lnTo>
                  <a:pt x="9683" y="105393"/>
                </a:lnTo>
                <a:lnTo>
                  <a:pt x="13123" y="102647"/>
                </a:lnTo>
                <a:lnTo>
                  <a:pt x="17321" y="99864"/>
                </a:lnTo>
                <a:lnTo>
                  <a:pt x="21072" y="97056"/>
                </a:lnTo>
                <a:lnTo>
                  <a:pt x="24526" y="94231"/>
                </a:lnTo>
                <a:lnTo>
                  <a:pt x="27781" y="91396"/>
                </a:lnTo>
                <a:lnTo>
                  <a:pt x="30903" y="88554"/>
                </a:lnTo>
                <a:lnTo>
                  <a:pt x="36912" y="82855"/>
                </a:lnTo>
                <a:lnTo>
                  <a:pt x="50201" y="69741"/>
                </a:lnTo>
                <a:lnTo>
                  <a:pt x="55375" y="65544"/>
                </a:lnTo>
                <a:lnTo>
                  <a:pt x="60729" y="61794"/>
                </a:lnTo>
                <a:lnTo>
                  <a:pt x="66204" y="58341"/>
                </a:lnTo>
                <a:lnTo>
                  <a:pt x="70806" y="55086"/>
                </a:lnTo>
                <a:lnTo>
                  <a:pt x="74826" y="51964"/>
                </a:lnTo>
                <a:lnTo>
                  <a:pt x="78459" y="48930"/>
                </a:lnTo>
                <a:lnTo>
                  <a:pt x="82786" y="45955"/>
                </a:lnTo>
                <a:lnTo>
                  <a:pt x="87576" y="43019"/>
                </a:lnTo>
                <a:lnTo>
                  <a:pt x="92674" y="40110"/>
                </a:lnTo>
                <a:lnTo>
                  <a:pt x="97025" y="37217"/>
                </a:lnTo>
                <a:lnTo>
                  <a:pt x="100879" y="34337"/>
                </a:lnTo>
                <a:lnTo>
                  <a:pt x="104400" y="31464"/>
                </a:lnTo>
                <a:lnTo>
                  <a:pt x="107700" y="28596"/>
                </a:lnTo>
                <a:lnTo>
                  <a:pt x="110852" y="25731"/>
                </a:lnTo>
                <a:lnTo>
                  <a:pt x="116895" y="20009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33" name="SMARTPenAnnotation466"/>
          <p:cNvSpPr/>
          <p:nvPr/>
        </p:nvSpPr>
        <p:spPr>
          <a:xfrm>
            <a:off x="5557837" y="3068955"/>
            <a:ext cx="94298" cy="94298"/>
          </a:xfrm>
          <a:custGeom>
            <a:avLst/>
            <a:gdLst/>
            <a:ahLst/>
            <a:cxnLst/>
            <a:rect l="0" t="0" r="0" b="0"/>
            <a:pathLst>
              <a:path w="94298" h="94298">
                <a:moveTo>
                  <a:pt x="0" y="94297"/>
                </a:moveTo>
                <a:lnTo>
                  <a:pt x="0" y="86916"/>
                </a:lnTo>
                <a:lnTo>
                  <a:pt x="953" y="85566"/>
                </a:lnTo>
                <a:lnTo>
                  <a:pt x="2540" y="83714"/>
                </a:lnTo>
                <a:lnTo>
                  <a:pt x="4551" y="81527"/>
                </a:lnTo>
                <a:lnTo>
                  <a:pt x="9325" y="76556"/>
                </a:lnTo>
                <a:lnTo>
                  <a:pt x="45724" y="40002"/>
                </a:lnTo>
                <a:lnTo>
                  <a:pt x="49533" y="37145"/>
                </a:lnTo>
                <a:lnTo>
                  <a:pt x="53977" y="34288"/>
                </a:lnTo>
                <a:lnTo>
                  <a:pt x="58844" y="31431"/>
                </a:lnTo>
                <a:lnTo>
                  <a:pt x="63042" y="28574"/>
                </a:lnTo>
                <a:lnTo>
                  <a:pt x="66793" y="25717"/>
                </a:lnTo>
                <a:lnTo>
                  <a:pt x="70246" y="22859"/>
                </a:lnTo>
                <a:lnTo>
                  <a:pt x="73501" y="20002"/>
                </a:lnTo>
                <a:lnTo>
                  <a:pt x="76623" y="17145"/>
                </a:lnTo>
                <a:lnTo>
                  <a:pt x="79657" y="14287"/>
                </a:lnTo>
                <a:lnTo>
                  <a:pt x="81680" y="11430"/>
                </a:lnTo>
                <a:lnTo>
                  <a:pt x="83028" y="8572"/>
                </a:lnTo>
                <a:lnTo>
                  <a:pt x="83927" y="5714"/>
                </a:lnTo>
                <a:lnTo>
                  <a:pt x="85479" y="3810"/>
                </a:lnTo>
                <a:lnTo>
                  <a:pt x="87466" y="2540"/>
                </a:lnTo>
                <a:lnTo>
                  <a:pt x="942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34" name="SMARTPenAnnotation467"/>
          <p:cNvSpPr/>
          <p:nvPr/>
        </p:nvSpPr>
        <p:spPr>
          <a:xfrm>
            <a:off x="5900737" y="2726055"/>
            <a:ext cx="102871" cy="120016"/>
          </a:xfrm>
          <a:custGeom>
            <a:avLst/>
            <a:gdLst/>
            <a:ahLst/>
            <a:cxnLst/>
            <a:rect l="0" t="0" r="0" b="0"/>
            <a:pathLst>
              <a:path w="102871" h="120016">
                <a:moveTo>
                  <a:pt x="0" y="120015"/>
                </a:moveTo>
                <a:lnTo>
                  <a:pt x="0" y="104092"/>
                </a:lnTo>
                <a:lnTo>
                  <a:pt x="2540" y="100873"/>
                </a:lnTo>
                <a:lnTo>
                  <a:pt x="4551" y="98681"/>
                </a:lnTo>
                <a:lnTo>
                  <a:pt x="9325" y="93706"/>
                </a:lnTo>
                <a:lnTo>
                  <a:pt x="11931" y="91045"/>
                </a:lnTo>
                <a:lnTo>
                  <a:pt x="14622" y="87367"/>
                </a:lnTo>
                <a:lnTo>
                  <a:pt x="17368" y="83009"/>
                </a:lnTo>
                <a:lnTo>
                  <a:pt x="20151" y="78199"/>
                </a:lnTo>
                <a:lnTo>
                  <a:pt x="22959" y="74040"/>
                </a:lnTo>
                <a:lnTo>
                  <a:pt x="25784" y="70315"/>
                </a:lnTo>
                <a:lnTo>
                  <a:pt x="28619" y="66879"/>
                </a:lnTo>
                <a:lnTo>
                  <a:pt x="32414" y="63636"/>
                </a:lnTo>
                <a:lnTo>
                  <a:pt x="36850" y="60521"/>
                </a:lnTo>
                <a:lnTo>
                  <a:pt x="41711" y="57492"/>
                </a:lnTo>
                <a:lnTo>
                  <a:pt x="45905" y="54521"/>
                </a:lnTo>
                <a:lnTo>
                  <a:pt x="49654" y="51587"/>
                </a:lnTo>
                <a:lnTo>
                  <a:pt x="53105" y="48679"/>
                </a:lnTo>
                <a:lnTo>
                  <a:pt x="57311" y="44835"/>
                </a:lnTo>
                <a:lnTo>
                  <a:pt x="71379" y="31276"/>
                </a:lnTo>
                <a:lnTo>
                  <a:pt x="78714" y="24060"/>
                </a:lnTo>
                <a:lnTo>
                  <a:pt x="82956" y="20802"/>
                </a:lnTo>
                <a:lnTo>
                  <a:pt x="87689" y="17678"/>
                </a:lnTo>
                <a:lnTo>
                  <a:pt x="92749" y="14643"/>
                </a:lnTo>
                <a:lnTo>
                  <a:pt x="96123" y="11667"/>
                </a:lnTo>
                <a:lnTo>
                  <a:pt x="98372" y="8730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35" name="SMARTPenAnnotation468"/>
          <p:cNvSpPr/>
          <p:nvPr/>
        </p:nvSpPr>
        <p:spPr>
          <a:xfrm>
            <a:off x="6140767" y="2451735"/>
            <a:ext cx="120016" cy="102871"/>
          </a:xfrm>
          <a:custGeom>
            <a:avLst/>
            <a:gdLst/>
            <a:ahLst/>
            <a:cxnLst/>
            <a:rect l="0" t="0" r="0" b="0"/>
            <a:pathLst>
              <a:path w="120016" h="102871">
                <a:moveTo>
                  <a:pt x="0" y="102870"/>
                </a:moveTo>
                <a:lnTo>
                  <a:pt x="4551" y="98319"/>
                </a:lnTo>
                <a:lnTo>
                  <a:pt x="5891" y="96025"/>
                </a:lnTo>
                <a:lnTo>
                  <a:pt x="6785" y="93544"/>
                </a:lnTo>
                <a:lnTo>
                  <a:pt x="7381" y="90938"/>
                </a:lnTo>
                <a:lnTo>
                  <a:pt x="8730" y="88247"/>
                </a:lnTo>
                <a:lnTo>
                  <a:pt x="10583" y="85502"/>
                </a:lnTo>
                <a:lnTo>
                  <a:pt x="12770" y="82718"/>
                </a:lnTo>
                <a:lnTo>
                  <a:pt x="15181" y="79911"/>
                </a:lnTo>
                <a:lnTo>
                  <a:pt x="17741" y="77086"/>
                </a:lnTo>
                <a:lnTo>
                  <a:pt x="20400" y="74250"/>
                </a:lnTo>
                <a:lnTo>
                  <a:pt x="24077" y="71408"/>
                </a:lnTo>
                <a:lnTo>
                  <a:pt x="28434" y="68560"/>
                </a:lnTo>
                <a:lnTo>
                  <a:pt x="33244" y="65709"/>
                </a:lnTo>
                <a:lnTo>
                  <a:pt x="37403" y="62856"/>
                </a:lnTo>
                <a:lnTo>
                  <a:pt x="41128" y="60001"/>
                </a:lnTo>
                <a:lnTo>
                  <a:pt x="44563" y="57146"/>
                </a:lnTo>
                <a:lnTo>
                  <a:pt x="47806" y="54289"/>
                </a:lnTo>
                <a:lnTo>
                  <a:pt x="53950" y="48576"/>
                </a:lnTo>
                <a:lnTo>
                  <a:pt x="78789" y="24051"/>
                </a:lnTo>
                <a:lnTo>
                  <a:pt x="83006" y="20796"/>
                </a:lnTo>
                <a:lnTo>
                  <a:pt x="87722" y="17674"/>
                </a:lnTo>
                <a:lnTo>
                  <a:pt x="92771" y="14640"/>
                </a:lnTo>
                <a:lnTo>
                  <a:pt x="96138" y="11665"/>
                </a:lnTo>
                <a:lnTo>
                  <a:pt x="98382" y="8729"/>
                </a:lnTo>
                <a:lnTo>
                  <a:pt x="99878" y="5819"/>
                </a:lnTo>
                <a:lnTo>
                  <a:pt x="101828" y="3879"/>
                </a:lnTo>
                <a:lnTo>
                  <a:pt x="104080" y="2586"/>
                </a:lnTo>
                <a:lnTo>
                  <a:pt x="106534" y="1724"/>
                </a:lnTo>
                <a:lnTo>
                  <a:pt x="109123" y="1149"/>
                </a:lnTo>
                <a:lnTo>
                  <a:pt x="111802" y="766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36" name="SMARTPenAnnotation469"/>
          <p:cNvSpPr/>
          <p:nvPr/>
        </p:nvSpPr>
        <p:spPr>
          <a:xfrm>
            <a:off x="4366259" y="3678031"/>
            <a:ext cx="119511" cy="93470"/>
          </a:xfrm>
          <a:custGeom>
            <a:avLst/>
            <a:gdLst/>
            <a:ahLst/>
            <a:cxnLst/>
            <a:rect l="0" t="0" r="0" b="0"/>
            <a:pathLst>
              <a:path w="119511" h="93470">
                <a:moveTo>
                  <a:pt x="0" y="33861"/>
                </a:moveTo>
                <a:lnTo>
                  <a:pt x="7382" y="26480"/>
                </a:lnTo>
                <a:lnTo>
                  <a:pt x="10584" y="25818"/>
                </a:lnTo>
                <a:lnTo>
                  <a:pt x="12771" y="25642"/>
                </a:lnTo>
                <a:lnTo>
                  <a:pt x="16134" y="24572"/>
                </a:lnTo>
                <a:lnTo>
                  <a:pt x="20281" y="22905"/>
                </a:lnTo>
                <a:lnTo>
                  <a:pt x="24951" y="20842"/>
                </a:lnTo>
                <a:lnTo>
                  <a:pt x="29016" y="19467"/>
                </a:lnTo>
                <a:lnTo>
                  <a:pt x="32679" y="18550"/>
                </a:lnTo>
                <a:lnTo>
                  <a:pt x="36074" y="17939"/>
                </a:lnTo>
                <a:lnTo>
                  <a:pt x="39289" y="17531"/>
                </a:lnTo>
                <a:lnTo>
                  <a:pt x="42386" y="17260"/>
                </a:lnTo>
                <a:lnTo>
                  <a:pt x="45402" y="17078"/>
                </a:lnTo>
                <a:lnTo>
                  <a:pt x="53834" y="16877"/>
                </a:lnTo>
                <a:lnTo>
                  <a:pt x="74769" y="16748"/>
                </a:lnTo>
                <a:lnTo>
                  <a:pt x="79374" y="17690"/>
                </a:lnTo>
                <a:lnTo>
                  <a:pt x="83396" y="19270"/>
                </a:lnTo>
                <a:lnTo>
                  <a:pt x="87030" y="21276"/>
                </a:lnTo>
                <a:lnTo>
                  <a:pt x="90405" y="22614"/>
                </a:lnTo>
                <a:lnTo>
                  <a:pt x="93608" y="23505"/>
                </a:lnTo>
                <a:lnTo>
                  <a:pt x="96695" y="24100"/>
                </a:lnTo>
                <a:lnTo>
                  <a:pt x="99706" y="25449"/>
                </a:lnTo>
                <a:lnTo>
                  <a:pt x="102666" y="27300"/>
                </a:lnTo>
                <a:lnTo>
                  <a:pt x="105592" y="29487"/>
                </a:lnTo>
                <a:lnTo>
                  <a:pt x="108494" y="30945"/>
                </a:lnTo>
                <a:lnTo>
                  <a:pt x="111382" y="31917"/>
                </a:lnTo>
                <a:lnTo>
                  <a:pt x="114260" y="32565"/>
                </a:lnTo>
                <a:lnTo>
                  <a:pt x="116179" y="33950"/>
                </a:lnTo>
                <a:lnTo>
                  <a:pt x="117458" y="35825"/>
                </a:lnTo>
                <a:lnTo>
                  <a:pt x="118310" y="38028"/>
                </a:lnTo>
                <a:lnTo>
                  <a:pt x="118878" y="40449"/>
                </a:lnTo>
                <a:lnTo>
                  <a:pt x="119258" y="43016"/>
                </a:lnTo>
                <a:lnTo>
                  <a:pt x="119510" y="45679"/>
                </a:lnTo>
                <a:lnTo>
                  <a:pt x="118726" y="49360"/>
                </a:lnTo>
                <a:lnTo>
                  <a:pt x="117251" y="53719"/>
                </a:lnTo>
                <a:lnTo>
                  <a:pt x="115315" y="58529"/>
                </a:lnTo>
                <a:lnTo>
                  <a:pt x="113072" y="62689"/>
                </a:lnTo>
                <a:lnTo>
                  <a:pt x="110624" y="66415"/>
                </a:lnTo>
                <a:lnTo>
                  <a:pt x="108039" y="69851"/>
                </a:lnTo>
                <a:lnTo>
                  <a:pt x="105364" y="73095"/>
                </a:lnTo>
                <a:lnTo>
                  <a:pt x="102628" y="76209"/>
                </a:lnTo>
                <a:lnTo>
                  <a:pt x="99851" y="79238"/>
                </a:lnTo>
                <a:lnTo>
                  <a:pt x="96095" y="81258"/>
                </a:lnTo>
                <a:lnTo>
                  <a:pt x="91686" y="82604"/>
                </a:lnTo>
                <a:lnTo>
                  <a:pt x="86842" y="83501"/>
                </a:lnTo>
                <a:lnTo>
                  <a:pt x="82660" y="85052"/>
                </a:lnTo>
                <a:lnTo>
                  <a:pt x="78920" y="87038"/>
                </a:lnTo>
                <a:lnTo>
                  <a:pt x="75473" y="89315"/>
                </a:lnTo>
                <a:lnTo>
                  <a:pt x="72223" y="90833"/>
                </a:lnTo>
                <a:lnTo>
                  <a:pt x="69104" y="91845"/>
                </a:lnTo>
                <a:lnTo>
                  <a:pt x="66072" y="92519"/>
                </a:lnTo>
                <a:lnTo>
                  <a:pt x="63098" y="92969"/>
                </a:lnTo>
                <a:lnTo>
                  <a:pt x="60163" y="93269"/>
                </a:lnTo>
                <a:lnTo>
                  <a:pt x="57254" y="93469"/>
                </a:lnTo>
                <a:lnTo>
                  <a:pt x="53409" y="92650"/>
                </a:lnTo>
                <a:lnTo>
                  <a:pt x="48941" y="91151"/>
                </a:lnTo>
                <a:lnTo>
                  <a:pt x="37185" y="86453"/>
                </a:lnTo>
                <a:lnTo>
                  <a:pt x="36220" y="85114"/>
                </a:lnTo>
                <a:lnTo>
                  <a:pt x="35576" y="83270"/>
                </a:lnTo>
                <a:lnTo>
                  <a:pt x="35148" y="81088"/>
                </a:lnTo>
                <a:lnTo>
                  <a:pt x="33910" y="78681"/>
                </a:lnTo>
                <a:lnTo>
                  <a:pt x="32132" y="76123"/>
                </a:lnTo>
                <a:lnTo>
                  <a:pt x="29994" y="73466"/>
                </a:lnTo>
                <a:lnTo>
                  <a:pt x="28568" y="70742"/>
                </a:lnTo>
                <a:lnTo>
                  <a:pt x="27618" y="67973"/>
                </a:lnTo>
                <a:lnTo>
                  <a:pt x="26985" y="65175"/>
                </a:lnTo>
                <a:lnTo>
                  <a:pt x="27515" y="62357"/>
                </a:lnTo>
                <a:lnTo>
                  <a:pt x="28821" y="59526"/>
                </a:lnTo>
                <a:lnTo>
                  <a:pt x="30644" y="56686"/>
                </a:lnTo>
                <a:lnTo>
                  <a:pt x="31860" y="53840"/>
                </a:lnTo>
                <a:lnTo>
                  <a:pt x="32670" y="50990"/>
                </a:lnTo>
                <a:lnTo>
                  <a:pt x="33210" y="48138"/>
                </a:lnTo>
                <a:lnTo>
                  <a:pt x="34523" y="45284"/>
                </a:lnTo>
                <a:lnTo>
                  <a:pt x="36350" y="42429"/>
                </a:lnTo>
                <a:lnTo>
                  <a:pt x="38521" y="39573"/>
                </a:lnTo>
                <a:lnTo>
                  <a:pt x="40921" y="36717"/>
                </a:lnTo>
                <a:lnTo>
                  <a:pt x="43474" y="33860"/>
                </a:lnTo>
                <a:lnTo>
                  <a:pt x="46127" y="31003"/>
                </a:lnTo>
                <a:lnTo>
                  <a:pt x="48849" y="29098"/>
                </a:lnTo>
                <a:lnTo>
                  <a:pt x="51617" y="27828"/>
                </a:lnTo>
                <a:lnTo>
                  <a:pt x="54414" y="26982"/>
                </a:lnTo>
                <a:lnTo>
                  <a:pt x="58184" y="26418"/>
                </a:lnTo>
                <a:lnTo>
                  <a:pt x="62602" y="26041"/>
                </a:lnTo>
                <a:lnTo>
                  <a:pt x="71638" y="25623"/>
                </a:lnTo>
                <a:lnTo>
                  <a:pt x="78829" y="25437"/>
                </a:lnTo>
                <a:lnTo>
                  <a:pt x="97052" y="25302"/>
                </a:lnTo>
                <a:lnTo>
                  <a:pt x="99944" y="26250"/>
                </a:lnTo>
                <a:lnTo>
                  <a:pt x="102824" y="27834"/>
                </a:lnTo>
                <a:lnTo>
                  <a:pt x="109741" y="32671"/>
                </a:lnTo>
                <a:lnTo>
                  <a:pt x="110308" y="34020"/>
                </a:lnTo>
                <a:lnTo>
                  <a:pt x="110686" y="35872"/>
                </a:lnTo>
                <a:lnTo>
                  <a:pt x="110939" y="38060"/>
                </a:lnTo>
                <a:lnTo>
                  <a:pt x="110154" y="40470"/>
                </a:lnTo>
                <a:lnTo>
                  <a:pt x="108679" y="43029"/>
                </a:lnTo>
                <a:lnTo>
                  <a:pt x="106743" y="45688"/>
                </a:lnTo>
                <a:lnTo>
                  <a:pt x="104500" y="49366"/>
                </a:lnTo>
                <a:lnTo>
                  <a:pt x="102051" y="53723"/>
                </a:lnTo>
                <a:lnTo>
                  <a:pt x="99467" y="58532"/>
                </a:lnTo>
                <a:lnTo>
                  <a:pt x="95839" y="62691"/>
                </a:lnTo>
                <a:lnTo>
                  <a:pt x="91515" y="66416"/>
                </a:lnTo>
                <a:lnTo>
                  <a:pt x="86728" y="69852"/>
                </a:lnTo>
                <a:lnTo>
                  <a:pt x="82584" y="73095"/>
                </a:lnTo>
                <a:lnTo>
                  <a:pt x="78869" y="76210"/>
                </a:lnTo>
                <a:lnTo>
                  <a:pt x="75440" y="79238"/>
                </a:lnTo>
                <a:lnTo>
                  <a:pt x="72201" y="81258"/>
                </a:lnTo>
                <a:lnTo>
                  <a:pt x="69089" y="82604"/>
                </a:lnTo>
                <a:lnTo>
                  <a:pt x="66062" y="83501"/>
                </a:lnTo>
                <a:lnTo>
                  <a:pt x="62139" y="84099"/>
                </a:lnTo>
                <a:lnTo>
                  <a:pt x="57619" y="84499"/>
                </a:lnTo>
                <a:lnTo>
                  <a:pt x="48469" y="84942"/>
                </a:lnTo>
                <a:lnTo>
                  <a:pt x="36346" y="85250"/>
                </a:lnTo>
                <a:lnTo>
                  <a:pt x="32664" y="82735"/>
                </a:lnTo>
                <a:lnTo>
                  <a:pt x="30348" y="80731"/>
                </a:lnTo>
                <a:lnTo>
                  <a:pt x="27853" y="78443"/>
                </a:lnTo>
                <a:lnTo>
                  <a:pt x="22539" y="73360"/>
                </a:lnTo>
                <a:lnTo>
                  <a:pt x="20742" y="70671"/>
                </a:lnTo>
                <a:lnTo>
                  <a:pt x="19543" y="67926"/>
                </a:lnTo>
                <a:lnTo>
                  <a:pt x="18743" y="65144"/>
                </a:lnTo>
                <a:lnTo>
                  <a:pt x="18211" y="61384"/>
                </a:lnTo>
                <a:lnTo>
                  <a:pt x="17856" y="56972"/>
                </a:lnTo>
                <a:lnTo>
                  <a:pt x="17619" y="52126"/>
                </a:lnTo>
                <a:lnTo>
                  <a:pt x="18414" y="47943"/>
                </a:lnTo>
                <a:lnTo>
                  <a:pt x="19896" y="44201"/>
                </a:lnTo>
                <a:lnTo>
                  <a:pt x="21837" y="40755"/>
                </a:lnTo>
                <a:lnTo>
                  <a:pt x="23131" y="37504"/>
                </a:lnTo>
                <a:lnTo>
                  <a:pt x="23993" y="34385"/>
                </a:lnTo>
                <a:lnTo>
                  <a:pt x="24568" y="31353"/>
                </a:lnTo>
                <a:lnTo>
                  <a:pt x="25904" y="27426"/>
                </a:lnTo>
                <a:lnTo>
                  <a:pt x="27747" y="22904"/>
                </a:lnTo>
                <a:lnTo>
                  <a:pt x="29928" y="17984"/>
                </a:lnTo>
                <a:lnTo>
                  <a:pt x="33287" y="14704"/>
                </a:lnTo>
                <a:lnTo>
                  <a:pt x="37432" y="12517"/>
                </a:lnTo>
                <a:lnTo>
                  <a:pt x="42100" y="11059"/>
                </a:lnTo>
                <a:lnTo>
                  <a:pt x="45212" y="9135"/>
                </a:lnTo>
                <a:lnTo>
                  <a:pt x="47286" y="6899"/>
                </a:lnTo>
                <a:lnTo>
                  <a:pt x="48670" y="4457"/>
                </a:lnTo>
                <a:lnTo>
                  <a:pt x="50544" y="2828"/>
                </a:lnTo>
                <a:lnTo>
                  <a:pt x="52746" y="1742"/>
                </a:lnTo>
                <a:lnTo>
                  <a:pt x="55167" y="1019"/>
                </a:lnTo>
                <a:lnTo>
                  <a:pt x="57733" y="536"/>
                </a:lnTo>
                <a:lnTo>
                  <a:pt x="60396" y="215"/>
                </a:lnTo>
                <a:lnTo>
                  <a:pt x="63124" y="0"/>
                </a:lnTo>
                <a:lnTo>
                  <a:pt x="65896" y="809"/>
                </a:lnTo>
                <a:lnTo>
                  <a:pt x="68696" y="2302"/>
                </a:lnTo>
                <a:lnTo>
                  <a:pt x="71515" y="4249"/>
                </a:lnTo>
                <a:lnTo>
                  <a:pt x="73394" y="6500"/>
                </a:lnTo>
                <a:lnTo>
                  <a:pt x="74647" y="8953"/>
                </a:lnTo>
                <a:lnTo>
                  <a:pt x="75482" y="11541"/>
                </a:lnTo>
                <a:lnTo>
                  <a:pt x="76992" y="13266"/>
                </a:lnTo>
                <a:lnTo>
                  <a:pt x="78951" y="14416"/>
                </a:lnTo>
                <a:lnTo>
                  <a:pt x="81209" y="15183"/>
                </a:lnTo>
                <a:lnTo>
                  <a:pt x="82714" y="16646"/>
                </a:lnTo>
                <a:lnTo>
                  <a:pt x="83718" y="18575"/>
                </a:lnTo>
                <a:lnTo>
                  <a:pt x="85725" y="252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350" name="Group 13349"/>
          <p:cNvGrpSpPr/>
          <p:nvPr/>
        </p:nvGrpSpPr>
        <p:grpSpPr>
          <a:xfrm>
            <a:off x="2463164" y="1671637"/>
            <a:ext cx="3608898" cy="3308986"/>
            <a:chOff x="2463164" y="1671637"/>
            <a:chExt cx="3608898" cy="3308986"/>
          </a:xfrm>
        </p:grpSpPr>
        <p:sp>
          <p:nvSpPr>
            <p:cNvPr id="13337" name="SMARTPenAnnotation470"/>
            <p:cNvSpPr/>
            <p:nvPr/>
          </p:nvSpPr>
          <p:spPr>
            <a:xfrm>
              <a:off x="2729106" y="1791652"/>
              <a:ext cx="1431415" cy="735643"/>
            </a:xfrm>
            <a:custGeom>
              <a:avLst/>
              <a:gdLst/>
              <a:ahLst/>
              <a:cxnLst/>
              <a:rect l="0" t="0" r="0" b="0"/>
              <a:pathLst>
                <a:path w="1431415" h="735643">
                  <a:moveTo>
                    <a:pt x="1182811" y="0"/>
                  </a:moveTo>
                  <a:lnTo>
                    <a:pt x="1170076" y="5891"/>
                  </a:lnTo>
                  <a:lnTo>
                    <a:pt x="1160411" y="7778"/>
                  </a:lnTo>
                  <a:lnTo>
                    <a:pt x="1154440" y="8219"/>
                  </a:lnTo>
                  <a:lnTo>
                    <a:pt x="1082192" y="31526"/>
                  </a:lnTo>
                  <a:lnTo>
                    <a:pt x="1043556" y="45421"/>
                  </a:lnTo>
                  <a:lnTo>
                    <a:pt x="1004068" y="66228"/>
                  </a:lnTo>
                  <a:lnTo>
                    <a:pt x="968348" y="83017"/>
                  </a:lnTo>
                  <a:lnTo>
                    <a:pt x="932153" y="100057"/>
                  </a:lnTo>
                  <a:lnTo>
                    <a:pt x="897299" y="121722"/>
                  </a:lnTo>
                  <a:lnTo>
                    <a:pt x="862841" y="141687"/>
                  </a:lnTo>
                  <a:lnTo>
                    <a:pt x="823951" y="164219"/>
                  </a:lnTo>
                  <a:lnTo>
                    <a:pt x="798845" y="180619"/>
                  </a:lnTo>
                  <a:lnTo>
                    <a:pt x="773082" y="196480"/>
                  </a:lnTo>
                  <a:lnTo>
                    <a:pt x="728352" y="217072"/>
                  </a:lnTo>
                  <a:lnTo>
                    <a:pt x="702382" y="232684"/>
                  </a:lnTo>
                  <a:lnTo>
                    <a:pt x="619600" y="283000"/>
                  </a:lnTo>
                  <a:lnTo>
                    <a:pt x="593722" y="300085"/>
                  </a:lnTo>
                  <a:lnTo>
                    <a:pt x="568569" y="317204"/>
                  </a:lnTo>
                  <a:lnTo>
                    <a:pt x="541514" y="334337"/>
                  </a:lnTo>
                  <a:lnTo>
                    <a:pt x="516155" y="351477"/>
                  </a:lnTo>
                  <a:lnTo>
                    <a:pt x="492185" y="368619"/>
                  </a:lnTo>
                  <a:lnTo>
                    <a:pt x="468831" y="385763"/>
                  </a:lnTo>
                  <a:lnTo>
                    <a:pt x="443211" y="402908"/>
                  </a:lnTo>
                  <a:lnTo>
                    <a:pt x="416902" y="420053"/>
                  </a:lnTo>
                  <a:lnTo>
                    <a:pt x="392510" y="437198"/>
                  </a:lnTo>
                  <a:lnTo>
                    <a:pt x="366428" y="454343"/>
                  </a:lnTo>
                  <a:lnTo>
                    <a:pt x="339914" y="471487"/>
                  </a:lnTo>
                  <a:lnTo>
                    <a:pt x="315431" y="488633"/>
                  </a:lnTo>
                  <a:lnTo>
                    <a:pt x="268668" y="522923"/>
                  </a:lnTo>
                  <a:lnTo>
                    <a:pt x="235149" y="547687"/>
                  </a:lnTo>
                  <a:lnTo>
                    <a:pt x="195201" y="576145"/>
                  </a:lnTo>
                  <a:lnTo>
                    <a:pt x="140543" y="616503"/>
                  </a:lnTo>
                  <a:lnTo>
                    <a:pt x="113261" y="637116"/>
                  </a:lnTo>
                  <a:lnTo>
                    <a:pt x="91736" y="659945"/>
                  </a:lnTo>
                  <a:lnTo>
                    <a:pt x="68637" y="679198"/>
                  </a:lnTo>
                  <a:lnTo>
                    <a:pt x="43282" y="700230"/>
                  </a:lnTo>
                  <a:lnTo>
                    <a:pt x="19930" y="713839"/>
                  </a:lnTo>
                  <a:lnTo>
                    <a:pt x="10972" y="717312"/>
                  </a:lnTo>
                  <a:lnTo>
                    <a:pt x="7250" y="718238"/>
                  </a:lnTo>
                  <a:lnTo>
                    <a:pt x="4769" y="719808"/>
                  </a:lnTo>
                  <a:lnTo>
                    <a:pt x="3115" y="721807"/>
                  </a:lnTo>
                  <a:lnTo>
                    <a:pt x="2012" y="724092"/>
                  </a:lnTo>
                  <a:lnTo>
                    <a:pt x="786" y="729171"/>
                  </a:lnTo>
                  <a:lnTo>
                    <a:pt x="0" y="735642"/>
                  </a:lnTo>
                  <a:lnTo>
                    <a:pt x="888" y="735221"/>
                  </a:lnTo>
                  <a:lnTo>
                    <a:pt x="4414" y="732212"/>
                  </a:lnTo>
                  <a:lnTo>
                    <a:pt x="6688" y="731029"/>
                  </a:lnTo>
                  <a:lnTo>
                    <a:pt x="14439" y="728411"/>
                  </a:lnTo>
                  <a:lnTo>
                    <a:pt x="23721" y="721074"/>
                  </a:lnTo>
                  <a:lnTo>
                    <a:pt x="45981" y="702011"/>
                  </a:lnTo>
                  <a:lnTo>
                    <a:pt x="129232" y="642161"/>
                  </a:lnTo>
                  <a:lnTo>
                    <a:pt x="152579" y="625447"/>
                  </a:lnTo>
                  <a:lnTo>
                    <a:pt x="178830" y="608494"/>
                  </a:lnTo>
                  <a:lnTo>
                    <a:pt x="220384" y="582885"/>
                  </a:lnTo>
                  <a:lnTo>
                    <a:pt x="251193" y="565765"/>
                  </a:lnTo>
                  <a:lnTo>
                    <a:pt x="283936" y="547679"/>
                  </a:lnTo>
                  <a:lnTo>
                    <a:pt x="317539" y="526940"/>
                  </a:lnTo>
                  <a:lnTo>
                    <a:pt x="351523" y="507563"/>
                  </a:lnTo>
                  <a:lnTo>
                    <a:pt x="385677" y="488474"/>
                  </a:lnTo>
                  <a:lnTo>
                    <a:pt x="419907" y="467289"/>
                  </a:lnTo>
                  <a:lnTo>
                    <a:pt x="456710" y="447714"/>
                  </a:lnTo>
                  <a:lnTo>
                    <a:pt x="495292" y="429489"/>
                  </a:lnTo>
                  <a:lnTo>
                    <a:pt x="534664" y="411864"/>
                  </a:lnTo>
                  <a:lnTo>
                    <a:pt x="574388" y="391966"/>
                  </a:lnTo>
                  <a:lnTo>
                    <a:pt x="631698" y="361883"/>
                  </a:lnTo>
                  <a:lnTo>
                    <a:pt x="669267" y="343717"/>
                  </a:lnTo>
                  <a:lnTo>
                    <a:pt x="833949" y="274352"/>
                  </a:lnTo>
                  <a:lnTo>
                    <a:pt x="876631" y="257189"/>
                  </a:lnTo>
                  <a:lnTo>
                    <a:pt x="920048" y="240036"/>
                  </a:lnTo>
                  <a:lnTo>
                    <a:pt x="982929" y="214314"/>
                  </a:lnTo>
                  <a:lnTo>
                    <a:pt x="1048445" y="188596"/>
                  </a:lnTo>
                  <a:lnTo>
                    <a:pt x="1090073" y="171450"/>
                  </a:lnTo>
                  <a:lnTo>
                    <a:pt x="1130799" y="156845"/>
                  </a:lnTo>
                  <a:lnTo>
                    <a:pt x="1171124" y="143052"/>
                  </a:lnTo>
                  <a:lnTo>
                    <a:pt x="1211272" y="127396"/>
                  </a:lnTo>
                  <a:lnTo>
                    <a:pt x="1271360" y="102517"/>
                  </a:lnTo>
                  <a:lnTo>
                    <a:pt x="1311383" y="88108"/>
                  </a:lnTo>
                  <a:lnTo>
                    <a:pt x="1348540" y="75354"/>
                  </a:lnTo>
                  <a:lnTo>
                    <a:pt x="1400897" y="54184"/>
                  </a:lnTo>
                  <a:lnTo>
                    <a:pt x="1431414" y="428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38" name="SMARTPenAnnotation471"/>
            <p:cNvSpPr/>
            <p:nvPr/>
          </p:nvSpPr>
          <p:spPr>
            <a:xfrm>
              <a:off x="2651759" y="1860232"/>
              <a:ext cx="1611632" cy="1148716"/>
            </a:xfrm>
            <a:custGeom>
              <a:avLst/>
              <a:gdLst/>
              <a:ahLst/>
              <a:cxnLst/>
              <a:rect l="0" t="0" r="0" b="0"/>
              <a:pathLst>
                <a:path w="1611632" h="1148716">
                  <a:moveTo>
                    <a:pt x="1611631" y="0"/>
                  </a:moveTo>
                  <a:lnTo>
                    <a:pt x="1611631" y="8220"/>
                  </a:lnTo>
                  <a:lnTo>
                    <a:pt x="1607080" y="13019"/>
                  </a:lnTo>
                  <a:lnTo>
                    <a:pt x="1563399" y="43677"/>
                  </a:lnTo>
                  <a:lnTo>
                    <a:pt x="1517436" y="65883"/>
                  </a:lnTo>
                  <a:lnTo>
                    <a:pt x="1476512" y="87466"/>
                  </a:lnTo>
                  <a:lnTo>
                    <a:pt x="1419064" y="120359"/>
                  </a:lnTo>
                  <a:lnTo>
                    <a:pt x="1371377" y="146787"/>
                  </a:lnTo>
                  <a:lnTo>
                    <a:pt x="1324756" y="177372"/>
                  </a:lnTo>
                  <a:lnTo>
                    <a:pt x="1270514" y="205907"/>
                  </a:lnTo>
                  <a:lnTo>
                    <a:pt x="1235233" y="227087"/>
                  </a:lnTo>
                  <a:lnTo>
                    <a:pt x="1183241" y="260431"/>
                  </a:lnTo>
                  <a:lnTo>
                    <a:pt x="1148820" y="285610"/>
                  </a:lnTo>
                  <a:lnTo>
                    <a:pt x="1114472" y="311723"/>
                  </a:lnTo>
                  <a:lnTo>
                    <a:pt x="1080157" y="336028"/>
                  </a:lnTo>
                  <a:lnTo>
                    <a:pt x="1040775" y="359531"/>
                  </a:lnTo>
                  <a:lnTo>
                    <a:pt x="999777" y="383629"/>
                  </a:lnTo>
                  <a:lnTo>
                    <a:pt x="943613" y="423019"/>
                  </a:lnTo>
                  <a:lnTo>
                    <a:pt x="904841" y="447406"/>
                  </a:lnTo>
                  <a:lnTo>
                    <a:pt x="845528" y="482556"/>
                  </a:lnTo>
                  <a:lnTo>
                    <a:pt x="808226" y="508157"/>
                  </a:lnTo>
                  <a:lnTo>
                    <a:pt x="771644" y="534458"/>
                  </a:lnTo>
                  <a:lnTo>
                    <a:pt x="733161" y="558847"/>
                  </a:lnTo>
                  <a:lnTo>
                    <a:pt x="696372" y="584926"/>
                  </a:lnTo>
                  <a:lnTo>
                    <a:pt x="660019" y="611440"/>
                  </a:lnTo>
                  <a:lnTo>
                    <a:pt x="621637" y="635923"/>
                  </a:lnTo>
                  <a:lnTo>
                    <a:pt x="584893" y="662045"/>
                  </a:lnTo>
                  <a:lnTo>
                    <a:pt x="548560" y="688577"/>
                  </a:lnTo>
                  <a:lnTo>
                    <a:pt x="510187" y="713069"/>
                  </a:lnTo>
                  <a:lnTo>
                    <a:pt x="473448" y="739195"/>
                  </a:lnTo>
                  <a:lnTo>
                    <a:pt x="438069" y="766681"/>
                  </a:lnTo>
                  <a:lnTo>
                    <a:pt x="403295" y="794772"/>
                  </a:lnTo>
                  <a:lnTo>
                    <a:pt x="193254" y="969755"/>
                  </a:lnTo>
                  <a:lnTo>
                    <a:pt x="153675" y="1005308"/>
                  </a:lnTo>
                  <a:lnTo>
                    <a:pt x="117818" y="1039973"/>
                  </a:lnTo>
                  <a:lnTo>
                    <a:pt x="87614" y="1069823"/>
                  </a:lnTo>
                  <a:lnTo>
                    <a:pt x="39007" y="1110913"/>
                  </a:lnTo>
                  <a:lnTo>
                    <a:pt x="16560" y="1133346"/>
                  </a:lnTo>
                  <a:lnTo>
                    <a:pt x="9987" y="1143738"/>
                  </a:lnTo>
                  <a:lnTo>
                    <a:pt x="7611" y="1145397"/>
                  </a:lnTo>
                  <a:lnTo>
                    <a:pt x="0" y="11487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39" name="SMARTPenAnnotation472"/>
            <p:cNvSpPr/>
            <p:nvPr/>
          </p:nvSpPr>
          <p:spPr>
            <a:xfrm>
              <a:off x="2463164" y="1680210"/>
              <a:ext cx="2657477" cy="2160270"/>
            </a:xfrm>
            <a:custGeom>
              <a:avLst/>
              <a:gdLst/>
              <a:ahLst/>
              <a:cxnLst/>
              <a:rect l="0" t="0" r="0" b="0"/>
              <a:pathLst>
                <a:path w="2657477" h="2160270">
                  <a:moveTo>
                    <a:pt x="2657476" y="0"/>
                  </a:moveTo>
                  <a:lnTo>
                    <a:pt x="2657476" y="7380"/>
                  </a:lnTo>
                  <a:lnTo>
                    <a:pt x="2652925" y="17321"/>
                  </a:lnTo>
                  <a:lnTo>
                    <a:pt x="2645544" y="27780"/>
                  </a:lnTo>
                  <a:lnTo>
                    <a:pt x="2563747" y="86939"/>
                  </a:lnTo>
                  <a:lnTo>
                    <a:pt x="2399739" y="191968"/>
                  </a:lnTo>
                  <a:lnTo>
                    <a:pt x="2250056" y="278336"/>
                  </a:lnTo>
                  <a:lnTo>
                    <a:pt x="2048652" y="391522"/>
                  </a:lnTo>
                  <a:lnTo>
                    <a:pt x="1971624" y="438904"/>
                  </a:lnTo>
                  <a:lnTo>
                    <a:pt x="1889957" y="489138"/>
                  </a:lnTo>
                  <a:lnTo>
                    <a:pt x="1755350" y="581209"/>
                  </a:lnTo>
                  <a:lnTo>
                    <a:pt x="1673582" y="636395"/>
                  </a:lnTo>
                  <a:lnTo>
                    <a:pt x="1592521" y="692433"/>
                  </a:lnTo>
                  <a:lnTo>
                    <a:pt x="1536463" y="728753"/>
                  </a:lnTo>
                  <a:lnTo>
                    <a:pt x="1479798" y="767120"/>
                  </a:lnTo>
                  <a:lnTo>
                    <a:pt x="1422863" y="808937"/>
                  </a:lnTo>
                  <a:lnTo>
                    <a:pt x="1286029" y="913682"/>
                  </a:lnTo>
                  <a:lnTo>
                    <a:pt x="1203159" y="975147"/>
                  </a:lnTo>
                  <a:lnTo>
                    <a:pt x="1124842" y="1040243"/>
                  </a:lnTo>
                  <a:lnTo>
                    <a:pt x="1027089" y="1124995"/>
                  </a:lnTo>
                  <a:lnTo>
                    <a:pt x="951071" y="1189629"/>
                  </a:lnTo>
                  <a:lnTo>
                    <a:pt x="848584" y="1271202"/>
                  </a:lnTo>
                  <a:lnTo>
                    <a:pt x="776048" y="1336031"/>
                  </a:lnTo>
                  <a:lnTo>
                    <a:pt x="706296" y="1398949"/>
                  </a:lnTo>
                  <a:lnTo>
                    <a:pt x="568686" y="1520082"/>
                  </a:lnTo>
                  <a:lnTo>
                    <a:pt x="443419" y="1635644"/>
                  </a:lnTo>
                  <a:lnTo>
                    <a:pt x="387606" y="1692829"/>
                  </a:lnTo>
                  <a:lnTo>
                    <a:pt x="348527" y="1747448"/>
                  </a:lnTo>
                  <a:lnTo>
                    <a:pt x="309748" y="1799827"/>
                  </a:lnTo>
                  <a:lnTo>
                    <a:pt x="268096" y="1851542"/>
                  </a:lnTo>
                  <a:lnTo>
                    <a:pt x="212307" y="1914325"/>
                  </a:lnTo>
                  <a:lnTo>
                    <a:pt x="163611" y="1975692"/>
                  </a:lnTo>
                  <a:lnTo>
                    <a:pt x="94362" y="2055212"/>
                  </a:lnTo>
                  <a:lnTo>
                    <a:pt x="13553" y="2146457"/>
                  </a:lnTo>
                  <a:lnTo>
                    <a:pt x="0" y="21602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40" name="SMARTPenAnnotation473"/>
            <p:cNvSpPr/>
            <p:nvPr/>
          </p:nvSpPr>
          <p:spPr>
            <a:xfrm>
              <a:off x="2686050" y="1757362"/>
              <a:ext cx="3050379" cy="2357439"/>
            </a:xfrm>
            <a:custGeom>
              <a:avLst/>
              <a:gdLst/>
              <a:ahLst/>
              <a:cxnLst/>
              <a:rect l="0" t="0" r="0" b="0"/>
              <a:pathLst>
                <a:path w="3050379" h="2357439">
                  <a:moveTo>
                    <a:pt x="3017520" y="0"/>
                  </a:moveTo>
                  <a:lnTo>
                    <a:pt x="3040500" y="0"/>
                  </a:lnTo>
                  <a:lnTo>
                    <a:pt x="3042365" y="953"/>
                  </a:lnTo>
                  <a:lnTo>
                    <a:pt x="3046977" y="4551"/>
                  </a:lnTo>
                  <a:lnTo>
                    <a:pt x="3048588" y="6844"/>
                  </a:lnTo>
                  <a:lnTo>
                    <a:pt x="3050378" y="11932"/>
                  </a:lnTo>
                  <a:lnTo>
                    <a:pt x="3049902" y="14622"/>
                  </a:lnTo>
                  <a:lnTo>
                    <a:pt x="3046834" y="20151"/>
                  </a:lnTo>
                  <a:lnTo>
                    <a:pt x="3021029" y="52749"/>
                  </a:lnTo>
                  <a:lnTo>
                    <a:pt x="2966416" y="95291"/>
                  </a:lnTo>
                  <a:lnTo>
                    <a:pt x="2852739" y="167467"/>
                  </a:lnTo>
                  <a:lnTo>
                    <a:pt x="2735122" y="239018"/>
                  </a:lnTo>
                  <a:lnTo>
                    <a:pt x="2663654" y="276031"/>
                  </a:lnTo>
                  <a:lnTo>
                    <a:pt x="2588186" y="315679"/>
                  </a:lnTo>
                  <a:lnTo>
                    <a:pt x="2511531" y="357589"/>
                  </a:lnTo>
                  <a:lnTo>
                    <a:pt x="2429976" y="404720"/>
                  </a:lnTo>
                  <a:lnTo>
                    <a:pt x="2064955" y="620593"/>
                  </a:lnTo>
                  <a:lnTo>
                    <a:pt x="1996940" y="662852"/>
                  </a:lnTo>
                  <a:lnTo>
                    <a:pt x="1928611" y="706081"/>
                  </a:lnTo>
                  <a:lnTo>
                    <a:pt x="1860143" y="747519"/>
                  </a:lnTo>
                  <a:lnTo>
                    <a:pt x="1748234" y="812884"/>
                  </a:lnTo>
                  <a:lnTo>
                    <a:pt x="1672660" y="860392"/>
                  </a:lnTo>
                  <a:lnTo>
                    <a:pt x="1596844" y="911034"/>
                  </a:lnTo>
                  <a:lnTo>
                    <a:pt x="1404284" y="1044837"/>
                  </a:lnTo>
                  <a:lnTo>
                    <a:pt x="1329293" y="1099372"/>
                  </a:lnTo>
                  <a:lnTo>
                    <a:pt x="1254689" y="1154407"/>
                  </a:lnTo>
                  <a:lnTo>
                    <a:pt x="1180257" y="1207443"/>
                  </a:lnTo>
                  <a:lnTo>
                    <a:pt x="1108441" y="1262129"/>
                  </a:lnTo>
                  <a:lnTo>
                    <a:pt x="1038423" y="1317231"/>
                  </a:lnTo>
                  <a:lnTo>
                    <a:pt x="969203" y="1370296"/>
                  </a:lnTo>
                  <a:lnTo>
                    <a:pt x="905419" y="1422456"/>
                  </a:lnTo>
                  <a:lnTo>
                    <a:pt x="845320" y="1473260"/>
                  </a:lnTo>
                  <a:lnTo>
                    <a:pt x="757936" y="1545655"/>
                  </a:lnTo>
                  <a:lnTo>
                    <a:pt x="700398" y="1595643"/>
                  </a:lnTo>
                  <a:lnTo>
                    <a:pt x="632657" y="1667430"/>
                  </a:lnTo>
                  <a:lnTo>
                    <a:pt x="567290" y="1736960"/>
                  </a:lnTo>
                  <a:lnTo>
                    <a:pt x="499661" y="1805822"/>
                  </a:lnTo>
                  <a:lnTo>
                    <a:pt x="431363" y="1869934"/>
                  </a:lnTo>
                  <a:lnTo>
                    <a:pt x="371968" y="1926607"/>
                  </a:lnTo>
                  <a:lnTo>
                    <a:pt x="318175" y="1984145"/>
                  </a:lnTo>
                  <a:lnTo>
                    <a:pt x="255642" y="2056476"/>
                  </a:lnTo>
                  <a:lnTo>
                    <a:pt x="197429" y="2123258"/>
                  </a:lnTo>
                  <a:lnTo>
                    <a:pt x="109102" y="2221282"/>
                  </a:lnTo>
                  <a:lnTo>
                    <a:pt x="70763" y="2268489"/>
                  </a:lnTo>
                  <a:lnTo>
                    <a:pt x="31874" y="2323715"/>
                  </a:lnTo>
                  <a:lnTo>
                    <a:pt x="0" y="23574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41" name="SMARTPenAnnotation474"/>
            <p:cNvSpPr/>
            <p:nvPr/>
          </p:nvSpPr>
          <p:spPr>
            <a:xfrm>
              <a:off x="2883217" y="1997745"/>
              <a:ext cx="3050379" cy="2588543"/>
            </a:xfrm>
            <a:custGeom>
              <a:avLst/>
              <a:gdLst/>
              <a:ahLst/>
              <a:cxnLst/>
              <a:rect l="0" t="0" r="0" b="0"/>
              <a:pathLst>
                <a:path w="3050379" h="2588543">
                  <a:moveTo>
                    <a:pt x="3017520" y="8219"/>
                  </a:moveTo>
                  <a:lnTo>
                    <a:pt x="3022071" y="3669"/>
                  </a:lnTo>
                  <a:lnTo>
                    <a:pt x="3025316" y="2328"/>
                  </a:lnTo>
                  <a:lnTo>
                    <a:pt x="3040501" y="0"/>
                  </a:lnTo>
                  <a:lnTo>
                    <a:pt x="3042366" y="835"/>
                  </a:lnTo>
                  <a:lnTo>
                    <a:pt x="3046978" y="4302"/>
                  </a:lnTo>
                  <a:lnTo>
                    <a:pt x="3048589" y="6561"/>
                  </a:lnTo>
                  <a:lnTo>
                    <a:pt x="3050378" y="11610"/>
                  </a:lnTo>
                  <a:lnTo>
                    <a:pt x="3049903" y="14290"/>
                  </a:lnTo>
                  <a:lnTo>
                    <a:pt x="3046834" y="19807"/>
                  </a:lnTo>
                  <a:lnTo>
                    <a:pt x="3039752" y="28269"/>
                  </a:lnTo>
                  <a:lnTo>
                    <a:pt x="2989191" y="68741"/>
                  </a:lnTo>
                  <a:lnTo>
                    <a:pt x="2894478" y="122818"/>
                  </a:lnTo>
                  <a:lnTo>
                    <a:pt x="2809477" y="177228"/>
                  </a:lnTo>
                  <a:lnTo>
                    <a:pt x="2724471" y="225154"/>
                  </a:lnTo>
                  <a:lnTo>
                    <a:pt x="2625201" y="284751"/>
                  </a:lnTo>
                  <a:lnTo>
                    <a:pt x="2512917" y="346617"/>
                  </a:lnTo>
                  <a:lnTo>
                    <a:pt x="2146946" y="564348"/>
                  </a:lnTo>
                  <a:lnTo>
                    <a:pt x="2073703" y="611623"/>
                  </a:lnTo>
                  <a:lnTo>
                    <a:pt x="1999876" y="662161"/>
                  </a:lnTo>
                  <a:lnTo>
                    <a:pt x="1809912" y="800444"/>
                  </a:lnTo>
                  <a:lnTo>
                    <a:pt x="1728330" y="854667"/>
                  </a:lnTo>
                  <a:lnTo>
                    <a:pt x="1645399" y="910198"/>
                  </a:lnTo>
                  <a:lnTo>
                    <a:pt x="1438795" y="1068033"/>
                  </a:lnTo>
                  <a:lnTo>
                    <a:pt x="1356380" y="1133615"/>
                  </a:lnTo>
                  <a:lnTo>
                    <a:pt x="1276253" y="1200863"/>
                  </a:lnTo>
                  <a:lnTo>
                    <a:pt x="1162480" y="1302031"/>
                  </a:lnTo>
                  <a:lnTo>
                    <a:pt x="1091015" y="1366837"/>
                  </a:lnTo>
                  <a:lnTo>
                    <a:pt x="1021153" y="1433104"/>
                  </a:lnTo>
                  <a:lnTo>
                    <a:pt x="792089" y="1659461"/>
                  </a:lnTo>
                  <a:lnTo>
                    <a:pt x="731452" y="1722545"/>
                  </a:lnTo>
                  <a:lnTo>
                    <a:pt x="672752" y="1784554"/>
                  </a:lnTo>
                  <a:lnTo>
                    <a:pt x="614914" y="1843864"/>
                  </a:lnTo>
                  <a:lnTo>
                    <a:pt x="562537" y="1901974"/>
                  </a:lnTo>
                  <a:lnTo>
                    <a:pt x="512907" y="1959551"/>
                  </a:lnTo>
                  <a:lnTo>
                    <a:pt x="223470" y="2290771"/>
                  </a:lnTo>
                  <a:lnTo>
                    <a:pt x="163170" y="2363459"/>
                  </a:lnTo>
                  <a:lnTo>
                    <a:pt x="108059" y="2439286"/>
                  </a:lnTo>
                  <a:lnTo>
                    <a:pt x="56441" y="2513687"/>
                  </a:lnTo>
                  <a:lnTo>
                    <a:pt x="27871" y="2552060"/>
                  </a:lnTo>
                  <a:lnTo>
                    <a:pt x="18418" y="2571806"/>
                  </a:lnTo>
                  <a:lnTo>
                    <a:pt x="0" y="25885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42" name="SMARTPenAnnotation475"/>
            <p:cNvSpPr/>
            <p:nvPr/>
          </p:nvSpPr>
          <p:spPr>
            <a:xfrm>
              <a:off x="3174682" y="2272065"/>
              <a:ext cx="2897380" cy="2708558"/>
            </a:xfrm>
            <a:custGeom>
              <a:avLst/>
              <a:gdLst/>
              <a:ahLst/>
              <a:cxnLst/>
              <a:rect l="0" t="0" r="0" b="0"/>
              <a:pathLst>
                <a:path w="2897380" h="2708558">
                  <a:moveTo>
                    <a:pt x="2863215" y="8220"/>
                  </a:moveTo>
                  <a:lnTo>
                    <a:pt x="2867766" y="3669"/>
                  </a:lnTo>
                  <a:lnTo>
                    <a:pt x="2871012" y="2328"/>
                  </a:lnTo>
                  <a:lnTo>
                    <a:pt x="2886196" y="0"/>
                  </a:lnTo>
                  <a:lnTo>
                    <a:pt x="2888061" y="835"/>
                  </a:lnTo>
                  <a:lnTo>
                    <a:pt x="2896073" y="7059"/>
                  </a:lnTo>
                  <a:lnTo>
                    <a:pt x="2896551" y="8398"/>
                  </a:lnTo>
                  <a:lnTo>
                    <a:pt x="2897222" y="15787"/>
                  </a:lnTo>
                  <a:lnTo>
                    <a:pt x="2897379" y="24600"/>
                  </a:lnTo>
                  <a:lnTo>
                    <a:pt x="2892917" y="44823"/>
                  </a:lnTo>
                  <a:lnTo>
                    <a:pt x="2883083" y="60683"/>
                  </a:lnTo>
                  <a:lnTo>
                    <a:pt x="2828583" y="119722"/>
                  </a:lnTo>
                  <a:lnTo>
                    <a:pt x="2741665" y="187585"/>
                  </a:lnTo>
                  <a:lnTo>
                    <a:pt x="2654733" y="252867"/>
                  </a:lnTo>
                  <a:lnTo>
                    <a:pt x="2572373" y="313191"/>
                  </a:lnTo>
                  <a:lnTo>
                    <a:pt x="2457473" y="401417"/>
                  </a:lnTo>
                  <a:lnTo>
                    <a:pt x="2379775" y="458733"/>
                  </a:lnTo>
                  <a:lnTo>
                    <a:pt x="2293889" y="523975"/>
                  </a:lnTo>
                  <a:lnTo>
                    <a:pt x="2171001" y="614287"/>
                  </a:lnTo>
                  <a:lnTo>
                    <a:pt x="2105984" y="664933"/>
                  </a:lnTo>
                  <a:lnTo>
                    <a:pt x="1864087" y="860059"/>
                  </a:lnTo>
                  <a:lnTo>
                    <a:pt x="1790826" y="922120"/>
                  </a:lnTo>
                  <a:lnTo>
                    <a:pt x="1679965" y="1021320"/>
                  </a:lnTo>
                  <a:lnTo>
                    <a:pt x="1604854" y="1089041"/>
                  </a:lnTo>
                  <a:lnTo>
                    <a:pt x="1527021" y="1157240"/>
                  </a:lnTo>
                  <a:lnTo>
                    <a:pt x="1450519" y="1230730"/>
                  </a:lnTo>
                  <a:lnTo>
                    <a:pt x="1374290" y="1306890"/>
                  </a:lnTo>
                  <a:lnTo>
                    <a:pt x="1181443" y="1493923"/>
                  </a:lnTo>
                  <a:lnTo>
                    <a:pt x="1108968" y="1568328"/>
                  </a:lnTo>
                  <a:lnTo>
                    <a:pt x="1039610" y="1642671"/>
                  </a:lnTo>
                  <a:lnTo>
                    <a:pt x="847229" y="1858747"/>
                  </a:lnTo>
                  <a:lnTo>
                    <a:pt x="787708" y="1927956"/>
                  </a:lnTo>
                  <a:lnTo>
                    <a:pt x="729506" y="1991736"/>
                  </a:lnTo>
                  <a:lnTo>
                    <a:pt x="672840" y="2051833"/>
                  </a:lnTo>
                  <a:lnTo>
                    <a:pt x="619079" y="2110292"/>
                  </a:lnTo>
                  <a:lnTo>
                    <a:pt x="569151" y="2168024"/>
                  </a:lnTo>
                  <a:lnTo>
                    <a:pt x="500742" y="2248997"/>
                  </a:lnTo>
                  <a:lnTo>
                    <a:pt x="435706" y="2321248"/>
                  </a:lnTo>
                  <a:lnTo>
                    <a:pt x="354564" y="2404828"/>
                  </a:lnTo>
                  <a:lnTo>
                    <a:pt x="246044" y="2506515"/>
                  </a:lnTo>
                  <a:lnTo>
                    <a:pt x="167620" y="2577164"/>
                  </a:lnTo>
                  <a:lnTo>
                    <a:pt x="83145" y="2647883"/>
                  </a:lnTo>
                  <a:lnTo>
                    <a:pt x="44046" y="2680803"/>
                  </a:lnTo>
                  <a:lnTo>
                    <a:pt x="0" y="27085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43" name="SMARTPenAnnotation476"/>
            <p:cNvSpPr/>
            <p:nvPr/>
          </p:nvSpPr>
          <p:spPr>
            <a:xfrm>
              <a:off x="2574607" y="4431982"/>
              <a:ext cx="900114" cy="505779"/>
            </a:xfrm>
            <a:custGeom>
              <a:avLst/>
              <a:gdLst/>
              <a:ahLst/>
              <a:cxnLst/>
              <a:rect l="0" t="0" r="0" b="0"/>
              <a:pathLst>
                <a:path w="900114" h="505779">
                  <a:moveTo>
                    <a:pt x="0" y="0"/>
                  </a:moveTo>
                  <a:lnTo>
                    <a:pt x="9102" y="4551"/>
                  </a:lnTo>
                  <a:lnTo>
                    <a:pt x="23863" y="16483"/>
                  </a:lnTo>
                  <a:lnTo>
                    <a:pt x="40979" y="31690"/>
                  </a:lnTo>
                  <a:lnTo>
                    <a:pt x="82584" y="62111"/>
                  </a:lnTo>
                  <a:lnTo>
                    <a:pt x="92204" y="69982"/>
                  </a:lnTo>
                  <a:lnTo>
                    <a:pt x="101474" y="78088"/>
                  </a:lnTo>
                  <a:lnTo>
                    <a:pt x="110512" y="86348"/>
                  </a:lnTo>
                  <a:lnTo>
                    <a:pt x="120347" y="94713"/>
                  </a:lnTo>
                  <a:lnTo>
                    <a:pt x="141435" y="111627"/>
                  </a:lnTo>
                  <a:lnTo>
                    <a:pt x="197354" y="154330"/>
                  </a:lnTo>
                  <a:lnTo>
                    <a:pt x="208722" y="162894"/>
                  </a:lnTo>
                  <a:lnTo>
                    <a:pt x="234053" y="177490"/>
                  </a:lnTo>
                  <a:lnTo>
                    <a:pt x="261186" y="191279"/>
                  </a:lnTo>
                  <a:lnTo>
                    <a:pt x="289120" y="206933"/>
                  </a:lnTo>
                  <a:lnTo>
                    <a:pt x="304189" y="216061"/>
                  </a:lnTo>
                  <a:lnTo>
                    <a:pt x="381759" y="264661"/>
                  </a:lnTo>
                  <a:lnTo>
                    <a:pt x="397381" y="273595"/>
                  </a:lnTo>
                  <a:lnTo>
                    <a:pt x="429979" y="291143"/>
                  </a:lnTo>
                  <a:lnTo>
                    <a:pt x="446672" y="300776"/>
                  </a:lnTo>
                  <a:lnTo>
                    <a:pt x="463517" y="311007"/>
                  </a:lnTo>
                  <a:lnTo>
                    <a:pt x="480461" y="321638"/>
                  </a:lnTo>
                  <a:lnTo>
                    <a:pt x="496520" y="330631"/>
                  </a:lnTo>
                  <a:lnTo>
                    <a:pt x="511988" y="338531"/>
                  </a:lnTo>
                  <a:lnTo>
                    <a:pt x="559053" y="361290"/>
                  </a:lnTo>
                  <a:lnTo>
                    <a:pt x="713932" y="438411"/>
                  </a:lnTo>
                  <a:lnTo>
                    <a:pt x="729320" y="445627"/>
                  </a:lnTo>
                  <a:lnTo>
                    <a:pt x="772778" y="464883"/>
                  </a:lnTo>
                  <a:lnTo>
                    <a:pt x="798117" y="476807"/>
                  </a:lnTo>
                  <a:lnTo>
                    <a:pt x="822079" y="485917"/>
                  </a:lnTo>
                  <a:lnTo>
                    <a:pt x="863955" y="499526"/>
                  </a:lnTo>
                  <a:lnTo>
                    <a:pt x="879598" y="502999"/>
                  </a:lnTo>
                  <a:lnTo>
                    <a:pt x="900113" y="5057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44" name="SMARTPenAnnotation477"/>
            <p:cNvSpPr/>
            <p:nvPr/>
          </p:nvSpPr>
          <p:spPr>
            <a:xfrm>
              <a:off x="2608897" y="3591877"/>
              <a:ext cx="1371601" cy="900114"/>
            </a:xfrm>
            <a:custGeom>
              <a:avLst/>
              <a:gdLst/>
              <a:ahLst/>
              <a:cxnLst/>
              <a:rect l="0" t="0" r="0" b="0"/>
              <a:pathLst>
                <a:path w="1371601" h="900114">
                  <a:moveTo>
                    <a:pt x="0" y="0"/>
                  </a:moveTo>
                  <a:lnTo>
                    <a:pt x="7381" y="0"/>
                  </a:lnTo>
                  <a:lnTo>
                    <a:pt x="15181" y="6844"/>
                  </a:lnTo>
                  <a:lnTo>
                    <a:pt x="38355" y="30756"/>
                  </a:lnTo>
                  <a:lnTo>
                    <a:pt x="55603" y="52928"/>
                  </a:lnTo>
                  <a:lnTo>
                    <a:pt x="79340" y="78547"/>
                  </a:lnTo>
                  <a:lnTo>
                    <a:pt x="165932" y="165901"/>
                  </a:lnTo>
                  <a:lnTo>
                    <a:pt x="191222" y="188669"/>
                  </a:lnTo>
                  <a:lnTo>
                    <a:pt x="217385" y="212440"/>
                  </a:lnTo>
                  <a:lnTo>
                    <a:pt x="241713" y="238881"/>
                  </a:lnTo>
                  <a:lnTo>
                    <a:pt x="270305" y="266507"/>
                  </a:lnTo>
                  <a:lnTo>
                    <a:pt x="302063" y="293707"/>
                  </a:lnTo>
                  <a:lnTo>
                    <a:pt x="353025" y="332346"/>
                  </a:lnTo>
                  <a:lnTo>
                    <a:pt x="390580" y="362975"/>
                  </a:lnTo>
                  <a:lnTo>
                    <a:pt x="529705" y="480231"/>
                  </a:lnTo>
                  <a:lnTo>
                    <a:pt x="573244" y="514427"/>
                  </a:lnTo>
                  <a:lnTo>
                    <a:pt x="596475" y="530594"/>
                  </a:lnTo>
                  <a:lnTo>
                    <a:pt x="620535" y="546134"/>
                  </a:lnTo>
                  <a:lnTo>
                    <a:pt x="645148" y="561257"/>
                  </a:lnTo>
                  <a:lnTo>
                    <a:pt x="669176" y="577054"/>
                  </a:lnTo>
                  <a:lnTo>
                    <a:pt x="716194" y="609846"/>
                  </a:lnTo>
                  <a:lnTo>
                    <a:pt x="741305" y="625639"/>
                  </a:lnTo>
                  <a:lnTo>
                    <a:pt x="767571" y="640930"/>
                  </a:lnTo>
                  <a:lnTo>
                    <a:pt x="820250" y="669668"/>
                  </a:lnTo>
                  <a:lnTo>
                    <a:pt x="869063" y="695140"/>
                  </a:lnTo>
                  <a:lnTo>
                    <a:pt x="892748" y="708219"/>
                  </a:lnTo>
                  <a:lnTo>
                    <a:pt x="962489" y="748429"/>
                  </a:lnTo>
                  <a:lnTo>
                    <a:pt x="1008481" y="773007"/>
                  </a:lnTo>
                  <a:lnTo>
                    <a:pt x="1068112" y="803714"/>
                  </a:lnTo>
                  <a:lnTo>
                    <a:pt x="1106859" y="822027"/>
                  </a:lnTo>
                  <a:lnTo>
                    <a:pt x="1145352" y="838738"/>
                  </a:lnTo>
                  <a:lnTo>
                    <a:pt x="1229446" y="870981"/>
                  </a:lnTo>
                  <a:lnTo>
                    <a:pt x="1259208" y="880181"/>
                  </a:lnTo>
                  <a:lnTo>
                    <a:pt x="1297659" y="890714"/>
                  </a:lnTo>
                  <a:lnTo>
                    <a:pt x="1327149" y="897328"/>
                  </a:lnTo>
                  <a:lnTo>
                    <a:pt x="1361383" y="899868"/>
                  </a:lnTo>
                  <a:lnTo>
                    <a:pt x="1371600" y="9001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45" name="SMARTPenAnnotation478"/>
            <p:cNvSpPr/>
            <p:nvPr/>
          </p:nvSpPr>
          <p:spPr>
            <a:xfrm>
              <a:off x="2814784" y="3087989"/>
              <a:ext cx="1550760" cy="953917"/>
            </a:xfrm>
            <a:custGeom>
              <a:avLst/>
              <a:gdLst/>
              <a:ahLst/>
              <a:cxnLst/>
              <a:rect l="0" t="0" r="0" b="0"/>
              <a:pathLst>
                <a:path w="1550760" h="953917">
                  <a:moveTo>
                    <a:pt x="34143" y="143843"/>
                  </a:moveTo>
                  <a:lnTo>
                    <a:pt x="22211" y="115429"/>
                  </a:lnTo>
                  <a:lnTo>
                    <a:pt x="16775" y="104862"/>
                  </a:lnTo>
                  <a:lnTo>
                    <a:pt x="13992" y="100711"/>
                  </a:lnTo>
                  <a:lnTo>
                    <a:pt x="5524" y="76665"/>
                  </a:lnTo>
                  <a:lnTo>
                    <a:pt x="1533" y="49961"/>
                  </a:lnTo>
                  <a:lnTo>
                    <a:pt x="185" y="23134"/>
                  </a:lnTo>
                  <a:lnTo>
                    <a:pt x="0" y="14629"/>
                  </a:lnTo>
                  <a:lnTo>
                    <a:pt x="904" y="11028"/>
                  </a:lnTo>
                  <a:lnTo>
                    <a:pt x="4448" y="4487"/>
                  </a:lnTo>
                  <a:lnTo>
                    <a:pt x="6726" y="2361"/>
                  </a:lnTo>
                  <a:lnTo>
                    <a:pt x="9197" y="945"/>
                  </a:lnTo>
                  <a:lnTo>
                    <a:pt x="11798" y="0"/>
                  </a:lnTo>
                  <a:lnTo>
                    <a:pt x="15436" y="323"/>
                  </a:lnTo>
                  <a:lnTo>
                    <a:pt x="29658" y="5328"/>
                  </a:lnTo>
                  <a:lnTo>
                    <a:pt x="61716" y="22862"/>
                  </a:lnTo>
                  <a:lnTo>
                    <a:pt x="86128" y="43227"/>
                  </a:lnTo>
                  <a:lnTo>
                    <a:pt x="111458" y="71909"/>
                  </a:lnTo>
                  <a:lnTo>
                    <a:pt x="131053" y="93457"/>
                  </a:lnTo>
                  <a:lnTo>
                    <a:pt x="153414" y="115734"/>
                  </a:lnTo>
                  <a:lnTo>
                    <a:pt x="192778" y="150649"/>
                  </a:lnTo>
                  <a:lnTo>
                    <a:pt x="220535" y="177030"/>
                  </a:lnTo>
                  <a:lnTo>
                    <a:pt x="251286" y="204630"/>
                  </a:lnTo>
                  <a:lnTo>
                    <a:pt x="317595" y="261155"/>
                  </a:lnTo>
                  <a:lnTo>
                    <a:pt x="338363" y="276343"/>
                  </a:lnTo>
                  <a:lnTo>
                    <a:pt x="361734" y="292184"/>
                  </a:lnTo>
                  <a:lnTo>
                    <a:pt x="386839" y="308459"/>
                  </a:lnTo>
                  <a:lnTo>
                    <a:pt x="410244" y="325025"/>
                  </a:lnTo>
                  <a:lnTo>
                    <a:pt x="432515" y="341783"/>
                  </a:lnTo>
                  <a:lnTo>
                    <a:pt x="498254" y="392675"/>
                  </a:lnTo>
                  <a:lnTo>
                    <a:pt x="520715" y="409744"/>
                  </a:lnTo>
                  <a:lnTo>
                    <a:pt x="543310" y="427790"/>
                  </a:lnTo>
                  <a:lnTo>
                    <a:pt x="611516" y="484092"/>
                  </a:lnTo>
                  <a:lnTo>
                    <a:pt x="657148" y="519855"/>
                  </a:lnTo>
                  <a:lnTo>
                    <a:pt x="680937" y="536440"/>
                  </a:lnTo>
                  <a:lnTo>
                    <a:pt x="705369" y="552260"/>
                  </a:lnTo>
                  <a:lnTo>
                    <a:pt x="730229" y="567568"/>
                  </a:lnTo>
                  <a:lnTo>
                    <a:pt x="780712" y="597278"/>
                  </a:lnTo>
                  <a:lnTo>
                    <a:pt x="830772" y="626357"/>
                  </a:lnTo>
                  <a:lnTo>
                    <a:pt x="902747" y="669504"/>
                  </a:lnTo>
                  <a:lnTo>
                    <a:pt x="1028919" y="741045"/>
                  </a:lnTo>
                  <a:lnTo>
                    <a:pt x="1077611" y="767089"/>
                  </a:lnTo>
                  <a:lnTo>
                    <a:pt x="1125604" y="791364"/>
                  </a:lnTo>
                  <a:lnTo>
                    <a:pt x="1269601" y="860024"/>
                  </a:lnTo>
                  <a:lnTo>
                    <a:pt x="1312215" y="879340"/>
                  </a:lnTo>
                  <a:lnTo>
                    <a:pt x="1353380" y="894911"/>
                  </a:lnTo>
                  <a:lnTo>
                    <a:pt x="1429584" y="920429"/>
                  </a:lnTo>
                  <a:lnTo>
                    <a:pt x="1473238" y="938035"/>
                  </a:lnTo>
                  <a:lnTo>
                    <a:pt x="1514326" y="948315"/>
                  </a:lnTo>
                  <a:lnTo>
                    <a:pt x="1528932" y="953189"/>
                  </a:lnTo>
                  <a:lnTo>
                    <a:pt x="1534541" y="953916"/>
                  </a:lnTo>
                  <a:lnTo>
                    <a:pt x="1539233" y="953449"/>
                  </a:lnTo>
                  <a:lnTo>
                    <a:pt x="1549057" y="950407"/>
                  </a:lnTo>
                  <a:lnTo>
                    <a:pt x="1549863" y="949205"/>
                  </a:lnTo>
                  <a:lnTo>
                    <a:pt x="1550759" y="945329"/>
                  </a:lnTo>
                  <a:lnTo>
                    <a:pt x="1548617" y="937892"/>
                  </a:lnTo>
                  <a:lnTo>
                    <a:pt x="1542903" y="9239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46" name="SMARTPenAnnotation479"/>
            <p:cNvSpPr/>
            <p:nvPr/>
          </p:nvSpPr>
          <p:spPr>
            <a:xfrm>
              <a:off x="3346132" y="2528887"/>
              <a:ext cx="1543051" cy="1096582"/>
            </a:xfrm>
            <a:custGeom>
              <a:avLst/>
              <a:gdLst/>
              <a:ahLst/>
              <a:cxnLst/>
              <a:rect l="0" t="0" r="0" b="0"/>
              <a:pathLst>
                <a:path w="1543051" h="1096582">
                  <a:moveTo>
                    <a:pt x="0" y="0"/>
                  </a:moveTo>
                  <a:lnTo>
                    <a:pt x="4551" y="4551"/>
                  </a:lnTo>
                  <a:lnTo>
                    <a:pt x="6844" y="5892"/>
                  </a:lnTo>
                  <a:lnTo>
                    <a:pt x="14622" y="8731"/>
                  </a:lnTo>
                  <a:lnTo>
                    <a:pt x="23911" y="16134"/>
                  </a:lnTo>
                  <a:lnTo>
                    <a:pt x="55588" y="46133"/>
                  </a:lnTo>
                  <a:lnTo>
                    <a:pt x="94845" y="78900"/>
                  </a:lnTo>
                  <a:lnTo>
                    <a:pt x="135539" y="112740"/>
                  </a:lnTo>
                  <a:lnTo>
                    <a:pt x="168959" y="143154"/>
                  </a:lnTo>
                  <a:lnTo>
                    <a:pt x="203944" y="172591"/>
                  </a:lnTo>
                  <a:lnTo>
                    <a:pt x="230341" y="197357"/>
                  </a:lnTo>
                  <a:lnTo>
                    <a:pt x="271978" y="238076"/>
                  </a:lnTo>
                  <a:lnTo>
                    <a:pt x="300267" y="268689"/>
                  </a:lnTo>
                  <a:lnTo>
                    <a:pt x="330619" y="301345"/>
                  </a:lnTo>
                  <a:lnTo>
                    <a:pt x="366335" y="334909"/>
                  </a:lnTo>
                  <a:lnTo>
                    <a:pt x="384241" y="352813"/>
                  </a:lnTo>
                  <a:lnTo>
                    <a:pt x="401893" y="371416"/>
                  </a:lnTo>
                  <a:lnTo>
                    <a:pt x="419376" y="390485"/>
                  </a:lnTo>
                  <a:lnTo>
                    <a:pt x="456582" y="429454"/>
                  </a:lnTo>
                  <a:lnTo>
                    <a:pt x="475838" y="449180"/>
                  </a:lnTo>
                  <a:lnTo>
                    <a:pt x="496295" y="468999"/>
                  </a:lnTo>
                  <a:lnTo>
                    <a:pt x="539346" y="508799"/>
                  </a:lnTo>
                  <a:lnTo>
                    <a:pt x="679109" y="633215"/>
                  </a:lnTo>
                  <a:lnTo>
                    <a:pt x="704199" y="654554"/>
                  </a:lnTo>
                  <a:lnTo>
                    <a:pt x="754937" y="696043"/>
                  </a:lnTo>
                  <a:lnTo>
                    <a:pt x="781421" y="716441"/>
                  </a:lnTo>
                  <a:lnTo>
                    <a:pt x="836248" y="756886"/>
                  </a:lnTo>
                  <a:lnTo>
                    <a:pt x="864204" y="776053"/>
                  </a:lnTo>
                  <a:lnTo>
                    <a:pt x="920666" y="812590"/>
                  </a:lnTo>
                  <a:lnTo>
                    <a:pt x="1034524" y="882612"/>
                  </a:lnTo>
                  <a:lnTo>
                    <a:pt x="1091613" y="917100"/>
                  </a:lnTo>
                  <a:lnTo>
                    <a:pt x="1119220" y="932392"/>
                  </a:lnTo>
                  <a:lnTo>
                    <a:pt x="1146197" y="946398"/>
                  </a:lnTo>
                  <a:lnTo>
                    <a:pt x="1199031" y="972119"/>
                  </a:lnTo>
                  <a:lnTo>
                    <a:pt x="1275066" y="1007067"/>
                  </a:lnTo>
                  <a:lnTo>
                    <a:pt x="1381983" y="1053827"/>
                  </a:lnTo>
                  <a:lnTo>
                    <a:pt x="1433625" y="1075409"/>
                  </a:lnTo>
                  <a:lnTo>
                    <a:pt x="1474539" y="1089318"/>
                  </a:lnTo>
                  <a:lnTo>
                    <a:pt x="1519705" y="1096232"/>
                  </a:lnTo>
                  <a:lnTo>
                    <a:pt x="1524629" y="1096581"/>
                  </a:lnTo>
                  <a:lnTo>
                    <a:pt x="1528865" y="1095862"/>
                  </a:lnTo>
                  <a:lnTo>
                    <a:pt x="1540994" y="1089838"/>
                  </a:lnTo>
                  <a:lnTo>
                    <a:pt x="1541679" y="1088508"/>
                  </a:lnTo>
                  <a:lnTo>
                    <a:pt x="1543050" y="10801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47" name="SMARTPenAnnotation480"/>
            <p:cNvSpPr/>
            <p:nvPr/>
          </p:nvSpPr>
          <p:spPr>
            <a:xfrm>
              <a:off x="4023359" y="2117407"/>
              <a:ext cx="1200151" cy="1105854"/>
            </a:xfrm>
            <a:custGeom>
              <a:avLst/>
              <a:gdLst/>
              <a:ahLst/>
              <a:cxnLst/>
              <a:rect l="0" t="0" r="0" b="0"/>
              <a:pathLst>
                <a:path w="1200151" h="1105854">
                  <a:moveTo>
                    <a:pt x="0" y="0"/>
                  </a:moveTo>
                  <a:lnTo>
                    <a:pt x="4552" y="0"/>
                  </a:lnTo>
                  <a:lnTo>
                    <a:pt x="6844" y="953"/>
                  </a:lnTo>
                  <a:lnTo>
                    <a:pt x="11932" y="4551"/>
                  </a:lnTo>
                  <a:lnTo>
                    <a:pt x="13670" y="6844"/>
                  </a:lnTo>
                  <a:lnTo>
                    <a:pt x="14829" y="9325"/>
                  </a:lnTo>
                  <a:lnTo>
                    <a:pt x="15601" y="11932"/>
                  </a:lnTo>
                  <a:lnTo>
                    <a:pt x="25789" y="24702"/>
                  </a:lnTo>
                  <a:lnTo>
                    <a:pt x="52191" y="47989"/>
                  </a:lnTo>
                  <a:lnTo>
                    <a:pt x="71767" y="75708"/>
                  </a:lnTo>
                  <a:lnTo>
                    <a:pt x="95242" y="102442"/>
                  </a:lnTo>
                  <a:lnTo>
                    <a:pt x="121248" y="129413"/>
                  </a:lnTo>
                  <a:lnTo>
                    <a:pt x="151708" y="162064"/>
                  </a:lnTo>
                  <a:lnTo>
                    <a:pt x="190622" y="215281"/>
                  </a:lnTo>
                  <a:lnTo>
                    <a:pt x="213309" y="244270"/>
                  </a:lnTo>
                  <a:lnTo>
                    <a:pt x="239267" y="276205"/>
                  </a:lnTo>
                  <a:lnTo>
                    <a:pt x="251904" y="293674"/>
                  </a:lnTo>
                  <a:lnTo>
                    <a:pt x="264138" y="311988"/>
                  </a:lnTo>
                  <a:lnTo>
                    <a:pt x="276105" y="330864"/>
                  </a:lnTo>
                  <a:lnTo>
                    <a:pt x="289798" y="350116"/>
                  </a:lnTo>
                  <a:lnTo>
                    <a:pt x="304641" y="369618"/>
                  </a:lnTo>
                  <a:lnTo>
                    <a:pt x="336374" y="410020"/>
                  </a:lnTo>
                  <a:lnTo>
                    <a:pt x="369527" y="453376"/>
                  </a:lnTo>
                  <a:lnTo>
                    <a:pt x="403313" y="495506"/>
                  </a:lnTo>
                  <a:lnTo>
                    <a:pt x="471568" y="576879"/>
                  </a:lnTo>
                  <a:lnTo>
                    <a:pt x="490591" y="596994"/>
                  </a:lnTo>
                  <a:lnTo>
                    <a:pt x="510894" y="617071"/>
                  </a:lnTo>
                  <a:lnTo>
                    <a:pt x="552819" y="657159"/>
                  </a:lnTo>
                  <a:lnTo>
                    <a:pt x="654166" y="757229"/>
                  </a:lnTo>
                  <a:lnTo>
                    <a:pt x="674236" y="775329"/>
                  </a:lnTo>
                  <a:lnTo>
                    <a:pt x="694283" y="792159"/>
                  </a:lnTo>
                  <a:lnTo>
                    <a:pt x="714316" y="808141"/>
                  </a:lnTo>
                  <a:lnTo>
                    <a:pt x="735291" y="823558"/>
                  </a:lnTo>
                  <a:lnTo>
                    <a:pt x="756894" y="838599"/>
                  </a:lnTo>
                  <a:lnTo>
                    <a:pt x="800265" y="868011"/>
                  </a:lnTo>
                  <a:lnTo>
                    <a:pt x="841766" y="896958"/>
                  </a:lnTo>
                  <a:lnTo>
                    <a:pt x="861215" y="911344"/>
                  </a:lnTo>
                  <a:lnTo>
                    <a:pt x="898065" y="940030"/>
                  </a:lnTo>
                  <a:lnTo>
                    <a:pt x="933493" y="963574"/>
                  </a:lnTo>
                  <a:lnTo>
                    <a:pt x="967336" y="984515"/>
                  </a:lnTo>
                  <a:lnTo>
                    <a:pt x="998253" y="1006522"/>
                  </a:lnTo>
                  <a:lnTo>
                    <a:pt x="1027868" y="1023923"/>
                  </a:lnTo>
                  <a:lnTo>
                    <a:pt x="1055953" y="1038959"/>
                  </a:lnTo>
                  <a:lnTo>
                    <a:pt x="1093185" y="1062538"/>
                  </a:lnTo>
                  <a:lnTo>
                    <a:pt x="1127394" y="1081059"/>
                  </a:lnTo>
                  <a:lnTo>
                    <a:pt x="1162496" y="1096334"/>
                  </a:lnTo>
                  <a:lnTo>
                    <a:pt x="1175795" y="1101622"/>
                  </a:lnTo>
                  <a:lnTo>
                    <a:pt x="1200150" y="11058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48" name="SMARTPenAnnotation481"/>
            <p:cNvSpPr/>
            <p:nvPr/>
          </p:nvSpPr>
          <p:spPr>
            <a:xfrm>
              <a:off x="4674870" y="1894522"/>
              <a:ext cx="917258" cy="985643"/>
            </a:xfrm>
            <a:custGeom>
              <a:avLst/>
              <a:gdLst/>
              <a:ahLst/>
              <a:cxnLst/>
              <a:rect l="0" t="0" r="0" b="0"/>
              <a:pathLst>
                <a:path w="917258" h="985643">
                  <a:moveTo>
                    <a:pt x="0" y="0"/>
                  </a:moveTo>
                  <a:lnTo>
                    <a:pt x="4550" y="4551"/>
                  </a:lnTo>
                  <a:lnTo>
                    <a:pt x="19560" y="14622"/>
                  </a:lnTo>
                  <a:lnTo>
                    <a:pt x="21613" y="17368"/>
                  </a:lnTo>
                  <a:lnTo>
                    <a:pt x="22980" y="20151"/>
                  </a:lnTo>
                  <a:lnTo>
                    <a:pt x="38558" y="33170"/>
                  </a:lnTo>
                  <a:lnTo>
                    <a:pt x="61272" y="49092"/>
                  </a:lnTo>
                  <a:lnTo>
                    <a:pt x="86100" y="70426"/>
                  </a:lnTo>
                  <a:lnTo>
                    <a:pt x="111553" y="94844"/>
                  </a:lnTo>
                  <a:lnTo>
                    <a:pt x="213299" y="196166"/>
                  </a:lnTo>
                  <a:lnTo>
                    <a:pt x="238309" y="223710"/>
                  </a:lnTo>
                  <a:lnTo>
                    <a:pt x="263077" y="251827"/>
                  </a:lnTo>
                  <a:lnTo>
                    <a:pt x="289961" y="280198"/>
                  </a:lnTo>
                  <a:lnTo>
                    <a:pt x="315244" y="308683"/>
                  </a:lnTo>
                  <a:lnTo>
                    <a:pt x="339180" y="338170"/>
                  </a:lnTo>
                  <a:lnTo>
                    <a:pt x="350898" y="354034"/>
                  </a:lnTo>
                  <a:lnTo>
                    <a:pt x="443380" y="483569"/>
                  </a:lnTo>
                  <a:lnTo>
                    <a:pt x="456559" y="503355"/>
                  </a:lnTo>
                  <a:lnTo>
                    <a:pt x="469155" y="523212"/>
                  </a:lnTo>
                  <a:lnTo>
                    <a:pt x="481362" y="543118"/>
                  </a:lnTo>
                  <a:lnTo>
                    <a:pt x="494263" y="563056"/>
                  </a:lnTo>
                  <a:lnTo>
                    <a:pt x="521297" y="602990"/>
                  </a:lnTo>
                  <a:lnTo>
                    <a:pt x="563292" y="662957"/>
                  </a:lnTo>
                  <a:lnTo>
                    <a:pt x="577458" y="682001"/>
                  </a:lnTo>
                  <a:lnTo>
                    <a:pt x="619197" y="736110"/>
                  </a:lnTo>
                  <a:lnTo>
                    <a:pt x="644133" y="771025"/>
                  </a:lnTo>
                  <a:lnTo>
                    <a:pt x="657069" y="788336"/>
                  </a:lnTo>
                  <a:lnTo>
                    <a:pt x="684143" y="822812"/>
                  </a:lnTo>
                  <a:lnTo>
                    <a:pt x="709511" y="852104"/>
                  </a:lnTo>
                  <a:lnTo>
                    <a:pt x="733485" y="877823"/>
                  </a:lnTo>
                  <a:lnTo>
                    <a:pt x="756841" y="901954"/>
                  </a:lnTo>
                  <a:lnTo>
                    <a:pt x="777381" y="920298"/>
                  </a:lnTo>
                  <a:lnTo>
                    <a:pt x="796987" y="934802"/>
                  </a:lnTo>
                  <a:lnTo>
                    <a:pt x="818401" y="947597"/>
                  </a:lnTo>
                  <a:lnTo>
                    <a:pt x="842776" y="965511"/>
                  </a:lnTo>
                  <a:lnTo>
                    <a:pt x="866614" y="978334"/>
                  </a:lnTo>
                  <a:lnTo>
                    <a:pt x="882672" y="983614"/>
                  </a:lnTo>
                  <a:lnTo>
                    <a:pt x="910073" y="985642"/>
                  </a:lnTo>
                  <a:lnTo>
                    <a:pt x="912468" y="984755"/>
                  </a:lnTo>
                  <a:lnTo>
                    <a:pt x="914064" y="983211"/>
                  </a:lnTo>
                  <a:lnTo>
                    <a:pt x="917257" y="9772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49" name="SMARTPenAnnotation482"/>
            <p:cNvSpPr/>
            <p:nvPr/>
          </p:nvSpPr>
          <p:spPr>
            <a:xfrm>
              <a:off x="5266372" y="1671637"/>
              <a:ext cx="720091" cy="891541"/>
            </a:xfrm>
            <a:custGeom>
              <a:avLst/>
              <a:gdLst/>
              <a:ahLst/>
              <a:cxnLst/>
              <a:rect l="0" t="0" r="0" b="0"/>
              <a:pathLst>
                <a:path w="720091" h="891541">
                  <a:moveTo>
                    <a:pt x="0" y="0"/>
                  </a:moveTo>
                  <a:lnTo>
                    <a:pt x="4551" y="0"/>
                  </a:lnTo>
                  <a:lnTo>
                    <a:pt x="6844" y="953"/>
                  </a:lnTo>
                  <a:lnTo>
                    <a:pt x="16527" y="6844"/>
                  </a:lnTo>
                  <a:lnTo>
                    <a:pt x="35694" y="14622"/>
                  </a:lnTo>
                  <a:lnTo>
                    <a:pt x="47931" y="20151"/>
                  </a:lnTo>
                  <a:lnTo>
                    <a:pt x="70082" y="37721"/>
                  </a:lnTo>
                  <a:lnTo>
                    <a:pt x="86393" y="52960"/>
                  </a:lnTo>
                  <a:lnTo>
                    <a:pt x="104119" y="69258"/>
                  </a:lnTo>
                  <a:lnTo>
                    <a:pt x="124698" y="86026"/>
                  </a:lnTo>
                  <a:lnTo>
                    <a:pt x="146544" y="105544"/>
                  </a:lnTo>
                  <a:lnTo>
                    <a:pt x="168953" y="127871"/>
                  </a:lnTo>
                  <a:lnTo>
                    <a:pt x="180263" y="140492"/>
                  </a:lnTo>
                  <a:lnTo>
                    <a:pt x="202989" y="167216"/>
                  </a:lnTo>
                  <a:lnTo>
                    <a:pt x="225790" y="194968"/>
                  </a:lnTo>
                  <a:lnTo>
                    <a:pt x="238157" y="209036"/>
                  </a:lnTo>
                  <a:lnTo>
                    <a:pt x="251164" y="223178"/>
                  </a:lnTo>
                  <a:lnTo>
                    <a:pt x="264597" y="237368"/>
                  </a:lnTo>
                  <a:lnTo>
                    <a:pt x="277364" y="252543"/>
                  </a:lnTo>
                  <a:lnTo>
                    <a:pt x="289684" y="268374"/>
                  </a:lnTo>
                  <a:lnTo>
                    <a:pt x="301708" y="284644"/>
                  </a:lnTo>
                  <a:lnTo>
                    <a:pt x="327767" y="317961"/>
                  </a:lnTo>
                  <a:lnTo>
                    <a:pt x="383302" y="385916"/>
                  </a:lnTo>
                  <a:lnTo>
                    <a:pt x="396505" y="403963"/>
                  </a:lnTo>
                  <a:lnTo>
                    <a:pt x="409117" y="422661"/>
                  </a:lnTo>
                  <a:lnTo>
                    <a:pt x="421334" y="441794"/>
                  </a:lnTo>
                  <a:lnTo>
                    <a:pt x="434242" y="460264"/>
                  </a:lnTo>
                  <a:lnTo>
                    <a:pt x="447610" y="478293"/>
                  </a:lnTo>
                  <a:lnTo>
                    <a:pt x="461284" y="496027"/>
                  </a:lnTo>
                  <a:lnTo>
                    <a:pt x="474210" y="514517"/>
                  </a:lnTo>
                  <a:lnTo>
                    <a:pt x="486638" y="533512"/>
                  </a:lnTo>
                  <a:lnTo>
                    <a:pt x="510606" y="571444"/>
                  </a:lnTo>
                  <a:lnTo>
                    <a:pt x="533958" y="607353"/>
                  </a:lnTo>
                  <a:lnTo>
                    <a:pt x="544567" y="624929"/>
                  </a:lnTo>
                  <a:lnTo>
                    <a:pt x="554497" y="642362"/>
                  </a:lnTo>
                  <a:lnTo>
                    <a:pt x="573151" y="676019"/>
                  </a:lnTo>
                  <a:lnTo>
                    <a:pt x="608410" y="736432"/>
                  </a:lnTo>
                  <a:lnTo>
                    <a:pt x="617061" y="750987"/>
                  </a:lnTo>
                  <a:lnTo>
                    <a:pt x="631755" y="777319"/>
                  </a:lnTo>
                  <a:lnTo>
                    <a:pt x="644635" y="800770"/>
                  </a:lnTo>
                  <a:lnTo>
                    <a:pt x="656709" y="820718"/>
                  </a:lnTo>
                  <a:lnTo>
                    <a:pt x="674217" y="848013"/>
                  </a:lnTo>
                  <a:lnTo>
                    <a:pt x="685732" y="860447"/>
                  </a:lnTo>
                  <a:lnTo>
                    <a:pt x="707522" y="879402"/>
                  </a:lnTo>
                  <a:lnTo>
                    <a:pt x="720090" y="8915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2341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13" y="1214438"/>
            <a:ext cx="3990975" cy="442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403"/>
          <p:cNvSpPr/>
          <p:nvPr/>
        </p:nvSpPr>
        <p:spPr>
          <a:xfrm>
            <a:off x="4366376" y="3703683"/>
            <a:ext cx="85575" cy="76291"/>
          </a:xfrm>
          <a:custGeom>
            <a:avLst/>
            <a:gdLst/>
            <a:ahLst/>
            <a:cxnLst/>
            <a:rect l="0" t="0" r="0" b="0"/>
            <a:pathLst>
              <a:path w="85575" h="76291">
                <a:moveTo>
                  <a:pt x="59891" y="51071"/>
                </a:moveTo>
                <a:lnTo>
                  <a:pt x="46799" y="51071"/>
                </a:lnTo>
                <a:lnTo>
                  <a:pt x="45448" y="50119"/>
                </a:lnTo>
                <a:lnTo>
                  <a:pt x="44547" y="48532"/>
                </a:lnTo>
                <a:lnTo>
                  <a:pt x="43947" y="46521"/>
                </a:lnTo>
                <a:lnTo>
                  <a:pt x="42594" y="45180"/>
                </a:lnTo>
                <a:lnTo>
                  <a:pt x="40740" y="44287"/>
                </a:lnTo>
                <a:lnTo>
                  <a:pt x="35471" y="42852"/>
                </a:lnTo>
                <a:lnTo>
                  <a:pt x="35038" y="41782"/>
                </a:lnTo>
                <a:lnTo>
                  <a:pt x="34750" y="40116"/>
                </a:lnTo>
                <a:lnTo>
                  <a:pt x="34558" y="38053"/>
                </a:lnTo>
                <a:lnTo>
                  <a:pt x="34430" y="35725"/>
                </a:lnTo>
                <a:lnTo>
                  <a:pt x="34184" y="25814"/>
                </a:lnTo>
                <a:lnTo>
                  <a:pt x="34174" y="9509"/>
                </a:lnTo>
                <a:lnTo>
                  <a:pt x="36078" y="9076"/>
                </a:lnTo>
                <a:lnTo>
                  <a:pt x="39253" y="8787"/>
                </a:lnTo>
                <a:lnTo>
                  <a:pt x="43276" y="8594"/>
                </a:lnTo>
                <a:lnTo>
                  <a:pt x="45957" y="7514"/>
                </a:lnTo>
                <a:lnTo>
                  <a:pt x="47744" y="5840"/>
                </a:lnTo>
                <a:lnTo>
                  <a:pt x="48935" y="3772"/>
                </a:lnTo>
                <a:lnTo>
                  <a:pt x="50682" y="2394"/>
                </a:lnTo>
                <a:lnTo>
                  <a:pt x="52799" y="1475"/>
                </a:lnTo>
                <a:lnTo>
                  <a:pt x="55163" y="862"/>
                </a:lnTo>
                <a:lnTo>
                  <a:pt x="57692" y="454"/>
                </a:lnTo>
                <a:lnTo>
                  <a:pt x="60330" y="181"/>
                </a:lnTo>
                <a:lnTo>
                  <a:pt x="63041" y="0"/>
                </a:lnTo>
                <a:lnTo>
                  <a:pt x="65801" y="831"/>
                </a:lnTo>
                <a:lnTo>
                  <a:pt x="68594" y="2338"/>
                </a:lnTo>
                <a:lnTo>
                  <a:pt x="75368" y="7050"/>
                </a:lnTo>
                <a:lnTo>
                  <a:pt x="76876" y="7436"/>
                </a:lnTo>
                <a:lnTo>
                  <a:pt x="78835" y="7694"/>
                </a:lnTo>
                <a:lnTo>
                  <a:pt x="81093" y="7866"/>
                </a:lnTo>
                <a:lnTo>
                  <a:pt x="82598" y="8933"/>
                </a:lnTo>
                <a:lnTo>
                  <a:pt x="83601" y="10596"/>
                </a:lnTo>
                <a:lnTo>
                  <a:pt x="84270" y="12658"/>
                </a:lnTo>
                <a:lnTo>
                  <a:pt x="84717" y="14985"/>
                </a:lnTo>
                <a:lnTo>
                  <a:pt x="85014" y="17489"/>
                </a:lnTo>
                <a:lnTo>
                  <a:pt x="85491" y="23801"/>
                </a:lnTo>
                <a:lnTo>
                  <a:pt x="85556" y="27203"/>
                </a:lnTo>
                <a:lnTo>
                  <a:pt x="85574" y="29444"/>
                </a:lnTo>
                <a:lnTo>
                  <a:pt x="84633" y="31891"/>
                </a:lnTo>
                <a:lnTo>
                  <a:pt x="83053" y="34475"/>
                </a:lnTo>
                <a:lnTo>
                  <a:pt x="81047" y="37150"/>
                </a:lnTo>
                <a:lnTo>
                  <a:pt x="79710" y="39885"/>
                </a:lnTo>
                <a:lnTo>
                  <a:pt x="78819" y="42661"/>
                </a:lnTo>
                <a:lnTo>
                  <a:pt x="78225" y="45465"/>
                </a:lnTo>
                <a:lnTo>
                  <a:pt x="76876" y="48286"/>
                </a:lnTo>
                <a:lnTo>
                  <a:pt x="75024" y="51120"/>
                </a:lnTo>
                <a:lnTo>
                  <a:pt x="72838" y="53961"/>
                </a:lnTo>
                <a:lnTo>
                  <a:pt x="70427" y="55855"/>
                </a:lnTo>
                <a:lnTo>
                  <a:pt x="67868" y="57118"/>
                </a:lnTo>
                <a:lnTo>
                  <a:pt x="65209" y="57960"/>
                </a:lnTo>
                <a:lnTo>
                  <a:pt x="61531" y="58521"/>
                </a:lnTo>
                <a:lnTo>
                  <a:pt x="57174" y="58896"/>
                </a:lnTo>
                <a:lnTo>
                  <a:pt x="48206" y="59312"/>
                </a:lnTo>
                <a:lnTo>
                  <a:pt x="41046" y="59496"/>
                </a:lnTo>
                <a:lnTo>
                  <a:pt x="23859" y="59638"/>
                </a:lnTo>
                <a:lnTo>
                  <a:pt x="13827" y="59643"/>
                </a:lnTo>
                <a:lnTo>
                  <a:pt x="12036" y="58691"/>
                </a:lnTo>
                <a:lnTo>
                  <a:pt x="10843" y="57104"/>
                </a:lnTo>
                <a:lnTo>
                  <a:pt x="10047" y="55093"/>
                </a:lnTo>
                <a:lnTo>
                  <a:pt x="8564" y="53753"/>
                </a:lnTo>
                <a:lnTo>
                  <a:pt x="6624" y="52859"/>
                </a:lnTo>
                <a:lnTo>
                  <a:pt x="1215" y="51425"/>
                </a:lnTo>
                <a:lnTo>
                  <a:pt x="771" y="50354"/>
                </a:lnTo>
                <a:lnTo>
                  <a:pt x="475" y="48689"/>
                </a:lnTo>
                <a:lnTo>
                  <a:pt x="0" y="43721"/>
                </a:lnTo>
                <a:lnTo>
                  <a:pt x="914" y="42362"/>
                </a:lnTo>
                <a:lnTo>
                  <a:pt x="2475" y="40502"/>
                </a:lnTo>
                <a:lnTo>
                  <a:pt x="7274" y="35225"/>
                </a:lnTo>
                <a:lnTo>
                  <a:pt x="8621" y="34793"/>
                </a:lnTo>
                <a:lnTo>
                  <a:pt x="10471" y="34504"/>
                </a:lnTo>
                <a:lnTo>
                  <a:pt x="12657" y="34312"/>
                </a:lnTo>
                <a:lnTo>
                  <a:pt x="15067" y="34183"/>
                </a:lnTo>
                <a:lnTo>
                  <a:pt x="24026" y="33960"/>
                </a:lnTo>
                <a:lnTo>
                  <a:pt x="50924" y="33927"/>
                </a:lnTo>
                <a:lnTo>
                  <a:pt x="51056" y="34879"/>
                </a:lnTo>
                <a:lnTo>
                  <a:pt x="51143" y="36467"/>
                </a:lnTo>
                <a:lnTo>
                  <a:pt x="51284" y="41307"/>
                </a:lnTo>
                <a:lnTo>
                  <a:pt x="51309" y="46697"/>
                </a:lnTo>
                <a:lnTo>
                  <a:pt x="50359" y="49108"/>
                </a:lnTo>
                <a:lnTo>
                  <a:pt x="48774" y="51667"/>
                </a:lnTo>
                <a:lnTo>
                  <a:pt x="46765" y="54326"/>
                </a:lnTo>
                <a:lnTo>
                  <a:pt x="44472" y="57052"/>
                </a:lnTo>
                <a:lnTo>
                  <a:pt x="41992" y="59821"/>
                </a:lnTo>
                <a:lnTo>
                  <a:pt x="36696" y="65438"/>
                </a:lnTo>
                <a:lnTo>
                  <a:pt x="31167" y="71109"/>
                </a:lnTo>
                <a:lnTo>
                  <a:pt x="28360" y="73002"/>
                </a:lnTo>
                <a:lnTo>
                  <a:pt x="25535" y="74265"/>
                </a:lnTo>
                <a:lnTo>
                  <a:pt x="22700" y="75106"/>
                </a:lnTo>
                <a:lnTo>
                  <a:pt x="19857" y="75667"/>
                </a:lnTo>
                <a:lnTo>
                  <a:pt x="17009" y="76041"/>
                </a:lnTo>
                <a:lnTo>
                  <a:pt x="14158" y="76290"/>
                </a:lnTo>
                <a:lnTo>
                  <a:pt x="12257" y="75504"/>
                </a:lnTo>
                <a:lnTo>
                  <a:pt x="10990" y="74027"/>
                </a:lnTo>
                <a:lnTo>
                  <a:pt x="10146" y="72091"/>
                </a:lnTo>
                <a:lnTo>
                  <a:pt x="8630" y="70799"/>
                </a:lnTo>
                <a:lnTo>
                  <a:pt x="6667" y="69938"/>
                </a:lnTo>
                <a:lnTo>
                  <a:pt x="4406" y="69364"/>
                </a:lnTo>
                <a:lnTo>
                  <a:pt x="2898" y="68029"/>
                </a:lnTo>
                <a:lnTo>
                  <a:pt x="1893" y="66187"/>
                </a:lnTo>
                <a:lnTo>
                  <a:pt x="1224" y="64006"/>
                </a:lnTo>
                <a:lnTo>
                  <a:pt x="777" y="61599"/>
                </a:lnTo>
                <a:lnTo>
                  <a:pt x="479" y="59043"/>
                </a:lnTo>
                <a:lnTo>
                  <a:pt x="281" y="56386"/>
                </a:lnTo>
                <a:lnTo>
                  <a:pt x="1101" y="53662"/>
                </a:lnTo>
                <a:lnTo>
                  <a:pt x="2600" y="50894"/>
                </a:lnTo>
                <a:lnTo>
                  <a:pt x="4552" y="48096"/>
                </a:lnTo>
                <a:lnTo>
                  <a:pt x="5854" y="45277"/>
                </a:lnTo>
                <a:lnTo>
                  <a:pt x="6721" y="42446"/>
                </a:lnTo>
                <a:lnTo>
                  <a:pt x="7299" y="39606"/>
                </a:lnTo>
                <a:lnTo>
                  <a:pt x="8637" y="37713"/>
                </a:lnTo>
                <a:lnTo>
                  <a:pt x="10482" y="36451"/>
                </a:lnTo>
                <a:lnTo>
                  <a:pt x="12664" y="35610"/>
                </a:lnTo>
                <a:lnTo>
                  <a:pt x="15072" y="34096"/>
                </a:lnTo>
                <a:lnTo>
                  <a:pt x="17629" y="32135"/>
                </a:lnTo>
                <a:lnTo>
                  <a:pt x="24026" y="26693"/>
                </a:lnTo>
                <a:lnTo>
                  <a:pt x="27441" y="23410"/>
                </a:lnTo>
                <a:lnTo>
                  <a:pt x="32843" y="18091"/>
                </a:lnTo>
                <a:lnTo>
                  <a:pt x="34239" y="18607"/>
                </a:lnTo>
                <a:lnTo>
                  <a:pt x="36123" y="19904"/>
                </a:lnTo>
                <a:lnTo>
                  <a:pt x="38331" y="21720"/>
                </a:lnTo>
                <a:lnTo>
                  <a:pt x="40754" y="22932"/>
                </a:lnTo>
                <a:lnTo>
                  <a:pt x="43324" y="23739"/>
                </a:lnTo>
                <a:lnTo>
                  <a:pt x="49739" y="25035"/>
                </a:lnTo>
                <a:lnTo>
                  <a:pt x="51218" y="26094"/>
                </a:lnTo>
                <a:lnTo>
                  <a:pt x="53156" y="27752"/>
                </a:lnTo>
                <a:lnTo>
                  <a:pt x="59891" y="339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04"/>
          <p:cNvSpPr/>
          <p:nvPr/>
        </p:nvSpPr>
        <p:spPr>
          <a:xfrm>
            <a:off x="4700587" y="3437572"/>
            <a:ext cx="51328" cy="59999"/>
          </a:xfrm>
          <a:custGeom>
            <a:avLst/>
            <a:gdLst/>
            <a:ahLst/>
            <a:cxnLst/>
            <a:rect l="0" t="0" r="0" b="0"/>
            <a:pathLst>
              <a:path w="51328" h="59999">
                <a:moveTo>
                  <a:pt x="0" y="34290"/>
                </a:moveTo>
                <a:lnTo>
                  <a:pt x="0" y="42510"/>
                </a:lnTo>
                <a:lnTo>
                  <a:pt x="953" y="43580"/>
                </a:lnTo>
                <a:lnTo>
                  <a:pt x="7381" y="50213"/>
                </a:lnTo>
                <a:lnTo>
                  <a:pt x="16761" y="59623"/>
                </a:lnTo>
                <a:lnTo>
                  <a:pt x="15937" y="59751"/>
                </a:lnTo>
                <a:lnTo>
                  <a:pt x="14435" y="59837"/>
                </a:lnTo>
                <a:lnTo>
                  <a:pt x="8916" y="59998"/>
                </a:lnTo>
                <a:lnTo>
                  <a:pt x="7849" y="59049"/>
                </a:lnTo>
                <a:lnTo>
                  <a:pt x="1222" y="52626"/>
                </a:lnTo>
                <a:lnTo>
                  <a:pt x="815" y="51277"/>
                </a:lnTo>
                <a:lnTo>
                  <a:pt x="543" y="49424"/>
                </a:lnTo>
                <a:lnTo>
                  <a:pt x="362" y="47237"/>
                </a:lnTo>
                <a:lnTo>
                  <a:pt x="242" y="44827"/>
                </a:lnTo>
                <a:lnTo>
                  <a:pt x="107" y="39608"/>
                </a:lnTo>
                <a:lnTo>
                  <a:pt x="32" y="31315"/>
                </a:lnTo>
                <a:lnTo>
                  <a:pt x="974" y="28497"/>
                </a:lnTo>
                <a:lnTo>
                  <a:pt x="2554" y="25665"/>
                </a:lnTo>
                <a:lnTo>
                  <a:pt x="4561" y="22825"/>
                </a:lnTo>
                <a:lnTo>
                  <a:pt x="6850" y="20932"/>
                </a:lnTo>
                <a:lnTo>
                  <a:pt x="9330" y="19670"/>
                </a:lnTo>
                <a:lnTo>
                  <a:pt x="11935" y="18828"/>
                </a:lnTo>
                <a:lnTo>
                  <a:pt x="13671" y="17315"/>
                </a:lnTo>
                <a:lnTo>
                  <a:pt x="14829" y="15353"/>
                </a:lnTo>
                <a:lnTo>
                  <a:pt x="15601" y="13093"/>
                </a:lnTo>
                <a:lnTo>
                  <a:pt x="17069" y="11586"/>
                </a:lnTo>
                <a:lnTo>
                  <a:pt x="18999" y="10582"/>
                </a:lnTo>
                <a:lnTo>
                  <a:pt x="21238" y="9912"/>
                </a:lnTo>
                <a:lnTo>
                  <a:pt x="23684" y="9466"/>
                </a:lnTo>
                <a:lnTo>
                  <a:pt x="26267" y="9168"/>
                </a:lnTo>
                <a:lnTo>
                  <a:pt x="28941" y="8969"/>
                </a:lnTo>
                <a:lnTo>
                  <a:pt x="31676" y="8837"/>
                </a:lnTo>
                <a:lnTo>
                  <a:pt x="41201" y="8607"/>
                </a:lnTo>
                <a:lnTo>
                  <a:pt x="41755" y="9548"/>
                </a:lnTo>
                <a:lnTo>
                  <a:pt x="42124" y="11128"/>
                </a:lnTo>
                <a:lnTo>
                  <a:pt x="42371" y="13134"/>
                </a:lnTo>
                <a:lnTo>
                  <a:pt x="43487" y="14471"/>
                </a:lnTo>
                <a:lnTo>
                  <a:pt x="45184" y="15362"/>
                </a:lnTo>
                <a:lnTo>
                  <a:pt x="50200" y="16793"/>
                </a:lnTo>
                <a:lnTo>
                  <a:pt x="50612" y="17863"/>
                </a:lnTo>
                <a:lnTo>
                  <a:pt x="50886" y="19528"/>
                </a:lnTo>
                <a:lnTo>
                  <a:pt x="51327" y="24495"/>
                </a:lnTo>
                <a:lnTo>
                  <a:pt x="50410" y="24903"/>
                </a:lnTo>
                <a:lnTo>
                  <a:pt x="48847" y="25174"/>
                </a:lnTo>
                <a:lnTo>
                  <a:pt x="46852" y="25356"/>
                </a:lnTo>
                <a:lnTo>
                  <a:pt x="45522" y="26428"/>
                </a:lnTo>
                <a:lnTo>
                  <a:pt x="44636" y="28097"/>
                </a:lnTo>
                <a:lnTo>
                  <a:pt x="43213" y="33067"/>
                </a:lnTo>
                <a:lnTo>
                  <a:pt x="42144" y="32522"/>
                </a:lnTo>
                <a:lnTo>
                  <a:pt x="40478" y="31206"/>
                </a:lnTo>
                <a:lnTo>
                  <a:pt x="38415" y="29377"/>
                </a:lnTo>
                <a:lnTo>
                  <a:pt x="36088" y="28157"/>
                </a:lnTo>
                <a:lnTo>
                  <a:pt x="33584" y="27344"/>
                </a:lnTo>
                <a:lnTo>
                  <a:pt x="30962" y="26802"/>
                </a:lnTo>
                <a:lnTo>
                  <a:pt x="28261" y="26440"/>
                </a:lnTo>
                <a:lnTo>
                  <a:pt x="25508" y="26199"/>
                </a:lnTo>
                <a:lnTo>
                  <a:pt x="22720" y="26039"/>
                </a:lnTo>
                <a:lnTo>
                  <a:pt x="20862" y="24979"/>
                </a:lnTo>
                <a:lnTo>
                  <a:pt x="19623" y="23321"/>
                </a:lnTo>
                <a:lnTo>
                  <a:pt x="18797" y="21262"/>
                </a:lnTo>
                <a:lnTo>
                  <a:pt x="17294" y="19890"/>
                </a:lnTo>
                <a:lnTo>
                  <a:pt x="15339" y="18975"/>
                </a:lnTo>
                <a:lnTo>
                  <a:pt x="13084" y="18365"/>
                </a:lnTo>
                <a:lnTo>
                  <a:pt x="11580" y="17006"/>
                </a:lnTo>
                <a:lnTo>
                  <a:pt x="10578" y="15147"/>
                </a:lnTo>
                <a:lnTo>
                  <a:pt x="9909" y="12956"/>
                </a:lnTo>
                <a:lnTo>
                  <a:pt x="8511" y="11495"/>
                </a:lnTo>
                <a:lnTo>
                  <a:pt x="6627" y="10521"/>
                </a:lnTo>
                <a:lnTo>
                  <a:pt x="4418" y="9871"/>
                </a:lnTo>
                <a:lnTo>
                  <a:pt x="2945" y="8486"/>
                </a:lnTo>
                <a:lnTo>
                  <a:pt x="1963" y="661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05"/>
          <p:cNvSpPr/>
          <p:nvPr/>
        </p:nvSpPr>
        <p:spPr>
          <a:xfrm>
            <a:off x="4992063" y="3146495"/>
            <a:ext cx="41546" cy="41250"/>
          </a:xfrm>
          <a:custGeom>
            <a:avLst/>
            <a:gdLst/>
            <a:ahLst/>
            <a:cxnLst/>
            <a:rect l="0" t="0" r="0" b="0"/>
            <a:pathLst>
              <a:path w="41546" h="41250">
                <a:moveTo>
                  <a:pt x="8562" y="16757"/>
                </a:moveTo>
                <a:lnTo>
                  <a:pt x="32974" y="16757"/>
                </a:lnTo>
                <a:lnTo>
                  <a:pt x="34361" y="17710"/>
                </a:lnTo>
                <a:lnTo>
                  <a:pt x="36239" y="19297"/>
                </a:lnTo>
                <a:lnTo>
                  <a:pt x="41545" y="24138"/>
                </a:lnTo>
                <a:lnTo>
                  <a:pt x="41028" y="25488"/>
                </a:lnTo>
                <a:lnTo>
                  <a:pt x="39731" y="27340"/>
                </a:lnTo>
                <a:lnTo>
                  <a:pt x="35356" y="32606"/>
                </a:lnTo>
                <a:lnTo>
                  <a:pt x="34044" y="33038"/>
                </a:lnTo>
                <a:lnTo>
                  <a:pt x="32217" y="33326"/>
                </a:lnTo>
                <a:lnTo>
                  <a:pt x="30047" y="33518"/>
                </a:lnTo>
                <a:lnTo>
                  <a:pt x="27648" y="34599"/>
                </a:lnTo>
                <a:lnTo>
                  <a:pt x="25096" y="36271"/>
                </a:lnTo>
                <a:lnTo>
                  <a:pt x="18707" y="41249"/>
                </a:lnTo>
                <a:lnTo>
                  <a:pt x="17230" y="40705"/>
                </a:lnTo>
                <a:lnTo>
                  <a:pt x="15293" y="39390"/>
                </a:lnTo>
                <a:lnTo>
                  <a:pt x="9892" y="34986"/>
                </a:lnTo>
                <a:lnTo>
                  <a:pt x="8496" y="34625"/>
                </a:lnTo>
                <a:lnTo>
                  <a:pt x="6612" y="34384"/>
                </a:lnTo>
                <a:lnTo>
                  <a:pt x="4405" y="34223"/>
                </a:lnTo>
                <a:lnTo>
                  <a:pt x="2933" y="33164"/>
                </a:lnTo>
                <a:lnTo>
                  <a:pt x="1951" y="31505"/>
                </a:lnTo>
                <a:lnTo>
                  <a:pt x="1298" y="29446"/>
                </a:lnTo>
                <a:lnTo>
                  <a:pt x="861" y="27122"/>
                </a:lnTo>
                <a:lnTo>
                  <a:pt x="571" y="24619"/>
                </a:lnTo>
                <a:lnTo>
                  <a:pt x="103" y="18310"/>
                </a:lnTo>
                <a:lnTo>
                  <a:pt x="40" y="14907"/>
                </a:lnTo>
                <a:lnTo>
                  <a:pt x="0" y="9512"/>
                </a:lnTo>
                <a:lnTo>
                  <a:pt x="948" y="8117"/>
                </a:lnTo>
                <a:lnTo>
                  <a:pt x="2534" y="6235"/>
                </a:lnTo>
                <a:lnTo>
                  <a:pt x="7371" y="920"/>
                </a:lnTo>
                <a:lnTo>
                  <a:pt x="8720" y="484"/>
                </a:lnTo>
                <a:lnTo>
                  <a:pt x="10572" y="194"/>
                </a:lnTo>
                <a:lnTo>
                  <a:pt x="12760" y="0"/>
                </a:lnTo>
                <a:lnTo>
                  <a:pt x="14218" y="823"/>
                </a:lnTo>
                <a:lnTo>
                  <a:pt x="15190" y="2325"/>
                </a:lnTo>
                <a:lnTo>
                  <a:pt x="15838" y="4278"/>
                </a:lnTo>
                <a:lnTo>
                  <a:pt x="16270" y="6532"/>
                </a:lnTo>
                <a:lnTo>
                  <a:pt x="16558" y="8988"/>
                </a:lnTo>
                <a:lnTo>
                  <a:pt x="17020" y="15222"/>
                </a:lnTo>
                <a:lnTo>
                  <a:pt x="17084" y="18615"/>
                </a:lnTo>
                <a:lnTo>
                  <a:pt x="17134" y="33898"/>
                </a:lnTo>
                <a:lnTo>
                  <a:pt x="17134" y="167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06"/>
          <p:cNvSpPr/>
          <p:nvPr/>
        </p:nvSpPr>
        <p:spPr>
          <a:xfrm>
            <a:off x="2686050" y="1980613"/>
            <a:ext cx="3480435" cy="3522933"/>
          </a:xfrm>
          <a:custGeom>
            <a:avLst/>
            <a:gdLst/>
            <a:ahLst/>
            <a:cxnLst/>
            <a:rect l="0" t="0" r="0" b="0"/>
            <a:pathLst>
              <a:path w="3480435" h="3522933">
                <a:moveTo>
                  <a:pt x="0" y="3522932"/>
                </a:moveTo>
                <a:lnTo>
                  <a:pt x="0" y="3514712"/>
                </a:lnTo>
                <a:lnTo>
                  <a:pt x="7380" y="3514390"/>
                </a:lnTo>
                <a:lnTo>
                  <a:pt x="7778" y="3513427"/>
                </a:lnTo>
                <a:lnTo>
                  <a:pt x="8467" y="3506981"/>
                </a:lnTo>
                <a:lnTo>
                  <a:pt x="9455" y="3506583"/>
                </a:lnTo>
                <a:lnTo>
                  <a:pt x="13092" y="3506140"/>
                </a:lnTo>
                <a:lnTo>
                  <a:pt x="14443" y="3505070"/>
                </a:lnTo>
                <a:lnTo>
                  <a:pt x="15343" y="3503404"/>
                </a:lnTo>
                <a:lnTo>
                  <a:pt x="15944" y="3501341"/>
                </a:lnTo>
                <a:lnTo>
                  <a:pt x="17297" y="3499965"/>
                </a:lnTo>
                <a:lnTo>
                  <a:pt x="19151" y="3499048"/>
                </a:lnTo>
                <a:lnTo>
                  <a:pt x="23751" y="3498029"/>
                </a:lnTo>
                <a:lnTo>
                  <a:pt x="28971" y="3497576"/>
                </a:lnTo>
                <a:lnTo>
                  <a:pt x="30744" y="3496503"/>
                </a:lnTo>
                <a:lnTo>
                  <a:pt x="31926" y="3494835"/>
                </a:lnTo>
                <a:lnTo>
                  <a:pt x="33822" y="3489865"/>
                </a:lnTo>
                <a:lnTo>
                  <a:pt x="34931" y="3489457"/>
                </a:lnTo>
                <a:lnTo>
                  <a:pt x="38702" y="3489004"/>
                </a:lnTo>
                <a:lnTo>
                  <a:pt x="40089" y="3487931"/>
                </a:lnTo>
                <a:lnTo>
                  <a:pt x="41013" y="3486263"/>
                </a:lnTo>
                <a:lnTo>
                  <a:pt x="41629" y="3484198"/>
                </a:lnTo>
                <a:lnTo>
                  <a:pt x="42993" y="3482822"/>
                </a:lnTo>
                <a:lnTo>
                  <a:pt x="44854" y="3481905"/>
                </a:lnTo>
                <a:lnTo>
                  <a:pt x="50135" y="3480432"/>
                </a:lnTo>
                <a:lnTo>
                  <a:pt x="50568" y="3479358"/>
                </a:lnTo>
                <a:lnTo>
                  <a:pt x="51049" y="3475626"/>
                </a:lnTo>
                <a:lnTo>
                  <a:pt x="52130" y="3474249"/>
                </a:lnTo>
                <a:lnTo>
                  <a:pt x="53803" y="3473332"/>
                </a:lnTo>
                <a:lnTo>
                  <a:pt x="55871" y="3472720"/>
                </a:lnTo>
                <a:lnTo>
                  <a:pt x="57250" y="3471360"/>
                </a:lnTo>
                <a:lnTo>
                  <a:pt x="58169" y="3469500"/>
                </a:lnTo>
                <a:lnTo>
                  <a:pt x="59644" y="3464223"/>
                </a:lnTo>
                <a:lnTo>
                  <a:pt x="60717" y="3463790"/>
                </a:lnTo>
                <a:lnTo>
                  <a:pt x="64450" y="3463309"/>
                </a:lnTo>
                <a:lnTo>
                  <a:pt x="66779" y="3462228"/>
                </a:lnTo>
                <a:lnTo>
                  <a:pt x="76692" y="3454715"/>
                </a:lnTo>
                <a:lnTo>
                  <a:pt x="77016" y="3449909"/>
                </a:lnTo>
                <a:lnTo>
                  <a:pt x="78013" y="3448532"/>
                </a:lnTo>
                <a:lnTo>
                  <a:pt x="79631" y="3447614"/>
                </a:lnTo>
                <a:lnTo>
                  <a:pt x="84521" y="3446142"/>
                </a:lnTo>
                <a:lnTo>
                  <a:pt x="93000" y="3438430"/>
                </a:lnTo>
                <a:lnTo>
                  <a:pt x="96260" y="3437750"/>
                </a:lnTo>
                <a:lnTo>
                  <a:pt x="98463" y="3437569"/>
                </a:lnTo>
                <a:lnTo>
                  <a:pt x="99932" y="3436495"/>
                </a:lnTo>
                <a:lnTo>
                  <a:pt x="100911" y="3434828"/>
                </a:lnTo>
                <a:lnTo>
                  <a:pt x="102483" y="3429857"/>
                </a:lnTo>
                <a:lnTo>
                  <a:pt x="111079" y="3420447"/>
                </a:lnTo>
                <a:lnTo>
                  <a:pt x="111334" y="3415625"/>
                </a:lnTo>
                <a:lnTo>
                  <a:pt x="112323" y="3413294"/>
                </a:lnTo>
                <a:lnTo>
                  <a:pt x="115961" y="3408164"/>
                </a:lnTo>
                <a:lnTo>
                  <a:pt x="118265" y="3406415"/>
                </a:lnTo>
                <a:lnTo>
                  <a:pt x="120753" y="3405248"/>
                </a:lnTo>
                <a:lnTo>
                  <a:pt x="123364" y="3404471"/>
                </a:lnTo>
                <a:lnTo>
                  <a:pt x="125105" y="3403000"/>
                </a:lnTo>
                <a:lnTo>
                  <a:pt x="126266" y="3401068"/>
                </a:lnTo>
                <a:lnTo>
                  <a:pt x="127039" y="3398826"/>
                </a:lnTo>
                <a:lnTo>
                  <a:pt x="130439" y="3393796"/>
                </a:lnTo>
                <a:lnTo>
                  <a:pt x="132679" y="3391121"/>
                </a:lnTo>
                <a:lnTo>
                  <a:pt x="135125" y="3389338"/>
                </a:lnTo>
                <a:lnTo>
                  <a:pt x="143118" y="3385876"/>
                </a:lnTo>
                <a:lnTo>
                  <a:pt x="148698" y="3381691"/>
                </a:lnTo>
                <a:lnTo>
                  <a:pt x="150567" y="3379241"/>
                </a:lnTo>
                <a:lnTo>
                  <a:pt x="151813" y="3376656"/>
                </a:lnTo>
                <a:lnTo>
                  <a:pt x="152643" y="3373979"/>
                </a:lnTo>
                <a:lnTo>
                  <a:pt x="156106" y="3368465"/>
                </a:lnTo>
                <a:lnTo>
                  <a:pt x="182911" y="3340049"/>
                </a:lnTo>
                <a:lnTo>
                  <a:pt x="185758" y="3338145"/>
                </a:lnTo>
                <a:lnTo>
                  <a:pt x="194316" y="3334512"/>
                </a:lnTo>
                <a:lnTo>
                  <a:pt x="205741" y="3325235"/>
                </a:lnTo>
                <a:lnTo>
                  <a:pt x="208598" y="3322553"/>
                </a:lnTo>
                <a:lnTo>
                  <a:pt x="210503" y="3318861"/>
                </a:lnTo>
                <a:lnTo>
                  <a:pt x="212619" y="3309679"/>
                </a:lnTo>
                <a:lnTo>
                  <a:pt x="214136" y="3306468"/>
                </a:lnTo>
                <a:lnTo>
                  <a:pt x="216099" y="3304327"/>
                </a:lnTo>
                <a:lnTo>
                  <a:pt x="221774" y="3300044"/>
                </a:lnTo>
                <a:lnTo>
                  <a:pt x="306469" y="3217415"/>
                </a:lnTo>
                <a:lnTo>
                  <a:pt x="327390" y="3202923"/>
                </a:lnTo>
                <a:lnTo>
                  <a:pt x="333784" y="3194650"/>
                </a:lnTo>
                <a:lnTo>
                  <a:pt x="336822" y="3189777"/>
                </a:lnTo>
                <a:lnTo>
                  <a:pt x="345279" y="3181823"/>
                </a:lnTo>
                <a:lnTo>
                  <a:pt x="365896" y="3165027"/>
                </a:lnTo>
                <a:lnTo>
                  <a:pt x="440941" y="3091514"/>
                </a:lnTo>
                <a:lnTo>
                  <a:pt x="456510" y="3079933"/>
                </a:lnTo>
                <a:lnTo>
                  <a:pt x="529869" y="3001641"/>
                </a:lnTo>
                <a:lnTo>
                  <a:pt x="550788" y="2985656"/>
                </a:lnTo>
                <a:lnTo>
                  <a:pt x="648547" y="2878019"/>
                </a:lnTo>
                <a:lnTo>
                  <a:pt x="679374" y="2850619"/>
                </a:lnTo>
                <a:lnTo>
                  <a:pt x="691410" y="2834989"/>
                </a:lnTo>
                <a:lnTo>
                  <a:pt x="805829" y="2732459"/>
                </a:lnTo>
                <a:lnTo>
                  <a:pt x="816298" y="2722031"/>
                </a:lnTo>
                <a:lnTo>
                  <a:pt x="829453" y="2705449"/>
                </a:lnTo>
                <a:lnTo>
                  <a:pt x="848696" y="2688471"/>
                </a:lnTo>
                <a:lnTo>
                  <a:pt x="922997" y="2608532"/>
                </a:lnTo>
                <a:lnTo>
                  <a:pt x="1031557" y="2516850"/>
                </a:lnTo>
                <a:lnTo>
                  <a:pt x="1197292" y="2351357"/>
                </a:lnTo>
                <a:lnTo>
                  <a:pt x="1303006" y="2254202"/>
                </a:lnTo>
                <a:lnTo>
                  <a:pt x="1600200" y="1957022"/>
                </a:lnTo>
                <a:lnTo>
                  <a:pt x="1643415" y="1905587"/>
                </a:lnTo>
                <a:lnTo>
                  <a:pt x="1665039" y="1888618"/>
                </a:lnTo>
                <a:lnTo>
                  <a:pt x="1720108" y="1823651"/>
                </a:lnTo>
                <a:lnTo>
                  <a:pt x="1750936" y="1796206"/>
                </a:lnTo>
                <a:lnTo>
                  <a:pt x="1762972" y="1780573"/>
                </a:lnTo>
                <a:lnTo>
                  <a:pt x="1789157" y="1758632"/>
                </a:lnTo>
                <a:lnTo>
                  <a:pt x="1805835" y="1737705"/>
                </a:lnTo>
                <a:lnTo>
                  <a:pt x="1820090" y="1725669"/>
                </a:lnTo>
                <a:lnTo>
                  <a:pt x="1841529" y="1699484"/>
                </a:lnTo>
                <a:lnTo>
                  <a:pt x="1862394" y="1682806"/>
                </a:lnTo>
                <a:lnTo>
                  <a:pt x="1873467" y="1667599"/>
                </a:lnTo>
                <a:lnTo>
                  <a:pt x="1879767" y="1656621"/>
                </a:lnTo>
                <a:lnTo>
                  <a:pt x="1888282" y="1647933"/>
                </a:lnTo>
                <a:lnTo>
                  <a:pt x="1909270" y="1630043"/>
                </a:lnTo>
                <a:lnTo>
                  <a:pt x="1925870" y="1609117"/>
                </a:lnTo>
                <a:lnTo>
                  <a:pt x="1940111" y="1597081"/>
                </a:lnTo>
                <a:lnTo>
                  <a:pt x="1951739" y="1582826"/>
                </a:lnTo>
                <a:lnTo>
                  <a:pt x="1965873" y="1571194"/>
                </a:lnTo>
                <a:lnTo>
                  <a:pt x="1987268" y="1545157"/>
                </a:lnTo>
                <a:lnTo>
                  <a:pt x="2025091" y="1513292"/>
                </a:lnTo>
                <a:lnTo>
                  <a:pt x="2037243" y="1497675"/>
                </a:lnTo>
                <a:lnTo>
                  <a:pt x="2051533" y="1485639"/>
                </a:lnTo>
                <a:lnTo>
                  <a:pt x="2072984" y="1459454"/>
                </a:lnTo>
                <a:lnTo>
                  <a:pt x="2093850" y="1442776"/>
                </a:lnTo>
                <a:lnTo>
                  <a:pt x="2196395" y="1328325"/>
                </a:lnTo>
                <a:lnTo>
                  <a:pt x="2209708" y="1311213"/>
                </a:lnTo>
                <a:lnTo>
                  <a:pt x="2213231" y="1305503"/>
                </a:lnTo>
                <a:lnTo>
                  <a:pt x="2222225" y="1296617"/>
                </a:lnTo>
                <a:lnTo>
                  <a:pt x="2227291" y="1292915"/>
                </a:lnTo>
                <a:lnTo>
                  <a:pt x="2326075" y="1187336"/>
                </a:lnTo>
                <a:lnTo>
                  <a:pt x="2423160" y="1082636"/>
                </a:lnTo>
                <a:lnTo>
                  <a:pt x="2468879" y="1034367"/>
                </a:lnTo>
                <a:lnTo>
                  <a:pt x="2526806" y="965539"/>
                </a:lnTo>
                <a:lnTo>
                  <a:pt x="2583014" y="913084"/>
                </a:lnTo>
                <a:lnTo>
                  <a:pt x="2674620" y="803452"/>
                </a:lnTo>
                <a:lnTo>
                  <a:pt x="2719175" y="752706"/>
                </a:lnTo>
                <a:lnTo>
                  <a:pt x="2816294" y="646735"/>
                </a:lnTo>
                <a:lnTo>
                  <a:pt x="2890928" y="559336"/>
                </a:lnTo>
                <a:lnTo>
                  <a:pt x="2906012" y="545570"/>
                </a:lnTo>
                <a:lnTo>
                  <a:pt x="2994170" y="447401"/>
                </a:lnTo>
                <a:lnTo>
                  <a:pt x="3034024" y="410248"/>
                </a:lnTo>
                <a:lnTo>
                  <a:pt x="3078349" y="360555"/>
                </a:lnTo>
                <a:lnTo>
                  <a:pt x="3109440" y="332159"/>
                </a:lnTo>
                <a:lnTo>
                  <a:pt x="3123143" y="316968"/>
                </a:lnTo>
                <a:lnTo>
                  <a:pt x="3231846" y="223221"/>
                </a:lnTo>
                <a:lnTo>
                  <a:pt x="3248031" y="210448"/>
                </a:lnTo>
                <a:lnTo>
                  <a:pt x="3353832" y="109035"/>
                </a:lnTo>
                <a:lnTo>
                  <a:pt x="3371591" y="92268"/>
                </a:lnTo>
                <a:lnTo>
                  <a:pt x="3422325" y="53874"/>
                </a:lnTo>
                <a:lnTo>
                  <a:pt x="3434536" y="39729"/>
                </a:lnTo>
                <a:lnTo>
                  <a:pt x="3444478" y="32377"/>
                </a:lnTo>
                <a:lnTo>
                  <a:pt x="3452706" y="28474"/>
                </a:lnTo>
                <a:lnTo>
                  <a:pt x="3456234" y="27433"/>
                </a:lnTo>
                <a:lnTo>
                  <a:pt x="3462694" y="23737"/>
                </a:lnTo>
                <a:lnTo>
                  <a:pt x="3465750" y="21418"/>
                </a:lnTo>
                <a:lnTo>
                  <a:pt x="3467787" y="18919"/>
                </a:lnTo>
                <a:lnTo>
                  <a:pt x="3469145" y="16300"/>
                </a:lnTo>
                <a:lnTo>
                  <a:pt x="3470051" y="13603"/>
                </a:lnTo>
                <a:lnTo>
                  <a:pt x="3471607" y="11804"/>
                </a:lnTo>
                <a:lnTo>
                  <a:pt x="3473597" y="10605"/>
                </a:lnTo>
                <a:lnTo>
                  <a:pt x="3479084" y="8680"/>
                </a:lnTo>
                <a:lnTo>
                  <a:pt x="3479534" y="7570"/>
                </a:lnTo>
                <a:lnTo>
                  <a:pt x="3480399" y="0"/>
                </a:lnTo>
                <a:lnTo>
                  <a:pt x="3480434" y="82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07"/>
          <p:cNvSpPr/>
          <p:nvPr/>
        </p:nvSpPr>
        <p:spPr>
          <a:xfrm>
            <a:off x="6020754" y="1920243"/>
            <a:ext cx="248440" cy="180020"/>
          </a:xfrm>
          <a:custGeom>
            <a:avLst/>
            <a:gdLst/>
            <a:ahLst/>
            <a:cxnLst/>
            <a:rect l="0" t="0" r="0" b="0"/>
            <a:pathLst>
              <a:path w="248440" h="180020">
                <a:moveTo>
                  <a:pt x="8571" y="34287"/>
                </a:moveTo>
                <a:lnTo>
                  <a:pt x="29" y="25745"/>
                </a:lnTo>
                <a:lnTo>
                  <a:pt x="0" y="25717"/>
                </a:lnTo>
                <a:lnTo>
                  <a:pt x="11930" y="25714"/>
                </a:lnTo>
                <a:lnTo>
                  <a:pt x="15573" y="24762"/>
                </a:lnTo>
                <a:lnTo>
                  <a:pt x="19906" y="23174"/>
                </a:lnTo>
                <a:lnTo>
                  <a:pt x="24700" y="21163"/>
                </a:lnTo>
                <a:lnTo>
                  <a:pt x="29801" y="19823"/>
                </a:lnTo>
                <a:lnTo>
                  <a:pt x="35107" y="18929"/>
                </a:lnTo>
                <a:lnTo>
                  <a:pt x="40549" y="18333"/>
                </a:lnTo>
                <a:lnTo>
                  <a:pt x="46082" y="17936"/>
                </a:lnTo>
                <a:lnTo>
                  <a:pt x="51676" y="17671"/>
                </a:lnTo>
                <a:lnTo>
                  <a:pt x="57310" y="17495"/>
                </a:lnTo>
                <a:lnTo>
                  <a:pt x="63923" y="16425"/>
                </a:lnTo>
                <a:lnTo>
                  <a:pt x="71190" y="14759"/>
                </a:lnTo>
                <a:lnTo>
                  <a:pt x="78892" y="12695"/>
                </a:lnTo>
                <a:lnTo>
                  <a:pt x="86884" y="11320"/>
                </a:lnTo>
                <a:lnTo>
                  <a:pt x="95069" y="10403"/>
                </a:lnTo>
                <a:lnTo>
                  <a:pt x="103384" y="9792"/>
                </a:lnTo>
                <a:lnTo>
                  <a:pt x="110832" y="8432"/>
                </a:lnTo>
                <a:lnTo>
                  <a:pt x="117703" y="6572"/>
                </a:lnTo>
                <a:lnTo>
                  <a:pt x="124188" y="4380"/>
                </a:lnTo>
                <a:lnTo>
                  <a:pt x="130416" y="2919"/>
                </a:lnTo>
                <a:lnTo>
                  <a:pt x="136474" y="1945"/>
                </a:lnTo>
                <a:lnTo>
                  <a:pt x="142416" y="1295"/>
                </a:lnTo>
                <a:lnTo>
                  <a:pt x="149236" y="862"/>
                </a:lnTo>
                <a:lnTo>
                  <a:pt x="156640" y="574"/>
                </a:lnTo>
                <a:lnTo>
                  <a:pt x="178173" y="168"/>
                </a:lnTo>
                <a:lnTo>
                  <a:pt x="232588" y="0"/>
                </a:lnTo>
                <a:lnTo>
                  <a:pt x="236020" y="951"/>
                </a:lnTo>
                <a:lnTo>
                  <a:pt x="242374" y="4548"/>
                </a:lnTo>
                <a:lnTo>
                  <a:pt x="244450" y="6841"/>
                </a:lnTo>
                <a:lnTo>
                  <a:pt x="245833" y="9322"/>
                </a:lnTo>
                <a:lnTo>
                  <a:pt x="247370" y="14619"/>
                </a:lnTo>
                <a:lnTo>
                  <a:pt x="248054" y="20148"/>
                </a:lnTo>
                <a:lnTo>
                  <a:pt x="248236" y="23908"/>
                </a:lnTo>
                <a:lnTo>
                  <a:pt x="248439" y="33167"/>
                </a:lnTo>
                <a:lnTo>
                  <a:pt x="247540" y="37350"/>
                </a:lnTo>
                <a:lnTo>
                  <a:pt x="245989" y="41091"/>
                </a:lnTo>
                <a:lnTo>
                  <a:pt x="244002" y="44538"/>
                </a:lnTo>
                <a:lnTo>
                  <a:pt x="242677" y="48741"/>
                </a:lnTo>
                <a:lnTo>
                  <a:pt x="241794" y="53448"/>
                </a:lnTo>
                <a:lnTo>
                  <a:pt x="241205" y="58491"/>
                </a:lnTo>
                <a:lnTo>
                  <a:pt x="239861" y="63758"/>
                </a:lnTo>
                <a:lnTo>
                  <a:pt x="238012" y="69174"/>
                </a:lnTo>
                <a:lnTo>
                  <a:pt x="235826" y="74690"/>
                </a:lnTo>
                <a:lnTo>
                  <a:pt x="233416" y="80272"/>
                </a:lnTo>
                <a:lnTo>
                  <a:pt x="228199" y="91555"/>
                </a:lnTo>
                <a:lnTo>
                  <a:pt x="219908" y="108617"/>
                </a:lnTo>
                <a:lnTo>
                  <a:pt x="216137" y="115272"/>
                </a:lnTo>
                <a:lnTo>
                  <a:pt x="211718" y="122567"/>
                </a:lnTo>
                <a:lnTo>
                  <a:pt x="206867" y="130288"/>
                </a:lnTo>
                <a:lnTo>
                  <a:pt x="202681" y="137340"/>
                </a:lnTo>
                <a:lnTo>
                  <a:pt x="198938" y="143946"/>
                </a:lnTo>
                <a:lnTo>
                  <a:pt x="195490" y="150256"/>
                </a:lnTo>
                <a:lnTo>
                  <a:pt x="192238" y="155414"/>
                </a:lnTo>
                <a:lnTo>
                  <a:pt x="189118" y="159806"/>
                </a:lnTo>
                <a:lnTo>
                  <a:pt x="186086" y="163686"/>
                </a:lnTo>
                <a:lnTo>
                  <a:pt x="183111" y="167225"/>
                </a:lnTo>
                <a:lnTo>
                  <a:pt x="180176" y="170537"/>
                </a:lnTo>
                <a:lnTo>
                  <a:pt x="171448" y="18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08"/>
          <p:cNvSpPr/>
          <p:nvPr/>
        </p:nvSpPr>
        <p:spPr>
          <a:xfrm>
            <a:off x="2634647" y="5332095"/>
            <a:ext cx="274289" cy="265746"/>
          </a:xfrm>
          <a:custGeom>
            <a:avLst/>
            <a:gdLst/>
            <a:ahLst/>
            <a:cxnLst/>
            <a:rect l="0" t="0" r="0" b="0"/>
            <a:pathLst>
              <a:path w="274289" h="265746">
                <a:moveTo>
                  <a:pt x="51403" y="0"/>
                </a:moveTo>
                <a:lnTo>
                  <a:pt x="42839" y="0"/>
                </a:lnTo>
                <a:lnTo>
                  <a:pt x="47384" y="4550"/>
                </a:lnTo>
                <a:lnTo>
                  <a:pt x="48723" y="6843"/>
                </a:lnTo>
                <a:lnTo>
                  <a:pt x="50211" y="11931"/>
                </a:lnTo>
                <a:lnTo>
                  <a:pt x="51050" y="20151"/>
                </a:lnTo>
                <a:lnTo>
                  <a:pt x="51246" y="25783"/>
                </a:lnTo>
                <a:lnTo>
                  <a:pt x="51356" y="36849"/>
                </a:lnTo>
                <a:lnTo>
                  <a:pt x="51371" y="41711"/>
                </a:lnTo>
                <a:lnTo>
                  <a:pt x="50429" y="46857"/>
                </a:lnTo>
                <a:lnTo>
                  <a:pt x="48849" y="52193"/>
                </a:lnTo>
                <a:lnTo>
                  <a:pt x="46843" y="57655"/>
                </a:lnTo>
                <a:lnTo>
                  <a:pt x="45505" y="63202"/>
                </a:lnTo>
                <a:lnTo>
                  <a:pt x="44613" y="68805"/>
                </a:lnTo>
                <a:lnTo>
                  <a:pt x="44019" y="74444"/>
                </a:lnTo>
                <a:lnTo>
                  <a:pt x="43623" y="80109"/>
                </a:lnTo>
                <a:lnTo>
                  <a:pt x="43358" y="85791"/>
                </a:lnTo>
                <a:lnTo>
                  <a:pt x="43182" y="91484"/>
                </a:lnTo>
                <a:lnTo>
                  <a:pt x="42112" y="97184"/>
                </a:lnTo>
                <a:lnTo>
                  <a:pt x="40447" y="102889"/>
                </a:lnTo>
                <a:lnTo>
                  <a:pt x="38384" y="108598"/>
                </a:lnTo>
                <a:lnTo>
                  <a:pt x="36056" y="114308"/>
                </a:lnTo>
                <a:lnTo>
                  <a:pt x="33551" y="120020"/>
                </a:lnTo>
                <a:lnTo>
                  <a:pt x="30929" y="125733"/>
                </a:lnTo>
                <a:lnTo>
                  <a:pt x="29181" y="131447"/>
                </a:lnTo>
                <a:lnTo>
                  <a:pt x="28016" y="137162"/>
                </a:lnTo>
                <a:lnTo>
                  <a:pt x="27239" y="142876"/>
                </a:lnTo>
                <a:lnTo>
                  <a:pt x="25768" y="148591"/>
                </a:lnTo>
                <a:lnTo>
                  <a:pt x="23836" y="154305"/>
                </a:lnTo>
                <a:lnTo>
                  <a:pt x="21595" y="160020"/>
                </a:lnTo>
                <a:lnTo>
                  <a:pt x="19148" y="164782"/>
                </a:lnTo>
                <a:lnTo>
                  <a:pt x="13890" y="172614"/>
                </a:lnTo>
                <a:lnTo>
                  <a:pt x="10918" y="179270"/>
                </a:lnTo>
                <a:lnTo>
                  <a:pt x="9597" y="186355"/>
                </a:lnTo>
                <a:lnTo>
                  <a:pt x="9244" y="190912"/>
                </a:lnTo>
                <a:lnTo>
                  <a:pt x="9010" y="195854"/>
                </a:lnTo>
                <a:lnTo>
                  <a:pt x="7901" y="200102"/>
                </a:lnTo>
                <a:lnTo>
                  <a:pt x="4128" y="207362"/>
                </a:lnTo>
                <a:lnTo>
                  <a:pt x="1817" y="213763"/>
                </a:lnTo>
                <a:lnTo>
                  <a:pt x="333" y="221083"/>
                </a:lnTo>
                <a:lnTo>
                  <a:pt x="40" y="228420"/>
                </a:lnTo>
                <a:lnTo>
                  <a:pt x="0" y="230108"/>
                </a:lnTo>
                <a:lnTo>
                  <a:pt x="6757" y="238065"/>
                </a:lnTo>
                <a:lnTo>
                  <a:pt x="7351" y="238720"/>
                </a:lnTo>
                <a:lnTo>
                  <a:pt x="8012" y="241988"/>
                </a:lnTo>
                <a:lnTo>
                  <a:pt x="8188" y="244192"/>
                </a:lnTo>
                <a:lnTo>
                  <a:pt x="9258" y="245662"/>
                </a:lnTo>
                <a:lnTo>
                  <a:pt x="10924" y="246642"/>
                </a:lnTo>
                <a:lnTo>
                  <a:pt x="15314" y="247731"/>
                </a:lnTo>
                <a:lnTo>
                  <a:pt x="23354" y="248430"/>
                </a:lnTo>
                <a:lnTo>
                  <a:pt x="24131" y="248488"/>
                </a:lnTo>
                <a:lnTo>
                  <a:pt x="32222" y="254471"/>
                </a:lnTo>
                <a:lnTo>
                  <a:pt x="37480" y="255973"/>
                </a:lnTo>
                <a:lnTo>
                  <a:pt x="45795" y="256819"/>
                </a:lnTo>
                <a:lnTo>
                  <a:pt x="54292" y="257070"/>
                </a:lnTo>
                <a:lnTo>
                  <a:pt x="57139" y="258057"/>
                </a:lnTo>
                <a:lnTo>
                  <a:pt x="62842" y="261694"/>
                </a:lnTo>
                <a:lnTo>
                  <a:pt x="71092" y="263946"/>
                </a:lnTo>
                <a:lnTo>
                  <a:pt x="75959" y="264546"/>
                </a:lnTo>
                <a:lnTo>
                  <a:pt x="83906" y="265213"/>
                </a:lnTo>
                <a:lnTo>
                  <a:pt x="90614" y="265510"/>
                </a:lnTo>
                <a:lnTo>
                  <a:pt x="96770" y="265642"/>
                </a:lnTo>
                <a:lnTo>
                  <a:pt x="135601" y="265745"/>
                </a:lnTo>
                <a:lnTo>
                  <a:pt x="140872" y="264793"/>
                </a:lnTo>
                <a:lnTo>
                  <a:pt x="146292" y="263206"/>
                </a:lnTo>
                <a:lnTo>
                  <a:pt x="151809" y="261196"/>
                </a:lnTo>
                <a:lnTo>
                  <a:pt x="157393" y="259855"/>
                </a:lnTo>
                <a:lnTo>
                  <a:pt x="163020" y="258962"/>
                </a:lnTo>
                <a:lnTo>
                  <a:pt x="168677" y="258366"/>
                </a:lnTo>
                <a:lnTo>
                  <a:pt x="174353" y="257016"/>
                </a:lnTo>
                <a:lnTo>
                  <a:pt x="180042" y="255164"/>
                </a:lnTo>
                <a:lnTo>
                  <a:pt x="185740" y="252977"/>
                </a:lnTo>
                <a:lnTo>
                  <a:pt x="192396" y="251519"/>
                </a:lnTo>
                <a:lnTo>
                  <a:pt x="199690" y="250546"/>
                </a:lnTo>
                <a:lnTo>
                  <a:pt x="207411" y="249899"/>
                </a:lnTo>
                <a:lnTo>
                  <a:pt x="214463" y="248514"/>
                </a:lnTo>
                <a:lnTo>
                  <a:pt x="221069" y="246638"/>
                </a:lnTo>
                <a:lnTo>
                  <a:pt x="227379" y="244436"/>
                </a:lnTo>
                <a:lnTo>
                  <a:pt x="234443" y="242967"/>
                </a:lnTo>
                <a:lnTo>
                  <a:pt x="242009" y="241988"/>
                </a:lnTo>
                <a:lnTo>
                  <a:pt x="256132" y="240900"/>
                </a:lnTo>
                <a:lnTo>
                  <a:pt x="274288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09"/>
          <p:cNvSpPr/>
          <p:nvPr/>
        </p:nvSpPr>
        <p:spPr>
          <a:xfrm>
            <a:off x="4666694" y="3703716"/>
            <a:ext cx="85211" cy="76747"/>
          </a:xfrm>
          <a:custGeom>
            <a:avLst/>
            <a:gdLst/>
            <a:ahLst/>
            <a:cxnLst/>
            <a:rect l="0" t="0" r="0" b="0"/>
            <a:pathLst>
              <a:path w="85211" h="76747">
                <a:moveTo>
                  <a:pt x="33893" y="42466"/>
                </a:moveTo>
                <a:lnTo>
                  <a:pt x="66605" y="42466"/>
                </a:lnTo>
                <a:lnTo>
                  <a:pt x="68083" y="43419"/>
                </a:lnTo>
                <a:lnTo>
                  <a:pt x="70021" y="45006"/>
                </a:lnTo>
                <a:lnTo>
                  <a:pt x="75425" y="49847"/>
                </a:lnTo>
                <a:lnTo>
                  <a:pt x="75869" y="51197"/>
                </a:lnTo>
                <a:lnTo>
                  <a:pt x="76164" y="53049"/>
                </a:lnTo>
                <a:lnTo>
                  <a:pt x="76361" y="55236"/>
                </a:lnTo>
                <a:lnTo>
                  <a:pt x="77445" y="56695"/>
                </a:lnTo>
                <a:lnTo>
                  <a:pt x="79120" y="57667"/>
                </a:lnTo>
                <a:lnTo>
                  <a:pt x="81190" y="58315"/>
                </a:lnTo>
                <a:lnTo>
                  <a:pt x="81617" y="59700"/>
                </a:lnTo>
                <a:lnTo>
                  <a:pt x="80949" y="61575"/>
                </a:lnTo>
                <a:lnTo>
                  <a:pt x="77584" y="66878"/>
                </a:lnTo>
                <a:lnTo>
                  <a:pt x="77307" y="68266"/>
                </a:lnTo>
                <a:lnTo>
                  <a:pt x="77124" y="70143"/>
                </a:lnTo>
                <a:lnTo>
                  <a:pt x="77001" y="72348"/>
                </a:lnTo>
                <a:lnTo>
                  <a:pt x="75966" y="73817"/>
                </a:lnTo>
                <a:lnTo>
                  <a:pt x="74325" y="74797"/>
                </a:lnTo>
                <a:lnTo>
                  <a:pt x="72277" y="75450"/>
                </a:lnTo>
                <a:lnTo>
                  <a:pt x="69960" y="75885"/>
                </a:lnTo>
                <a:lnTo>
                  <a:pt x="67463" y="76176"/>
                </a:lnTo>
                <a:lnTo>
                  <a:pt x="64845" y="76369"/>
                </a:lnTo>
                <a:lnTo>
                  <a:pt x="62147" y="76498"/>
                </a:lnTo>
                <a:lnTo>
                  <a:pt x="56611" y="76642"/>
                </a:lnTo>
                <a:lnTo>
                  <a:pt x="36765" y="76746"/>
                </a:lnTo>
                <a:lnTo>
                  <a:pt x="34855" y="75797"/>
                </a:lnTo>
                <a:lnTo>
                  <a:pt x="32630" y="74212"/>
                </a:lnTo>
                <a:lnTo>
                  <a:pt x="30193" y="72202"/>
                </a:lnTo>
                <a:lnTo>
                  <a:pt x="27616" y="69910"/>
                </a:lnTo>
                <a:lnTo>
                  <a:pt x="22213" y="64823"/>
                </a:lnTo>
                <a:lnTo>
                  <a:pt x="19439" y="63086"/>
                </a:lnTo>
                <a:lnTo>
                  <a:pt x="16637" y="61928"/>
                </a:lnTo>
                <a:lnTo>
                  <a:pt x="13817" y="61156"/>
                </a:lnTo>
                <a:lnTo>
                  <a:pt x="11937" y="59688"/>
                </a:lnTo>
                <a:lnTo>
                  <a:pt x="10683" y="57757"/>
                </a:lnTo>
                <a:lnTo>
                  <a:pt x="9847" y="55518"/>
                </a:lnTo>
                <a:lnTo>
                  <a:pt x="8337" y="53072"/>
                </a:lnTo>
                <a:lnTo>
                  <a:pt x="6378" y="50490"/>
                </a:lnTo>
                <a:lnTo>
                  <a:pt x="942" y="44051"/>
                </a:lnTo>
                <a:lnTo>
                  <a:pt x="495" y="42570"/>
                </a:lnTo>
                <a:lnTo>
                  <a:pt x="198" y="40631"/>
                </a:lnTo>
                <a:lnTo>
                  <a:pt x="0" y="38385"/>
                </a:lnTo>
                <a:lnTo>
                  <a:pt x="820" y="36888"/>
                </a:lnTo>
                <a:lnTo>
                  <a:pt x="2320" y="35890"/>
                </a:lnTo>
                <a:lnTo>
                  <a:pt x="4271" y="35224"/>
                </a:lnTo>
                <a:lnTo>
                  <a:pt x="5572" y="33828"/>
                </a:lnTo>
                <a:lnTo>
                  <a:pt x="6440" y="31945"/>
                </a:lnTo>
                <a:lnTo>
                  <a:pt x="7019" y="29737"/>
                </a:lnTo>
                <a:lnTo>
                  <a:pt x="8357" y="28265"/>
                </a:lnTo>
                <a:lnTo>
                  <a:pt x="10201" y="27284"/>
                </a:lnTo>
                <a:lnTo>
                  <a:pt x="12384" y="26630"/>
                </a:lnTo>
                <a:lnTo>
                  <a:pt x="14791" y="26193"/>
                </a:lnTo>
                <a:lnTo>
                  <a:pt x="17348" y="25903"/>
                </a:lnTo>
                <a:lnTo>
                  <a:pt x="20005" y="25709"/>
                </a:lnTo>
                <a:lnTo>
                  <a:pt x="22730" y="25580"/>
                </a:lnTo>
                <a:lnTo>
                  <a:pt x="28296" y="25436"/>
                </a:lnTo>
                <a:lnTo>
                  <a:pt x="45334" y="25331"/>
                </a:lnTo>
                <a:lnTo>
                  <a:pt x="48187" y="26280"/>
                </a:lnTo>
                <a:lnTo>
                  <a:pt x="51043" y="27865"/>
                </a:lnTo>
                <a:lnTo>
                  <a:pt x="53898" y="29875"/>
                </a:lnTo>
                <a:lnTo>
                  <a:pt x="56755" y="31214"/>
                </a:lnTo>
                <a:lnTo>
                  <a:pt x="59612" y="32107"/>
                </a:lnTo>
                <a:lnTo>
                  <a:pt x="62469" y="32703"/>
                </a:lnTo>
                <a:lnTo>
                  <a:pt x="64373" y="34052"/>
                </a:lnTo>
                <a:lnTo>
                  <a:pt x="65643" y="35904"/>
                </a:lnTo>
                <a:lnTo>
                  <a:pt x="66490" y="38092"/>
                </a:lnTo>
                <a:lnTo>
                  <a:pt x="68007" y="39550"/>
                </a:lnTo>
                <a:lnTo>
                  <a:pt x="69971" y="40522"/>
                </a:lnTo>
                <a:lnTo>
                  <a:pt x="75416" y="42082"/>
                </a:lnTo>
                <a:lnTo>
                  <a:pt x="75862" y="43163"/>
                </a:lnTo>
                <a:lnTo>
                  <a:pt x="76160" y="44835"/>
                </a:lnTo>
                <a:lnTo>
                  <a:pt x="76358" y="46903"/>
                </a:lnTo>
                <a:lnTo>
                  <a:pt x="76491" y="49234"/>
                </a:lnTo>
                <a:lnTo>
                  <a:pt x="76721" y="58057"/>
                </a:lnTo>
                <a:lnTo>
                  <a:pt x="75780" y="58574"/>
                </a:lnTo>
                <a:lnTo>
                  <a:pt x="74200" y="58920"/>
                </a:lnTo>
                <a:lnTo>
                  <a:pt x="72195" y="59151"/>
                </a:lnTo>
                <a:lnTo>
                  <a:pt x="69905" y="60256"/>
                </a:lnTo>
                <a:lnTo>
                  <a:pt x="67426" y="61946"/>
                </a:lnTo>
                <a:lnTo>
                  <a:pt x="64821" y="64026"/>
                </a:lnTo>
                <a:lnTo>
                  <a:pt x="62131" y="65412"/>
                </a:lnTo>
                <a:lnTo>
                  <a:pt x="59386" y="66336"/>
                </a:lnTo>
                <a:lnTo>
                  <a:pt x="56604" y="66952"/>
                </a:lnTo>
                <a:lnTo>
                  <a:pt x="53796" y="67362"/>
                </a:lnTo>
                <a:lnTo>
                  <a:pt x="50971" y="67636"/>
                </a:lnTo>
                <a:lnTo>
                  <a:pt x="48136" y="67819"/>
                </a:lnTo>
                <a:lnTo>
                  <a:pt x="45293" y="67940"/>
                </a:lnTo>
                <a:lnTo>
                  <a:pt x="35582" y="68151"/>
                </a:lnTo>
                <a:lnTo>
                  <a:pt x="34067" y="67210"/>
                </a:lnTo>
                <a:lnTo>
                  <a:pt x="32104" y="65629"/>
                </a:lnTo>
                <a:lnTo>
                  <a:pt x="29843" y="63623"/>
                </a:lnTo>
                <a:lnTo>
                  <a:pt x="24790" y="58854"/>
                </a:lnTo>
                <a:lnTo>
                  <a:pt x="22110" y="56249"/>
                </a:lnTo>
                <a:lnTo>
                  <a:pt x="20322" y="53560"/>
                </a:lnTo>
                <a:lnTo>
                  <a:pt x="19131" y="50814"/>
                </a:lnTo>
                <a:lnTo>
                  <a:pt x="17219" y="44115"/>
                </a:lnTo>
                <a:lnTo>
                  <a:pt x="17062" y="42613"/>
                </a:lnTo>
                <a:lnTo>
                  <a:pt x="16957" y="40659"/>
                </a:lnTo>
                <a:lnTo>
                  <a:pt x="16888" y="38404"/>
                </a:lnTo>
                <a:lnTo>
                  <a:pt x="17793" y="35948"/>
                </a:lnTo>
                <a:lnTo>
                  <a:pt x="19350" y="33358"/>
                </a:lnTo>
                <a:lnTo>
                  <a:pt x="21340" y="30679"/>
                </a:lnTo>
                <a:lnTo>
                  <a:pt x="22667" y="27941"/>
                </a:lnTo>
                <a:lnTo>
                  <a:pt x="23551" y="25162"/>
                </a:lnTo>
                <a:lnTo>
                  <a:pt x="24141" y="22358"/>
                </a:lnTo>
                <a:lnTo>
                  <a:pt x="25487" y="20488"/>
                </a:lnTo>
                <a:lnTo>
                  <a:pt x="27336" y="19242"/>
                </a:lnTo>
                <a:lnTo>
                  <a:pt x="29522" y="18411"/>
                </a:lnTo>
                <a:lnTo>
                  <a:pt x="30979" y="16904"/>
                </a:lnTo>
                <a:lnTo>
                  <a:pt x="31950" y="14947"/>
                </a:lnTo>
                <a:lnTo>
                  <a:pt x="32598" y="12690"/>
                </a:lnTo>
                <a:lnTo>
                  <a:pt x="34935" y="11186"/>
                </a:lnTo>
                <a:lnTo>
                  <a:pt x="38397" y="10182"/>
                </a:lnTo>
                <a:lnTo>
                  <a:pt x="42611" y="9514"/>
                </a:lnTo>
                <a:lnTo>
                  <a:pt x="46372" y="9068"/>
                </a:lnTo>
                <a:lnTo>
                  <a:pt x="49832" y="8771"/>
                </a:lnTo>
                <a:lnTo>
                  <a:pt x="53091" y="8572"/>
                </a:lnTo>
                <a:lnTo>
                  <a:pt x="59253" y="8352"/>
                </a:lnTo>
                <a:lnTo>
                  <a:pt x="75041" y="8186"/>
                </a:lnTo>
                <a:lnTo>
                  <a:pt x="76565" y="9136"/>
                </a:lnTo>
                <a:lnTo>
                  <a:pt x="78533" y="10721"/>
                </a:lnTo>
                <a:lnTo>
                  <a:pt x="83986" y="15558"/>
                </a:lnTo>
                <a:lnTo>
                  <a:pt x="84433" y="16907"/>
                </a:lnTo>
                <a:lnTo>
                  <a:pt x="84731" y="18759"/>
                </a:lnTo>
                <a:lnTo>
                  <a:pt x="84930" y="20946"/>
                </a:lnTo>
                <a:lnTo>
                  <a:pt x="85063" y="23358"/>
                </a:lnTo>
                <a:lnTo>
                  <a:pt x="85210" y="28576"/>
                </a:lnTo>
                <a:lnTo>
                  <a:pt x="84297" y="31301"/>
                </a:lnTo>
                <a:lnTo>
                  <a:pt x="82736" y="34070"/>
                </a:lnTo>
                <a:lnTo>
                  <a:pt x="80742" y="36869"/>
                </a:lnTo>
                <a:lnTo>
                  <a:pt x="78461" y="38735"/>
                </a:lnTo>
                <a:lnTo>
                  <a:pt x="75987" y="39978"/>
                </a:lnTo>
                <a:lnTo>
                  <a:pt x="73386" y="40808"/>
                </a:lnTo>
                <a:lnTo>
                  <a:pt x="70699" y="42313"/>
                </a:lnTo>
                <a:lnTo>
                  <a:pt x="67955" y="44269"/>
                </a:lnTo>
                <a:lnTo>
                  <a:pt x="65174" y="46526"/>
                </a:lnTo>
                <a:lnTo>
                  <a:pt x="62367" y="48030"/>
                </a:lnTo>
                <a:lnTo>
                  <a:pt x="59543" y="49033"/>
                </a:lnTo>
                <a:lnTo>
                  <a:pt x="56708" y="49701"/>
                </a:lnTo>
                <a:lnTo>
                  <a:pt x="52913" y="50147"/>
                </a:lnTo>
                <a:lnTo>
                  <a:pt x="48478" y="50444"/>
                </a:lnTo>
                <a:lnTo>
                  <a:pt x="36774" y="50921"/>
                </a:lnTo>
                <a:lnTo>
                  <a:pt x="30196" y="51004"/>
                </a:lnTo>
                <a:lnTo>
                  <a:pt x="27619" y="50063"/>
                </a:lnTo>
                <a:lnTo>
                  <a:pt x="24947" y="48483"/>
                </a:lnTo>
                <a:lnTo>
                  <a:pt x="22214" y="46477"/>
                </a:lnTo>
                <a:lnTo>
                  <a:pt x="19440" y="45140"/>
                </a:lnTo>
                <a:lnTo>
                  <a:pt x="16637" y="44249"/>
                </a:lnTo>
                <a:lnTo>
                  <a:pt x="13817" y="43655"/>
                </a:lnTo>
                <a:lnTo>
                  <a:pt x="11937" y="42306"/>
                </a:lnTo>
                <a:lnTo>
                  <a:pt x="10683" y="40454"/>
                </a:lnTo>
                <a:lnTo>
                  <a:pt x="9847" y="38267"/>
                </a:lnTo>
                <a:lnTo>
                  <a:pt x="9290" y="35857"/>
                </a:lnTo>
                <a:lnTo>
                  <a:pt x="8919" y="33298"/>
                </a:lnTo>
                <a:lnTo>
                  <a:pt x="8671" y="30639"/>
                </a:lnTo>
                <a:lnTo>
                  <a:pt x="8506" y="27913"/>
                </a:lnTo>
                <a:lnTo>
                  <a:pt x="8322" y="22346"/>
                </a:lnTo>
                <a:lnTo>
                  <a:pt x="8219" y="13856"/>
                </a:lnTo>
                <a:lnTo>
                  <a:pt x="9157" y="11963"/>
                </a:lnTo>
                <a:lnTo>
                  <a:pt x="10735" y="10701"/>
                </a:lnTo>
                <a:lnTo>
                  <a:pt x="12739" y="9859"/>
                </a:lnTo>
                <a:lnTo>
                  <a:pt x="15028" y="8346"/>
                </a:lnTo>
                <a:lnTo>
                  <a:pt x="17507" y="6384"/>
                </a:lnTo>
                <a:lnTo>
                  <a:pt x="20111" y="4124"/>
                </a:lnTo>
                <a:lnTo>
                  <a:pt x="22800" y="2617"/>
                </a:lnTo>
                <a:lnTo>
                  <a:pt x="25545" y="1613"/>
                </a:lnTo>
                <a:lnTo>
                  <a:pt x="28328" y="943"/>
                </a:lnTo>
                <a:lnTo>
                  <a:pt x="31135" y="497"/>
                </a:lnTo>
                <a:lnTo>
                  <a:pt x="33959" y="199"/>
                </a:lnTo>
                <a:lnTo>
                  <a:pt x="36795" y="0"/>
                </a:lnTo>
                <a:lnTo>
                  <a:pt x="39638" y="821"/>
                </a:lnTo>
                <a:lnTo>
                  <a:pt x="42485" y="2320"/>
                </a:lnTo>
                <a:lnTo>
                  <a:pt x="45336" y="4272"/>
                </a:lnTo>
                <a:lnTo>
                  <a:pt x="48189" y="5573"/>
                </a:lnTo>
                <a:lnTo>
                  <a:pt x="51044" y="6441"/>
                </a:lnTo>
                <a:lnTo>
                  <a:pt x="57918" y="7833"/>
                </a:lnTo>
                <a:lnTo>
                  <a:pt x="59435" y="8900"/>
                </a:lnTo>
                <a:lnTo>
                  <a:pt x="61398" y="10564"/>
                </a:lnTo>
                <a:lnTo>
                  <a:pt x="66843" y="15527"/>
                </a:lnTo>
                <a:lnTo>
                  <a:pt x="67290" y="16887"/>
                </a:lnTo>
                <a:lnTo>
                  <a:pt x="67587" y="18746"/>
                </a:lnTo>
                <a:lnTo>
                  <a:pt x="67786" y="20938"/>
                </a:lnTo>
                <a:lnTo>
                  <a:pt x="66966" y="23351"/>
                </a:lnTo>
                <a:lnTo>
                  <a:pt x="65466" y="25913"/>
                </a:lnTo>
                <a:lnTo>
                  <a:pt x="63514" y="28573"/>
                </a:lnTo>
                <a:lnTo>
                  <a:pt x="62213" y="31299"/>
                </a:lnTo>
                <a:lnTo>
                  <a:pt x="61346" y="34069"/>
                </a:lnTo>
                <a:lnTo>
                  <a:pt x="60767" y="36868"/>
                </a:lnTo>
                <a:lnTo>
                  <a:pt x="59429" y="38734"/>
                </a:lnTo>
                <a:lnTo>
                  <a:pt x="57585" y="39978"/>
                </a:lnTo>
                <a:lnTo>
                  <a:pt x="55402" y="40807"/>
                </a:lnTo>
                <a:lnTo>
                  <a:pt x="53948" y="42313"/>
                </a:lnTo>
                <a:lnTo>
                  <a:pt x="52977" y="44269"/>
                </a:lnTo>
                <a:lnTo>
                  <a:pt x="51038" y="51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10"/>
          <p:cNvSpPr/>
          <p:nvPr/>
        </p:nvSpPr>
        <p:spPr>
          <a:xfrm>
            <a:off x="7018803" y="2940472"/>
            <a:ext cx="322115" cy="299580"/>
          </a:xfrm>
          <a:custGeom>
            <a:avLst/>
            <a:gdLst/>
            <a:ahLst/>
            <a:cxnLst/>
            <a:rect l="0" t="0" r="0" b="0"/>
            <a:pathLst>
              <a:path w="322115" h="299580">
                <a:moveTo>
                  <a:pt x="159237" y="8467"/>
                </a:moveTo>
                <a:lnTo>
                  <a:pt x="150769" y="8467"/>
                </a:lnTo>
                <a:lnTo>
                  <a:pt x="150695" y="3917"/>
                </a:lnTo>
                <a:lnTo>
                  <a:pt x="149732" y="2576"/>
                </a:lnTo>
                <a:lnTo>
                  <a:pt x="148138" y="1682"/>
                </a:lnTo>
                <a:lnTo>
                  <a:pt x="142445" y="0"/>
                </a:lnTo>
                <a:lnTo>
                  <a:pt x="134742" y="7285"/>
                </a:lnTo>
                <a:lnTo>
                  <a:pt x="131522" y="7942"/>
                </a:lnTo>
                <a:lnTo>
                  <a:pt x="129331" y="8117"/>
                </a:lnTo>
                <a:lnTo>
                  <a:pt x="126917" y="9186"/>
                </a:lnTo>
                <a:lnTo>
                  <a:pt x="117951" y="15818"/>
                </a:lnTo>
                <a:lnTo>
                  <a:pt x="114535" y="16497"/>
                </a:lnTo>
                <a:lnTo>
                  <a:pt x="112291" y="16678"/>
                </a:lnTo>
                <a:lnTo>
                  <a:pt x="104717" y="19419"/>
                </a:lnTo>
                <a:lnTo>
                  <a:pt x="95953" y="23812"/>
                </a:lnTo>
                <a:lnTo>
                  <a:pt x="88883" y="28940"/>
                </a:lnTo>
                <a:lnTo>
                  <a:pt x="86617" y="31641"/>
                </a:lnTo>
                <a:lnTo>
                  <a:pt x="85106" y="34394"/>
                </a:lnTo>
                <a:lnTo>
                  <a:pt x="84099" y="37182"/>
                </a:lnTo>
                <a:lnTo>
                  <a:pt x="81522" y="39993"/>
                </a:lnTo>
                <a:lnTo>
                  <a:pt x="73579" y="45656"/>
                </a:lnTo>
                <a:lnTo>
                  <a:pt x="66239" y="51348"/>
                </a:lnTo>
                <a:lnTo>
                  <a:pt x="62949" y="54200"/>
                </a:lnTo>
                <a:lnTo>
                  <a:pt x="60754" y="57053"/>
                </a:lnTo>
                <a:lnTo>
                  <a:pt x="56714" y="65620"/>
                </a:lnTo>
                <a:lnTo>
                  <a:pt x="49908" y="74191"/>
                </a:lnTo>
                <a:lnTo>
                  <a:pt x="41859" y="82763"/>
                </a:lnTo>
                <a:lnTo>
                  <a:pt x="27763" y="97050"/>
                </a:lnTo>
                <a:lnTo>
                  <a:pt x="25867" y="99907"/>
                </a:lnTo>
                <a:lnTo>
                  <a:pt x="22247" y="108480"/>
                </a:lnTo>
                <a:lnTo>
                  <a:pt x="18024" y="114195"/>
                </a:lnTo>
                <a:lnTo>
                  <a:pt x="16517" y="118005"/>
                </a:lnTo>
                <a:lnTo>
                  <a:pt x="14843" y="127318"/>
                </a:lnTo>
                <a:lnTo>
                  <a:pt x="11559" y="135268"/>
                </a:lnTo>
                <a:lnTo>
                  <a:pt x="7877" y="141976"/>
                </a:lnTo>
                <a:lnTo>
                  <a:pt x="6241" y="148132"/>
                </a:lnTo>
                <a:lnTo>
                  <a:pt x="5320" y="156953"/>
                </a:lnTo>
                <a:lnTo>
                  <a:pt x="5047" y="165599"/>
                </a:lnTo>
                <a:lnTo>
                  <a:pt x="4965" y="174193"/>
                </a:lnTo>
                <a:lnTo>
                  <a:pt x="2407" y="182454"/>
                </a:lnTo>
                <a:lnTo>
                  <a:pt x="391" y="187323"/>
                </a:lnTo>
                <a:lnTo>
                  <a:pt x="0" y="191522"/>
                </a:lnTo>
                <a:lnTo>
                  <a:pt x="691" y="195274"/>
                </a:lnTo>
                <a:lnTo>
                  <a:pt x="3047" y="201983"/>
                </a:lnTo>
                <a:lnTo>
                  <a:pt x="4094" y="208139"/>
                </a:lnTo>
                <a:lnTo>
                  <a:pt x="5325" y="211115"/>
                </a:lnTo>
                <a:lnTo>
                  <a:pt x="10657" y="219853"/>
                </a:lnTo>
                <a:lnTo>
                  <a:pt x="13613" y="228474"/>
                </a:lnTo>
                <a:lnTo>
                  <a:pt x="20098" y="237061"/>
                </a:lnTo>
                <a:lnTo>
                  <a:pt x="25325" y="242780"/>
                </a:lnTo>
                <a:lnTo>
                  <a:pt x="28052" y="244686"/>
                </a:lnTo>
                <a:lnTo>
                  <a:pt x="36442" y="248321"/>
                </a:lnTo>
                <a:lnTo>
                  <a:pt x="44959" y="255007"/>
                </a:lnTo>
                <a:lnTo>
                  <a:pt x="53515" y="263020"/>
                </a:lnTo>
                <a:lnTo>
                  <a:pt x="68988" y="278273"/>
                </a:lnTo>
                <a:lnTo>
                  <a:pt x="71448" y="279778"/>
                </a:lnTo>
                <a:lnTo>
                  <a:pt x="76722" y="281450"/>
                </a:lnTo>
                <a:lnTo>
                  <a:pt x="85047" y="282391"/>
                </a:lnTo>
                <a:lnTo>
                  <a:pt x="86916" y="283476"/>
                </a:lnTo>
                <a:lnTo>
                  <a:pt x="88163" y="285152"/>
                </a:lnTo>
                <a:lnTo>
                  <a:pt x="88994" y="287221"/>
                </a:lnTo>
                <a:lnTo>
                  <a:pt x="90501" y="288601"/>
                </a:lnTo>
                <a:lnTo>
                  <a:pt x="92458" y="289520"/>
                </a:lnTo>
                <a:lnTo>
                  <a:pt x="97171" y="290542"/>
                </a:lnTo>
                <a:lnTo>
                  <a:pt x="105181" y="291118"/>
                </a:lnTo>
                <a:lnTo>
                  <a:pt x="113587" y="291288"/>
                </a:lnTo>
                <a:lnTo>
                  <a:pt x="123262" y="291351"/>
                </a:lnTo>
                <a:lnTo>
                  <a:pt x="126738" y="293896"/>
                </a:lnTo>
                <a:lnTo>
                  <a:pt x="132179" y="298740"/>
                </a:lnTo>
                <a:lnTo>
                  <a:pt x="135464" y="299403"/>
                </a:lnTo>
                <a:lnTo>
                  <a:pt x="137674" y="299579"/>
                </a:lnTo>
                <a:lnTo>
                  <a:pt x="139146" y="298745"/>
                </a:lnTo>
                <a:lnTo>
                  <a:pt x="140128" y="297236"/>
                </a:lnTo>
                <a:lnTo>
                  <a:pt x="140783" y="295277"/>
                </a:lnTo>
                <a:lnTo>
                  <a:pt x="142172" y="293972"/>
                </a:lnTo>
                <a:lnTo>
                  <a:pt x="144050" y="293101"/>
                </a:lnTo>
                <a:lnTo>
                  <a:pt x="148677" y="292134"/>
                </a:lnTo>
                <a:lnTo>
                  <a:pt x="156637" y="291589"/>
                </a:lnTo>
                <a:lnTo>
                  <a:pt x="165028" y="291428"/>
                </a:lnTo>
                <a:lnTo>
                  <a:pt x="170701" y="291390"/>
                </a:lnTo>
                <a:lnTo>
                  <a:pt x="173547" y="290428"/>
                </a:lnTo>
                <a:lnTo>
                  <a:pt x="182103" y="285475"/>
                </a:lnTo>
                <a:lnTo>
                  <a:pt x="187815" y="283982"/>
                </a:lnTo>
                <a:lnTo>
                  <a:pt x="196068" y="283318"/>
                </a:lnTo>
                <a:lnTo>
                  <a:pt x="200936" y="283142"/>
                </a:lnTo>
                <a:lnTo>
                  <a:pt x="204181" y="282071"/>
                </a:lnTo>
                <a:lnTo>
                  <a:pt x="206345" y="280405"/>
                </a:lnTo>
                <a:lnTo>
                  <a:pt x="207787" y="278342"/>
                </a:lnTo>
                <a:lnTo>
                  <a:pt x="209701" y="276966"/>
                </a:lnTo>
                <a:lnTo>
                  <a:pt x="214367" y="275438"/>
                </a:lnTo>
                <a:lnTo>
                  <a:pt x="222351" y="274577"/>
                </a:lnTo>
                <a:lnTo>
                  <a:pt x="225125" y="273504"/>
                </a:lnTo>
                <a:lnTo>
                  <a:pt x="233581" y="268395"/>
                </a:lnTo>
                <a:lnTo>
                  <a:pt x="242118" y="265506"/>
                </a:lnTo>
                <a:lnTo>
                  <a:pt x="250681" y="259993"/>
                </a:lnTo>
                <a:lnTo>
                  <a:pt x="259250" y="256983"/>
                </a:lnTo>
                <a:lnTo>
                  <a:pt x="267822" y="251435"/>
                </a:lnTo>
                <a:lnTo>
                  <a:pt x="276394" y="248415"/>
                </a:lnTo>
                <a:lnTo>
                  <a:pt x="282109" y="244334"/>
                </a:lnTo>
                <a:lnTo>
                  <a:pt x="284014" y="241912"/>
                </a:lnTo>
                <a:lnTo>
                  <a:pt x="285284" y="239344"/>
                </a:lnTo>
                <a:lnTo>
                  <a:pt x="286130" y="236680"/>
                </a:lnTo>
                <a:lnTo>
                  <a:pt x="287647" y="234904"/>
                </a:lnTo>
                <a:lnTo>
                  <a:pt x="289612" y="233721"/>
                </a:lnTo>
                <a:lnTo>
                  <a:pt x="291874" y="232931"/>
                </a:lnTo>
                <a:lnTo>
                  <a:pt x="293381" y="231452"/>
                </a:lnTo>
                <a:lnTo>
                  <a:pt x="294387" y="229514"/>
                </a:lnTo>
                <a:lnTo>
                  <a:pt x="295056" y="227270"/>
                </a:lnTo>
                <a:lnTo>
                  <a:pt x="296455" y="225773"/>
                </a:lnTo>
                <a:lnTo>
                  <a:pt x="298341" y="224775"/>
                </a:lnTo>
                <a:lnTo>
                  <a:pt x="300550" y="224110"/>
                </a:lnTo>
                <a:lnTo>
                  <a:pt x="302023" y="222714"/>
                </a:lnTo>
                <a:lnTo>
                  <a:pt x="303005" y="220831"/>
                </a:lnTo>
                <a:lnTo>
                  <a:pt x="304096" y="216199"/>
                </a:lnTo>
                <a:lnTo>
                  <a:pt x="304581" y="210965"/>
                </a:lnTo>
                <a:lnTo>
                  <a:pt x="305663" y="208236"/>
                </a:lnTo>
                <a:lnTo>
                  <a:pt x="311703" y="199552"/>
                </a:lnTo>
                <a:lnTo>
                  <a:pt x="312316" y="198722"/>
                </a:lnTo>
                <a:lnTo>
                  <a:pt x="312997" y="195260"/>
                </a:lnTo>
                <a:lnTo>
                  <a:pt x="313381" y="187956"/>
                </a:lnTo>
                <a:lnTo>
                  <a:pt x="313434" y="185277"/>
                </a:lnTo>
                <a:lnTo>
                  <a:pt x="314423" y="182538"/>
                </a:lnTo>
                <a:lnTo>
                  <a:pt x="320313" y="173838"/>
                </a:lnTo>
                <a:lnTo>
                  <a:pt x="320913" y="173007"/>
                </a:lnTo>
                <a:lnTo>
                  <a:pt x="321580" y="169544"/>
                </a:lnTo>
                <a:lnTo>
                  <a:pt x="321956" y="162239"/>
                </a:lnTo>
                <a:lnTo>
                  <a:pt x="322083" y="151237"/>
                </a:lnTo>
                <a:lnTo>
                  <a:pt x="322114" y="125622"/>
                </a:lnTo>
                <a:lnTo>
                  <a:pt x="321161" y="122766"/>
                </a:lnTo>
                <a:lnTo>
                  <a:pt x="316222" y="114195"/>
                </a:lnTo>
                <a:lnTo>
                  <a:pt x="314733" y="108480"/>
                </a:lnTo>
                <a:lnTo>
                  <a:pt x="313895" y="99907"/>
                </a:lnTo>
                <a:lnTo>
                  <a:pt x="312825" y="97050"/>
                </a:lnTo>
                <a:lnTo>
                  <a:pt x="306803" y="88160"/>
                </a:lnTo>
                <a:lnTo>
                  <a:pt x="299320" y="79111"/>
                </a:lnTo>
                <a:lnTo>
                  <a:pt x="296310" y="71097"/>
                </a:lnTo>
                <a:lnTo>
                  <a:pt x="289782" y="62396"/>
                </a:lnTo>
                <a:lnTo>
                  <a:pt x="283660" y="55844"/>
                </a:lnTo>
                <a:lnTo>
                  <a:pt x="281239" y="54340"/>
                </a:lnTo>
                <a:lnTo>
                  <a:pt x="273279" y="51269"/>
                </a:lnTo>
                <a:lnTo>
                  <a:pt x="267707" y="47176"/>
                </a:lnTo>
                <a:lnTo>
                  <a:pt x="265840" y="44751"/>
                </a:lnTo>
                <a:lnTo>
                  <a:pt x="264595" y="42181"/>
                </a:lnTo>
                <a:lnTo>
                  <a:pt x="263766" y="39516"/>
                </a:lnTo>
                <a:lnTo>
                  <a:pt x="262261" y="37739"/>
                </a:lnTo>
                <a:lnTo>
                  <a:pt x="260304" y="36554"/>
                </a:lnTo>
                <a:lnTo>
                  <a:pt x="255590" y="35238"/>
                </a:lnTo>
                <a:lnTo>
                  <a:pt x="250320" y="34653"/>
                </a:lnTo>
                <a:lnTo>
                  <a:pt x="247582" y="33545"/>
                </a:lnTo>
                <a:lnTo>
                  <a:pt x="239176" y="28386"/>
                </a:lnTo>
                <a:lnTo>
                  <a:pt x="230653" y="25482"/>
                </a:lnTo>
                <a:lnTo>
                  <a:pt x="222096" y="19965"/>
                </a:lnTo>
                <a:lnTo>
                  <a:pt x="212364" y="17425"/>
                </a:lnTo>
                <a:lnTo>
                  <a:pt x="206344" y="17212"/>
                </a:lnTo>
                <a:lnTo>
                  <a:pt x="191508" y="17074"/>
                </a:lnTo>
                <a:lnTo>
                  <a:pt x="189323" y="16110"/>
                </a:lnTo>
                <a:lnTo>
                  <a:pt x="187867" y="14515"/>
                </a:lnTo>
                <a:lnTo>
                  <a:pt x="186895" y="12499"/>
                </a:lnTo>
                <a:lnTo>
                  <a:pt x="184344" y="11155"/>
                </a:lnTo>
                <a:lnTo>
                  <a:pt x="176428" y="9662"/>
                </a:lnTo>
                <a:lnTo>
                  <a:pt x="167361" y="8538"/>
                </a:lnTo>
                <a:lnTo>
                  <a:pt x="150664" y="84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11"/>
          <p:cNvSpPr/>
          <p:nvPr/>
        </p:nvSpPr>
        <p:spPr>
          <a:xfrm>
            <a:off x="7503794" y="3008947"/>
            <a:ext cx="197061" cy="180024"/>
          </a:xfrm>
          <a:custGeom>
            <a:avLst/>
            <a:gdLst/>
            <a:ahLst/>
            <a:cxnLst/>
            <a:rect l="0" t="0" r="0" b="0"/>
            <a:pathLst>
              <a:path w="197061" h="180024">
                <a:moveTo>
                  <a:pt x="0" y="0"/>
                </a:moveTo>
                <a:lnTo>
                  <a:pt x="0" y="8220"/>
                </a:lnTo>
                <a:lnTo>
                  <a:pt x="4552" y="13019"/>
                </a:lnTo>
                <a:lnTo>
                  <a:pt x="12772" y="21334"/>
                </a:lnTo>
                <a:lnTo>
                  <a:pt x="15182" y="22795"/>
                </a:lnTo>
                <a:lnTo>
                  <a:pt x="20400" y="24419"/>
                </a:lnTo>
                <a:lnTo>
                  <a:pt x="22173" y="25804"/>
                </a:lnTo>
                <a:lnTo>
                  <a:pt x="23355" y="27680"/>
                </a:lnTo>
                <a:lnTo>
                  <a:pt x="24143" y="29883"/>
                </a:lnTo>
                <a:lnTo>
                  <a:pt x="25620" y="31352"/>
                </a:lnTo>
                <a:lnTo>
                  <a:pt x="27557" y="32332"/>
                </a:lnTo>
                <a:lnTo>
                  <a:pt x="29802" y="32984"/>
                </a:lnTo>
                <a:lnTo>
                  <a:pt x="34836" y="36250"/>
                </a:lnTo>
                <a:lnTo>
                  <a:pt x="37512" y="38454"/>
                </a:lnTo>
                <a:lnTo>
                  <a:pt x="41200" y="39924"/>
                </a:lnTo>
                <a:lnTo>
                  <a:pt x="45564" y="40903"/>
                </a:lnTo>
                <a:lnTo>
                  <a:pt x="50379" y="41556"/>
                </a:lnTo>
                <a:lnTo>
                  <a:pt x="54541" y="41992"/>
                </a:lnTo>
                <a:lnTo>
                  <a:pt x="58268" y="42282"/>
                </a:lnTo>
                <a:lnTo>
                  <a:pt x="61706" y="42476"/>
                </a:lnTo>
                <a:lnTo>
                  <a:pt x="64950" y="43557"/>
                </a:lnTo>
                <a:lnTo>
                  <a:pt x="71094" y="47299"/>
                </a:lnTo>
                <a:lnTo>
                  <a:pt x="77000" y="49597"/>
                </a:lnTo>
                <a:lnTo>
                  <a:pt x="79908" y="50210"/>
                </a:lnTo>
                <a:lnTo>
                  <a:pt x="83753" y="51571"/>
                </a:lnTo>
                <a:lnTo>
                  <a:pt x="88220" y="53430"/>
                </a:lnTo>
                <a:lnTo>
                  <a:pt x="93104" y="55623"/>
                </a:lnTo>
                <a:lnTo>
                  <a:pt x="97312" y="57085"/>
                </a:lnTo>
                <a:lnTo>
                  <a:pt x="101069" y="58059"/>
                </a:lnTo>
                <a:lnTo>
                  <a:pt x="104528" y="58708"/>
                </a:lnTo>
                <a:lnTo>
                  <a:pt x="107785" y="59141"/>
                </a:lnTo>
                <a:lnTo>
                  <a:pt x="110910" y="59430"/>
                </a:lnTo>
                <a:lnTo>
                  <a:pt x="113944" y="59623"/>
                </a:lnTo>
                <a:lnTo>
                  <a:pt x="116921" y="60704"/>
                </a:lnTo>
                <a:lnTo>
                  <a:pt x="122768" y="64444"/>
                </a:lnTo>
                <a:lnTo>
                  <a:pt x="128541" y="66742"/>
                </a:lnTo>
                <a:lnTo>
                  <a:pt x="131415" y="67355"/>
                </a:lnTo>
                <a:lnTo>
                  <a:pt x="135235" y="68716"/>
                </a:lnTo>
                <a:lnTo>
                  <a:pt x="139687" y="70576"/>
                </a:lnTo>
                <a:lnTo>
                  <a:pt x="151418" y="75853"/>
                </a:lnTo>
                <a:lnTo>
                  <a:pt x="155562" y="76575"/>
                </a:lnTo>
                <a:lnTo>
                  <a:pt x="158001" y="76768"/>
                </a:lnTo>
                <a:lnTo>
                  <a:pt x="160579" y="77848"/>
                </a:lnTo>
                <a:lnTo>
                  <a:pt x="165984" y="81589"/>
                </a:lnTo>
                <a:lnTo>
                  <a:pt x="171561" y="83887"/>
                </a:lnTo>
                <a:lnTo>
                  <a:pt x="178352" y="85362"/>
                </a:lnTo>
                <a:lnTo>
                  <a:pt x="184079" y="90168"/>
                </a:lnTo>
                <a:lnTo>
                  <a:pt x="188200" y="93935"/>
                </a:lnTo>
                <a:lnTo>
                  <a:pt x="193029" y="94190"/>
                </a:lnTo>
                <a:lnTo>
                  <a:pt x="196805" y="94288"/>
                </a:lnTo>
                <a:lnTo>
                  <a:pt x="197060" y="98846"/>
                </a:lnTo>
                <a:lnTo>
                  <a:pt x="196143" y="100187"/>
                </a:lnTo>
                <a:lnTo>
                  <a:pt x="194580" y="101081"/>
                </a:lnTo>
                <a:lnTo>
                  <a:pt x="189778" y="102517"/>
                </a:lnTo>
                <a:lnTo>
                  <a:pt x="184395" y="102765"/>
                </a:lnTo>
                <a:lnTo>
                  <a:pt x="181985" y="103753"/>
                </a:lnTo>
                <a:lnTo>
                  <a:pt x="176768" y="107390"/>
                </a:lnTo>
                <a:lnTo>
                  <a:pt x="171273" y="109641"/>
                </a:lnTo>
                <a:lnTo>
                  <a:pt x="165657" y="110642"/>
                </a:lnTo>
                <a:lnTo>
                  <a:pt x="159986" y="111087"/>
                </a:lnTo>
                <a:lnTo>
                  <a:pt x="157140" y="112158"/>
                </a:lnTo>
                <a:lnTo>
                  <a:pt x="151437" y="115888"/>
                </a:lnTo>
                <a:lnTo>
                  <a:pt x="147631" y="117264"/>
                </a:lnTo>
                <a:lnTo>
                  <a:pt x="143188" y="118181"/>
                </a:lnTo>
                <a:lnTo>
                  <a:pt x="138321" y="118792"/>
                </a:lnTo>
                <a:lnTo>
                  <a:pt x="134125" y="120152"/>
                </a:lnTo>
                <a:lnTo>
                  <a:pt x="130374" y="122012"/>
                </a:lnTo>
                <a:lnTo>
                  <a:pt x="126921" y="124204"/>
                </a:lnTo>
                <a:lnTo>
                  <a:pt x="123666" y="125665"/>
                </a:lnTo>
                <a:lnTo>
                  <a:pt x="117511" y="127289"/>
                </a:lnTo>
                <a:lnTo>
                  <a:pt x="111600" y="130550"/>
                </a:lnTo>
                <a:lnTo>
                  <a:pt x="108690" y="132753"/>
                </a:lnTo>
                <a:lnTo>
                  <a:pt x="102917" y="135202"/>
                </a:lnTo>
                <a:lnTo>
                  <a:pt x="100044" y="135854"/>
                </a:lnTo>
                <a:lnTo>
                  <a:pt x="94312" y="139120"/>
                </a:lnTo>
                <a:lnTo>
                  <a:pt x="91450" y="141324"/>
                </a:lnTo>
                <a:lnTo>
                  <a:pt x="85730" y="143773"/>
                </a:lnTo>
                <a:lnTo>
                  <a:pt x="82871" y="144426"/>
                </a:lnTo>
                <a:lnTo>
                  <a:pt x="77154" y="147692"/>
                </a:lnTo>
                <a:lnTo>
                  <a:pt x="74296" y="149896"/>
                </a:lnTo>
                <a:lnTo>
                  <a:pt x="68581" y="152346"/>
                </a:lnTo>
                <a:lnTo>
                  <a:pt x="65724" y="152999"/>
                </a:lnTo>
                <a:lnTo>
                  <a:pt x="61913" y="153434"/>
                </a:lnTo>
                <a:lnTo>
                  <a:pt x="57468" y="153725"/>
                </a:lnTo>
                <a:lnTo>
                  <a:pt x="52600" y="153918"/>
                </a:lnTo>
                <a:lnTo>
                  <a:pt x="48402" y="155000"/>
                </a:lnTo>
                <a:lnTo>
                  <a:pt x="44651" y="156673"/>
                </a:lnTo>
                <a:lnTo>
                  <a:pt x="36337" y="161652"/>
                </a:lnTo>
                <a:lnTo>
                  <a:pt x="30346" y="167065"/>
                </a:lnTo>
                <a:lnTo>
                  <a:pt x="27850" y="168527"/>
                </a:lnTo>
                <a:lnTo>
                  <a:pt x="22539" y="170151"/>
                </a:lnTo>
                <a:lnTo>
                  <a:pt x="18743" y="171065"/>
                </a:lnTo>
                <a:lnTo>
                  <a:pt x="13068" y="171336"/>
                </a:lnTo>
                <a:lnTo>
                  <a:pt x="9905" y="171416"/>
                </a:lnTo>
                <a:lnTo>
                  <a:pt x="9461" y="172380"/>
                </a:lnTo>
                <a:lnTo>
                  <a:pt x="8968" y="175991"/>
                </a:lnTo>
                <a:lnTo>
                  <a:pt x="7884" y="177335"/>
                </a:lnTo>
                <a:lnTo>
                  <a:pt x="6208" y="178231"/>
                </a:lnTo>
                <a:lnTo>
                  <a:pt x="0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2"/>
          <p:cNvSpPr/>
          <p:nvPr/>
        </p:nvSpPr>
        <p:spPr>
          <a:xfrm>
            <a:off x="7435215" y="3266122"/>
            <a:ext cx="231458" cy="1"/>
          </a:xfrm>
          <a:custGeom>
            <a:avLst/>
            <a:gdLst/>
            <a:ahLst/>
            <a:cxnLst/>
            <a:rect l="0" t="0" r="0" b="0"/>
            <a:pathLst>
              <a:path w="231458" h="1">
                <a:moveTo>
                  <a:pt x="0" y="0"/>
                </a:move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13"/>
          <p:cNvSpPr/>
          <p:nvPr/>
        </p:nvSpPr>
        <p:spPr>
          <a:xfrm>
            <a:off x="7915275" y="2948939"/>
            <a:ext cx="25614" cy="360047"/>
          </a:xfrm>
          <a:custGeom>
            <a:avLst/>
            <a:gdLst/>
            <a:ahLst/>
            <a:cxnLst/>
            <a:rect l="0" t="0" r="0" b="0"/>
            <a:pathLst>
              <a:path w="25614" h="360047">
                <a:moveTo>
                  <a:pt x="0" y="0"/>
                </a:moveTo>
                <a:lnTo>
                  <a:pt x="0" y="33171"/>
                </a:lnTo>
                <a:lnTo>
                  <a:pt x="952" y="37354"/>
                </a:lnTo>
                <a:lnTo>
                  <a:pt x="2539" y="41095"/>
                </a:lnTo>
                <a:lnTo>
                  <a:pt x="4550" y="44542"/>
                </a:lnTo>
                <a:lnTo>
                  <a:pt x="5891" y="48745"/>
                </a:lnTo>
                <a:lnTo>
                  <a:pt x="6784" y="53452"/>
                </a:lnTo>
                <a:lnTo>
                  <a:pt x="7381" y="58495"/>
                </a:lnTo>
                <a:lnTo>
                  <a:pt x="8042" y="69178"/>
                </a:lnTo>
                <a:lnTo>
                  <a:pt x="8336" y="81229"/>
                </a:lnTo>
                <a:lnTo>
                  <a:pt x="8467" y="96110"/>
                </a:lnTo>
                <a:lnTo>
                  <a:pt x="9456" y="104078"/>
                </a:lnTo>
                <a:lnTo>
                  <a:pt x="11065" y="112248"/>
                </a:lnTo>
                <a:lnTo>
                  <a:pt x="13092" y="120552"/>
                </a:lnTo>
                <a:lnTo>
                  <a:pt x="14443" y="127993"/>
                </a:lnTo>
                <a:lnTo>
                  <a:pt x="15344" y="134859"/>
                </a:lnTo>
                <a:lnTo>
                  <a:pt x="15944" y="141341"/>
                </a:lnTo>
                <a:lnTo>
                  <a:pt x="16344" y="149473"/>
                </a:lnTo>
                <a:lnTo>
                  <a:pt x="16788" y="168667"/>
                </a:lnTo>
                <a:lnTo>
                  <a:pt x="17144" y="345252"/>
                </a:lnTo>
                <a:lnTo>
                  <a:pt x="18097" y="347326"/>
                </a:lnTo>
                <a:lnTo>
                  <a:pt x="19684" y="348708"/>
                </a:lnTo>
                <a:lnTo>
                  <a:pt x="21696" y="349630"/>
                </a:lnTo>
                <a:lnTo>
                  <a:pt x="23036" y="351197"/>
                </a:lnTo>
                <a:lnTo>
                  <a:pt x="23930" y="353194"/>
                </a:lnTo>
                <a:lnTo>
                  <a:pt x="25613" y="359645"/>
                </a:lnTo>
                <a:lnTo>
                  <a:pt x="24695" y="359778"/>
                </a:lnTo>
                <a:lnTo>
                  <a:pt x="23130" y="359867"/>
                </a:lnTo>
                <a:lnTo>
                  <a:pt x="17144" y="3600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2480828" y="1817490"/>
            <a:ext cx="3371816" cy="3120271"/>
            <a:chOff x="2480828" y="1817490"/>
            <a:chExt cx="3371816" cy="3120271"/>
          </a:xfrm>
        </p:grpSpPr>
        <p:sp>
          <p:nvSpPr>
            <p:cNvPr id="13" name="SMARTPenAnnotation414"/>
            <p:cNvSpPr/>
            <p:nvPr/>
          </p:nvSpPr>
          <p:spPr>
            <a:xfrm>
              <a:off x="2480828" y="1817490"/>
              <a:ext cx="3371816" cy="2871010"/>
            </a:xfrm>
            <a:custGeom>
              <a:avLst/>
              <a:gdLst/>
              <a:ahLst/>
              <a:cxnLst/>
              <a:rect l="0" t="0" r="0" b="0"/>
              <a:pathLst>
                <a:path w="3371816" h="2871010">
                  <a:moveTo>
                    <a:pt x="1979729" y="59887"/>
                  </a:moveTo>
                  <a:lnTo>
                    <a:pt x="1952197" y="59887"/>
                  </a:lnTo>
                  <a:lnTo>
                    <a:pt x="1850799" y="75088"/>
                  </a:lnTo>
                  <a:lnTo>
                    <a:pt x="1752844" y="91578"/>
                  </a:lnTo>
                  <a:lnTo>
                    <a:pt x="1647023" y="114190"/>
                  </a:lnTo>
                  <a:lnTo>
                    <a:pt x="1555045" y="138706"/>
                  </a:lnTo>
                  <a:lnTo>
                    <a:pt x="1463780" y="164318"/>
                  </a:lnTo>
                  <a:lnTo>
                    <a:pt x="1362369" y="194577"/>
                  </a:lnTo>
                  <a:lnTo>
                    <a:pt x="1165236" y="262772"/>
                  </a:lnTo>
                  <a:lnTo>
                    <a:pt x="1067013" y="304441"/>
                  </a:lnTo>
                  <a:lnTo>
                    <a:pt x="967820" y="351749"/>
                  </a:lnTo>
                  <a:lnTo>
                    <a:pt x="872654" y="395441"/>
                  </a:lnTo>
                  <a:lnTo>
                    <a:pt x="778280" y="450308"/>
                  </a:lnTo>
                  <a:lnTo>
                    <a:pt x="676595" y="509864"/>
                  </a:lnTo>
                  <a:lnTo>
                    <a:pt x="573829" y="581764"/>
                  </a:lnTo>
                  <a:lnTo>
                    <a:pt x="478349" y="653904"/>
                  </a:lnTo>
                  <a:lnTo>
                    <a:pt x="374079" y="740128"/>
                  </a:lnTo>
                  <a:lnTo>
                    <a:pt x="278897" y="822681"/>
                  </a:lnTo>
                  <a:lnTo>
                    <a:pt x="257016" y="844677"/>
                  </a:lnTo>
                  <a:lnTo>
                    <a:pt x="190817" y="899651"/>
                  </a:lnTo>
                  <a:lnTo>
                    <a:pt x="126969" y="969584"/>
                  </a:lnTo>
                  <a:lnTo>
                    <a:pt x="124479" y="974009"/>
                  </a:lnTo>
                  <a:lnTo>
                    <a:pt x="119691" y="993387"/>
                  </a:lnTo>
                  <a:lnTo>
                    <a:pt x="120578" y="993688"/>
                  </a:lnTo>
                  <a:lnTo>
                    <a:pt x="124105" y="994022"/>
                  </a:lnTo>
                  <a:lnTo>
                    <a:pt x="135996" y="989659"/>
                  </a:lnTo>
                  <a:lnTo>
                    <a:pt x="172819" y="969581"/>
                  </a:lnTo>
                  <a:lnTo>
                    <a:pt x="268818" y="908269"/>
                  </a:lnTo>
                  <a:lnTo>
                    <a:pt x="351427" y="857867"/>
                  </a:lnTo>
                  <a:lnTo>
                    <a:pt x="441292" y="795303"/>
                  </a:lnTo>
                  <a:lnTo>
                    <a:pt x="639756" y="671271"/>
                  </a:lnTo>
                  <a:lnTo>
                    <a:pt x="737884" y="614218"/>
                  </a:lnTo>
                  <a:lnTo>
                    <a:pt x="842357" y="557087"/>
                  </a:lnTo>
                  <a:lnTo>
                    <a:pt x="923592" y="514228"/>
                  </a:lnTo>
                  <a:lnTo>
                    <a:pt x="1007035" y="473907"/>
                  </a:lnTo>
                  <a:lnTo>
                    <a:pt x="1098116" y="435289"/>
                  </a:lnTo>
                  <a:lnTo>
                    <a:pt x="1188920" y="393685"/>
                  </a:lnTo>
                  <a:lnTo>
                    <a:pt x="1278690" y="351195"/>
                  </a:lnTo>
                  <a:lnTo>
                    <a:pt x="1371646" y="310983"/>
                  </a:lnTo>
                  <a:lnTo>
                    <a:pt x="1465547" y="274938"/>
                  </a:lnTo>
                  <a:lnTo>
                    <a:pt x="1685416" y="194233"/>
                  </a:lnTo>
                  <a:lnTo>
                    <a:pt x="1784258" y="164463"/>
                  </a:lnTo>
                  <a:lnTo>
                    <a:pt x="1911308" y="128804"/>
                  </a:lnTo>
                  <a:lnTo>
                    <a:pt x="1995334" y="103802"/>
                  </a:lnTo>
                  <a:lnTo>
                    <a:pt x="2079179" y="83905"/>
                  </a:lnTo>
                  <a:lnTo>
                    <a:pt x="2206185" y="54325"/>
                  </a:lnTo>
                  <a:lnTo>
                    <a:pt x="2297440" y="37234"/>
                  </a:lnTo>
                  <a:lnTo>
                    <a:pt x="2390150" y="15511"/>
                  </a:lnTo>
                  <a:lnTo>
                    <a:pt x="2493252" y="1255"/>
                  </a:lnTo>
                  <a:lnTo>
                    <a:pt x="2517028" y="0"/>
                  </a:lnTo>
                  <a:lnTo>
                    <a:pt x="2517950" y="912"/>
                  </a:lnTo>
                  <a:lnTo>
                    <a:pt x="2518566" y="2473"/>
                  </a:lnTo>
                  <a:lnTo>
                    <a:pt x="2518976" y="4466"/>
                  </a:lnTo>
                  <a:lnTo>
                    <a:pt x="2518297" y="6747"/>
                  </a:lnTo>
                  <a:lnTo>
                    <a:pt x="2515003" y="11822"/>
                  </a:lnTo>
                  <a:lnTo>
                    <a:pt x="2507793" y="20034"/>
                  </a:lnTo>
                  <a:lnTo>
                    <a:pt x="2497317" y="25664"/>
                  </a:lnTo>
                  <a:lnTo>
                    <a:pt x="2475353" y="36729"/>
                  </a:lnTo>
                  <a:lnTo>
                    <a:pt x="2433230" y="57535"/>
                  </a:lnTo>
                  <a:lnTo>
                    <a:pt x="2334397" y="95915"/>
                  </a:lnTo>
                  <a:lnTo>
                    <a:pt x="2234032" y="137268"/>
                  </a:lnTo>
                  <a:lnTo>
                    <a:pt x="2135795" y="171375"/>
                  </a:lnTo>
                  <a:lnTo>
                    <a:pt x="2031512" y="212472"/>
                  </a:lnTo>
                  <a:lnTo>
                    <a:pt x="1952209" y="246914"/>
                  </a:lnTo>
                  <a:lnTo>
                    <a:pt x="1864154" y="286858"/>
                  </a:lnTo>
                  <a:lnTo>
                    <a:pt x="1743504" y="345562"/>
                  </a:lnTo>
                  <a:lnTo>
                    <a:pt x="1646529" y="395039"/>
                  </a:lnTo>
                  <a:lnTo>
                    <a:pt x="1548898" y="445894"/>
                  </a:lnTo>
                  <a:lnTo>
                    <a:pt x="1450120" y="497157"/>
                  </a:lnTo>
                  <a:lnTo>
                    <a:pt x="1322877" y="565679"/>
                  </a:lnTo>
                  <a:lnTo>
                    <a:pt x="1232868" y="621655"/>
                  </a:lnTo>
                  <a:lnTo>
                    <a:pt x="1141323" y="675917"/>
                  </a:lnTo>
                  <a:lnTo>
                    <a:pt x="1056942" y="732740"/>
                  </a:lnTo>
                  <a:lnTo>
                    <a:pt x="945739" y="805783"/>
                  </a:lnTo>
                  <a:lnTo>
                    <a:pt x="866276" y="863718"/>
                  </a:lnTo>
                  <a:lnTo>
                    <a:pt x="741395" y="958421"/>
                  </a:lnTo>
                  <a:lnTo>
                    <a:pt x="655338" y="1028268"/>
                  </a:lnTo>
                  <a:lnTo>
                    <a:pt x="554032" y="1109713"/>
                  </a:lnTo>
                  <a:lnTo>
                    <a:pt x="450321" y="1197020"/>
                  </a:lnTo>
                  <a:lnTo>
                    <a:pt x="400145" y="1247448"/>
                  </a:lnTo>
                  <a:lnTo>
                    <a:pt x="328465" y="1336194"/>
                  </a:lnTo>
                  <a:lnTo>
                    <a:pt x="321909" y="1347224"/>
                  </a:lnTo>
                  <a:lnTo>
                    <a:pt x="318995" y="1355302"/>
                  </a:lnTo>
                  <a:lnTo>
                    <a:pt x="317355" y="1365205"/>
                  </a:lnTo>
                  <a:lnTo>
                    <a:pt x="318077" y="1367296"/>
                  </a:lnTo>
                  <a:lnTo>
                    <a:pt x="319511" y="1368691"/>
                  </a:lnTo>
                  <a:lnTo>
                    <a:pt x="321419" y="1369620"/>
                  </a:lnTo>
                  <a:lnTo>
                    <a:pt x="326080" y="1370653"/>
                  </a:lnTo>
                  <a:lnTo>
                    <a:pt x="328656" y="1370929"/>
                  </a:lnTo>
                  <a:lnTo>
                    <a:pt x="336599" y="1368695"/>
                  </a:lnTo>
                  <a:lnTo>
                    <a:pt x="354321" y="1359542"/>
                  </a:lnTo>
                  <a:lnTo>
                    <a:pt x="483824" y="1276092"/>
                  </a:lnTo>
                  <a:lnTo>
                    <a:pt x="583740" y="1203317"/>
                  </a:lnTo>
                  <a:lnTo>
                    <a:pt x="684668" y="1122181"/>
                  </a:lnTo>
                  <a:lnTo>
                    <a:pt x="782104" y="1047316"/>
                  </a:lnTo>
                  <a:lnTo>
                    <a:pt x="864041" y="988199"/>
                  </a:lnTo>
                  <a:lnTo>
                    <a:pt x="949597" y="928456"/>
                  </a:lnTo>
                  <a:lnTo>
                    <a:pt x="1040881" y="868527"/>
                  </a:lnTo>
                  <a:lnTo>
                    <a:pt x="1196941" y="768543"/>
                  </a:lnTo>
                  <a:lnTo>
                    <a:pt x="1295672" y="708538"/>
                  </a:lnTo>
                  <a:lnTo>
                    <a:pt x="1397315" y="648532"/>
                  </a:lnTo>
                  <a:lnTo>
                    <a:pt x="1468148" y="611067"/>
                  </a:lnTo>
                  <a:lnTo>
                    <a:pt x="1540905" y="575366"/>
                  </a:lnTo>
                  <a:lnTo>
                    <a:pt x="1836902" y="437121"/>
                  </a:lnTo>
                  <a:lnTo>
                    <a:pt x="1952861" y="385655"/>
                  </a:lnTo>
                  <a:lnTo>
                    <a:pt x="2029383" y="358978"/>
                  </a:lnTo>
                  <a:lnTo>
                    <a:pt x="2104668" y="335691"/>
                  </a:lnTo>
                  <a:lnTo>
                    <a:pt x="2493921" y="202862"/>
                  </a:lnTo>
                  <a:lnTo>
                    <a:pt x="2592351" y="177603"/>
                  </a:lnTo>
                  <a:lnTo>
                    <a:pt x="2683323" y="153504"/>
                  </a:lnTo>
                  <a:lnTo>
                    <a:pt x="2798443" y="120713"/>
                  </a:lnTo>
                  <a:lnTo>
                    <a:pt x="2878583" y="101934"/>
                  </a:lnTo>
                  <a:lnTo>
                    <a:pt x="2977383" y="84032"/>
                  </a:lnTo>
                  <a:lnTo>
                    <a:pt x="3074226" y="63666"/>
                  </a:lnTo>
                  <a:lnTo>
                    <a:pt x="3157300" y="52524"/>
                  </a:lnTo>
                  <a:lnTo>
                    <a:pt x="3207238" y="51362"/>
                  </a:lnTo>
                  <a:lnTo>
                    <a:pt x="3209549" y="52298"/>
                  </a:lnTo>
                  <a:lnTo>
                    <a:pt x="3211089" y="53876"/>
                  </a:lnTo>
                  <a:lnTo>
                    <a:pt x="3212115" y="55879"/>
                  </a:lnTo>
                  <a:lnTo>
                    <a:pt x="3213256" y="60646"/>
                  </a:lnTo>
                  <a:lnTo>
                    <a:pt x="3213560" y="63251"/>
                  </a:lnTo>
                  <a:lnTo>
                    <a:pt x="3211859" y="65939"/>
                  </a:lnTo>
                  <a:lnTo>
                    <a:pt x="3185702" y="84485"/>
                  </a:lnTo>
                  <a:lnTo>
                    <a:pt x="3081206" y="127277"/>
                  </a:lnTo>
                  <a:lnTo>
                    <a:pt x="2976244" y="169621"/>
                  </a:lnTo>
                  <a:lnTo>
                    <a:pt x="2869427" y="207822"/>
                  </a:lnTo>
                  <a:lnTo>
                    <a:pt x="2687792" y="276933"/>
                  </a:lnTo>
                  <a:lnTo>
                    <a:pt x="2553404" y="331890"/>
                  </a:lnTo>
                  <a:lnTo>
                    <a:pt x="2451015" y="378923"/>
                  </a:lnTo>
                  <a:lnTo>
                    <a:pt x="2343736" y="429054"/>
                  </a:lnTo>
                  <a:lnTo>
                    <a:pt x="2270415" y="465579"/>
                  </a:lnTo>
                  <a:lnTo>
                    <a:pt x="2195600" y="503084"/>
                  </a:lnTo>
                  <a:lnTo>
                    <a:pt x="2117899" y="538804"/>
                  </a:lnTo>
                  <a:lnTo>
                    <a:pt x="2038915" y="578809"/>
                  </a:lnTo>
                  <a:lnTo>
                    <a:pt x="1959361" y="621989"/>
                  </a:lnTo>
                  <a:lnTo>
                    <a:pt x="1759654" y="734525"/>
                  </a:lnTo>
                  <a:lnTo>
                    <a:pt x="1644223" y="802916"/>
                  </a:lnTo>
                  <a:lnTo>
                    <a:pt x="1531599" y="871441"/>
                  </a:lnTo>
                  <a:lnTo>
                    <a:pt x="1459567" y="919688"/>
                  </a:lnTo>
                  <a:lnTo>
                    <a:pt x="1354755" y="995045"/>
                  </a:lnTo>
                  <a:lnTo>
                    <a:pt x="1253849" y="1071666"/>
                  </a:lnTo>
                  <a:lnTo>
                    <a:pt x="1157594" y="1146121"/>
                  </a:lnTo>
                  <a:lnTo>
                    <a:pt x="1026651" y="1244097"/>
                  </a:lnTo>
                  <a:lnTo>
                    <a:pt x="933960" y="1320402"/>
                  </a:lnTo>
                  <a:lnTo>
                    <a:pt x="817306" y="1416141"/>
                  </a:lnTo>
                  <a:lnTo>
                    <a:pt x="733078" y="1486419"/>
                  </a:lnTo>
                  <a:lnTo>
                    <a:pt x="661873" y="1559205"/>
                  </a:lnTo>
                  <a:lnTo>
                    <a:pt x="586078" y="1647039"/>
                  </a:lnTo>
                  <a:lnTo>
                    <a:pt x="523490" y="1714747"/>
                  </a:lnTo>
                  <a:lnTo>
                    <a:pt x="442609" y="1801341"/>
                  </a:lnTo>
                  <a:lnTo>
                    <a:pt x="363379" y="1882652"/>
                  </a:lnTo>
                  <a:lnTo>
                    <a:pt x="291708" y="1960379"/>
                  </a:lnTo>
                  <a:lnTo>
                    <a:pt x="227068" y="2035599"/>
                  </a:lnTo>
                  <a:lnTo>
                    <a:pt x="163354" y="2118477"/>
                  </a:lnTo>
                  <a:lnTo>
                    <a:pt x="106293" y="2195372"/>
                  </a:lnTo>
                  <a:lnTo>
                    <a:pt x="45115" y="2277345"/>
                  </a:lnTo>
                  <a:lnTo>
                    <a:pt x="3423" y="2344626"/>
                  </a:lnTo>
                  <a:lnTo>
                    <a:pt x="0" y="2355458"/>
                  </a:lnTo>
                  <a:lnTo>
                    <a:pt x="780" y="2356078"/>
                  </a:lnTo>
                  <a:lnTo>
                    <a:pt x="4186" y="2356766"/>
                  </a:lnTo>
                  <a:lnTo>
                    <a:pt x="6428" y="2355997"/>
                  </a:lnTo>
                  <a:lnTo>
                    <a:pt x="34596" y="2337388"/>
                  </a:lnTo>
                  <a:lnTo>
                    <a:pt x="69299" y="2303434"/>
                  </a:lnTo>
                  <a:lnTo>
                    <a:pt x="156003" y="2205161"/>
                  </a:lnTo>
                  <a:lnTo>
                    <a:pt x="253582" y="2115532"/>
                  </a:lnTo>
                  <a:lnTo>
                    <a:pt x="325582" y="2041517"/>
                  </a:lnTo>
                  <a:lnTo>
                    <a:pt x="422813" y="1942785"/>
                  </a:lnTo>
                  <a:lnTo>
                    <a:pt x="510281" y="1861979"/>
                  </a:lnTo>
                  <a:lnTo>
                    <a:pt x="583900" y="1795154"/>
                  </a:lnTo>
                  <a:lnTo>
                    <a:pt x="660957" y="1722438"/>
                  </a:lnTo>
                  <a:lnTo>
                    <a:pt x="740833" y="1651257"/>
                  </a:lnTo>
                  <a:lnTo>
                    <a:pt x="810855" y="1576296"/>
                  </a:lnTo>
                  <a:lnTo>
                    <a:pt x="892562" y="1499794"/>
                  </a:lnTo>
                  <a:lnTo>
                    <a:pt x="987363" y="1423786"/>
                  </a:lnTo>
                  <a:lnTo>
                    <a:pt x="1182592" y="1277333"/>
                  </a:lnTo>
                  <a:lnTo>
                    <a:pt x="1380541" y="1131537"/>
                  </a:lnTo>
                  <a:lnTo>
                    <a:pt x="1483740" y="1060885"/>
                  </a:lnTo>
                  <a:lnTo>
                    <a:pt x="1592316" y="990738"/>
                  </a:lnTo>
                  <a:lnTo>
                    <a:pt x="1665940" y="941276"/>
                  </a:lnTo>
                  <a:lnTo>
                    <a:pt x="1737397" y="895798"/>
                  </a:lnTo>
                  <a:lnTo>
                    <a:pt x="1809161" y="852408"/>
                  </a:lnTo>
                  <a:lnTo>
                    <a:pt x="1885506" y="807724"/>
                  </a:lnTo>
                  <a:lnTo>
                    <a:pt x="1998907" y="744278"/>
                  </a:lnTo>
                  <a:lnTo>
                    <a:pt x="2073660" y="706008"/>
                  </a:lnTo>
                  <a:lnTo>
                    <a:pt x="2147206" y="668997"/>
                  </a:lnTo>
                  <a:lnTo>
                    <a:pt x="2287554" y="593449"/>
                  </a:lnTo>
                  <a:lnTo>
                    <a:pt x="2388436" y="540560"/>
                  </a:lnTo>
                  <a:lnTo>
                    <a:pt x="2487225" y="491234"/>
                  </a:lnTo>
                  <a:lnTo>
                    <a:pt x="2586346" y="443916"/>
                  </a:lnTo>
                  <a:lnTo>
                    <a:pt x="2679532" y="398781"/>
                  </a:lnTo>
                  <a:lnTo>
                    <a:pt x="2767468" y="361278"/>
                  </a:lnTo>
                  <a:lnTo>
                    <a:pt x="2937227" y="291463"/>
                  </a:lnTo>
                  <a:lnTo>
                    <a:pt x="3033100" y="254750"/>
                  </a:lnTo>
                  <a:lnTo>
                    <a:pt x="3159506" y="209968"/>
                  </a:lnTo>
                  <a:lnTo>
                    <a:pt x="3256219" y="181699"/>
                  </a:lnTo>
                  <a:lnTo>
                    <a:pt x="3339321" y="164949"/>
                  </a:lnTo>
                  <a:lnTo>
                    <a:pt x="3346181" y="164218"/>
                  </a:lnTo>
                  <a:lnTo>
                    <a:pt x="3351707" y="164684"/>
                  </a:lnTo>
                  <a:lnTo>
                    <a:pt x="3356344" y="165947"/>
                  </a:lnTo>
                  <a:lnTo>
                    <a:pt x="3364036" y="169890"/>
                  </a:lnTo>
                  <a:lnTo>
                    <a:pt x="3370629" y="174817"/>
                  </a:lnTo>
                  <a:lnTo>
                    <a:pt x="3371815" y="177465"/>
                  </a:lnTo>
                  <a:lnTo>
                    <a:pt x="3371654" y="180182"/>
                  </a:lnTo>
                  <a:lnTo>
                    <a:pt x="3364552" y="195938"/>
                  </a:lnTo>
                  <a:lnTo>
                    <a:pt x="3347132" y="217395"/>
                  </a:lnTo>
                  <a:lnTo>
                    <a:pt x="3286217" y="274715"/>
                  </a:lnTo>
                  <a:lnTo>
                    <a:pt x="3191795" y="341081"/>
                  </a:lnTo>
                  <a:lnTo>
                    <a:pt x="3042376" y="435958"/>
                  </a:lnTo>
                  <a:lnTo>
                    <a:pt x="2946660" y="491713"/>
                  </a:lnTo>
                  <a:lnTo>
                    <a:pt x="2845203" y="551128"/>
                  </a:lnTo>
                  <a:lnTo>
                    <a:pt x="2482832" y="782603"/>
                  </a:lnTo>
                  <a:lnTo>
                    <a:pt x="2312751" y="895575"/>
                  </a:lnTo>
                  <a:lnTo>
                    <a:pt x="2164962" y="995110"/>
                  </a:lnTo>
                  <a:lnTo>
                    <a:pt x="2087772" y="1046090"/>
                  </a:lnTo>
                  <a:lnTo>
                    <a:pt x="2012191" y="1097322"/>
                  </a:lnTo>
                  <a:lnTo>
                    <a:pt x="1934784" y="1153747"/>
                  </a:lnTo>
                  <a:lnTo>
                    <a:pt x="1668641" y="1356992"/>
                  </a:lnTo>
                  <a:lnTo>
                    <a:pt x="1596675" y="1416793"/>
                  </a:lnTo>
                  <a:lnTo>
                    <a:pt x="1525638" y="1477344"/>
                  </a:lnTo>
                  <a:lnTo>
                    <a:pt x="1452791" y="1536006"/>
                  </a:lnTo>
                  <a:lnTo>
                    <a:pt x="1360366" y="1622581"/>
                  </a:lnTo>
                  <a:lnTo>
                    <a:pt x="1265037" y="1708559"/>
                  </a:lnTo>
                  <a:lnTo>
                    <a:pt x="999821" y="1945686"/>
                  </a:lnTo>
                  <a:lnTo>
                    <a:pt x="808291" y="2124878"/>
                  </a:lnTo>
                  <a:lnTo>
                    <a:pt x="706631" y="2219851"/>
                  </a:lnTo>
                  <a:lnTo>
                    <a:pt x="617255" y="2313098"/>
                  </a:lnTo>
                  <a:lnTo>
                    <a:pt x="533589" y="2393216"/>
                  </a:lnTo>
                  <a:lnTo>
                    <a:pt x="460835" y="2476592"/>
                  </a:lnTo>
                  <a:lnTo>
                    <a:pt x="388466" y="2565599"/>
                  </a:lnTo>
                  <a:lnTo>
                    <a:pt x="326397" y="2651612"/>
                  </a:lnTo>
                  <a:lnTo>
                    <a:pt x="261253" y="2756837"/>
                  </a:lnTo>
                  <a:lnTo>
                    <a:pt x="237953" y="2806886"/>
                  </a:lnTo>
                  <a:lnTo>
                    <a:pt x="229294" y="2820968"/>
                  </a:lnTo>
                  <a:lnTo>
                    <a:pt x="225445" y="2833577"/>
                  </a:lnTo>
                  <a:lnTo>
                    <a:pt x="222637" y="2864176"/>
                  </a:lnTo>
                  <a:lnTo>
                    <a:pt x="223499" y="2866673"/>
                  </a:lnTo>
                  <a:lnTo>
                    <a:pt x="225027" y="2868338"/>
                  </a:lnTo>
                  <a:lnTo>
                    <a:pt x="226997" y="2869447"/>
                  </a:lnTo>
                  <a:lnTo>
                    <a:pt x="234267" y="2870681"/>
                  </a:lnTo>
                  <a:lnTo>
                    <a:pt x="238873" y="2871009"/>
                  </a:lnTo>
                  <a:lnTo>
                    <a:pt x="242896" y="2870276"/>
                  </a:lnTo>
                  <a:lnTo>
                    <a:pt x="249906" y="2866922"/>
                  </a:lnTo>
                  <a:lnTo>
                    <a:pt x="281203" y="2844948"/>
                  </a:lnTo>
                  <a:lnTo>
                    <a:pt x="367036" y="2761250"/>
                  </a:lnTo>
                  <a:lnTo>
                    <a:pt x="402389" y="27259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415"/>
            <p:cNvSpPr/>
            <p:nvPr/>
          </p:nvSpPr>
          <p:spPr>
            <a:xfrm>
              <a:off x="2814637" y="2299181"/>
              <a:ext cx="2887181" cy="2638580"/>
            </a:xfrm>
            <a:custGeom>
              <a:avLst/>
              <a:gdLst/>
              <a:ahLst/>
              <a:cxnLst/>
              <a:rect l="0" t="0" r="0" b="0"/>
              <a:pathLst>
                <a:path w="2887181" h="2638580">
                  <a:moveTo>
                    <a:pt x="274320" y="2004214"/>
                  </a:moveTo>
                  <a:lnTo>
                    <a:pt x="344239" y="1926252"/>
                  </a:lnTo>
                  <a:lnTo>
                    <a:pt x="395658" y="1860755"/>
                  </a:lnTo>
                  <a:lnTo>
                    <a:pt x="455264" y="1788035"/>
                  </a:lnTo>
                  <a:lnTo>
                    <a:pt x="550515" y="1673927"/>
                  </a:lnTo>
                  <a:lnTo>
                    <a:pt x="600908" y="1616120"/>
                  </a:lnTo>
                  <a:lnTo>
                    <a:pt x="654421" y="1558678"/>
                  </a:lnTo>
                  <a:lnTo>
                    <a:pt x="709954" y="1500445"/>
                  </a:lnTo>
                  <a:lnTo>
                    <a:pt x="795721" y="1408755"/>
                  </a:lnTo>
                  <a:lnTo>
                    <a:pt x="856256" y="1346501"/>
                  </a:lnTo>
                  <a:lnTo>
                    <a:pt x="918086" y="1286447"/>
                  </a:lnTo>
                  <a:lnTo>
                    <a:pt x="978586" y="1227054"/>
                  </a:lnTo>
                  <a:lnTo>
                    <a:pt x="1034049" y="1165731"/>
                  </a:lnTo>
                  <a:lnTo>
                    <a:pt x="1094895" y="1106092"/>
                  </a:lnTo>
                  <a:lnTo>
                    <a:pt x="1227090" y="985644"/>
                  </a:lnTo>
                  <a:lnTo>
                    <a:pt x="1297531" y="928581"/>
                  </a:lnTo>
                  <a:lnTo>
                    <a:pt x="1369160" y="873692"/>
                  </a:lnTo>
                  <a:lnTo>
                    <a:pt x="1439096" y="817547"/>
                  </a:lnTo>
                  <a:lnTo>
                    <a:pt x="1510818" y="763384"/>
                  </a:lnTo>
                  <a:lnTo>
                    <a:pt x="1620813" y="684695"/>
                  </a:lnTo>
                  <a:lnTo>
                    <a:pt x="1694769" y="634806"/>
                  </a:lnTo>
                  <a:lnTo>
                    <a:pt x="1804116" y="568282"/>
                  </a:lnTo>
                  <a:lnTo>
                    <a:pt x="2070202" y="391362"/>
                  </a:lnTo>
                  <a:lnTo>
                    <a:pt x="2133892" y="352988"/>
                  </a:lnTo>
                  <a:lnTo>
                    <a:pt x="2284784" y="264426"/>
                  </a:lnTo>
                  <a:lnTo>
                    <a:pt x="2369460" y="214594"/>
                  </a:lnTo>
                  <a:lnTo>
                    <a:pt x="2444608" y="174852"/>
                  </a:lnTo>
                  <a:lnTo>
                    <a:pt x="2518839" y="138946"/>
                  </a:lnTo>
                  <a:lnTo>
                    <a:pt x="2673838" y="58784"/>
                  </a:lnTo>
                  <a:lnTo>
                    <a:pt x="2750917" y="27328"/>
                  </a:lnTo>
                  <a:lnTo>
                    <a:pt x="2835842" y="2190"/>
                  </a:lnTo>
                  <a:lnTo>
                    <a:pt x="2849780" y="0"/>
                  </a:lnTo>
                  <a:lnTo>
                    <a:pt x="2855211" y="369"/>
                  </a:lnTo>
                  <a:lnTo>
                    <a:pt x="2859784" y="1567"/>
                  </a:lnTo>
                  <a:lnTo>
                    <a:pt x="2867405" y="5438"/>
                  </a:lnTo>
                  <a:lnTo>
                    <a:pt x="2873967" y="10334"/>
                  </a:lnTo>
                  <a:lnTo>
                    <a:pt x="2880059" y="18225"/>
                  </a:lnTo>
                  <a:lnTo>
                    <a:pt x="2883016" y="22996"/>
                  </a:lnTo>
                  <a:lnTo>
                    <a:pt x="2886303" y="33377"/>
                  </a:lnTo>
                  <a:lnTo>
                    <a:pt x="2887180" y="38813"/>
                  </a:lnTo>
                  <a:lnTo>
                    <a:pt x="2885614" y="49932"/>
                  </a:lnTo>
                  <a:lnTo>
                    <a:pt x="2876847" y="72593"/>
                  </a:lnTo>
                  <a:lnTo>
                    <a:pt x="2843818" y="123320"/>
                  </a:lnTo>
                  <a:lnTo>
                    <a:pt x="2770356" y="201260"/>
                  </a:lnTo>
                  <a:lnTo>
                    <a:pt x="2681688" y="277519"/>
                  </a:lnTo>
                  <a:lnTo>
                    <a:pt x="2597269" y="354395"/>
                  </a:lnTo>
                  <a:lnTo>
                    <a:pt x="2515161" y="419224"/>
                  </a:lnTo>
                  <a:lnTo>
                    <a:pt x="2322556" y="567429"/>
                  </a:lnTo>
                  <a:lnTo>
                    <a:pt x="2127516" y="722515"/>
                  </a:lnTo>
                  <a:lnTo>
                    <a:pt x="2035207" y="796729"/>
                  </a:lnTo>
                  <a:lnTo>
                    <a:pt x="1935889" y="873963"/>
                  </a:lnTo>
                  <a:lnTo>
                    <a:pt x="1868141" y="928792"/>
                  </a:lnTo>
                  <a:lnTo>
                    <a:pt x="1797390" y="982371"/>
                  </a:lnTo>
                  <a:lnTo>
                    <a:pt x="1725622" y="1036664"/>
                  </a:lnTo>
                  <a:lnTo>
                    <a:pt x="1655626" y="1095719"/>
                  </a:lnTo>
                  <a:lnTo>
                    <a:pt x="1511665" y="1219003"/>
                  </a:lnTo>
                  <a:lnTo>
                    <a:pt x="1337692" y="1375643"/>
                  </a:lnTo>
                  <a:lnTo>
                    <a:pt x="1271440" y="1438464"/>
                  </a:lnTo>
                  <a:lnTo>
                    <a:pt x="1207070" y="1500357"/>
                  </a:lnTo>
                  <a:lnTo>
                    <a:pt x="988448" y="1703954"/>
                  </a:lnTo>
                  <a:lnTo>
                    <a:pt x="850150" y="1839225"/>
                  </a:lnTo>
                  <a:lnTo>
                    <a:pt x="771961" y="1911301"/>
                  </a:lnTo>
                  <a:lnTo>
                    <a:pt x="695454" y="1980918"/>
                  </a:lnTo>
                  <a:lnTo>
                    <a:pt x="625055" y="2048852"/>
                  </a:lnTo>
                  <a:lnTo>
                    <a:pt x="538511" y="2129483"/>
                  </a:lnTo>
                  <a:lnTo>
                    <a:pt x="457422" y="2205276"/>
                  </a:lnTo>
                  <a:lnTo>
                    <a:pt x="380479" y="2276657"/>
                  </a:lnTo>
                  <a:lnTo>
                    <a:pt x="291898" y="2356756"/>
                  </a:lnTo>
                  <a:lnTo>
                    <a:pt x="187050" y="2460189"/>
                  </a:lnTo>
                  <a:lnTo>
                    <a:pt x="77349" y="2569803"/>
                  </a:lnTo>
                  <a:lnTo>
                    <a:pt x="0" y="263857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216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3" y="1190625"/>
            <a:ext cx="3952875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385"/>
          <p:cNvSpPr/>
          <p:nvPr/>
        </p:nvSpPr>
        <p:spPr>
          <a:xfrm>
            <a:off x="4374832" y="2854676"/>
            <a:ext cx="90567" cy="59941"/>
          </a:xfrm>
          <a:custGeom>
            <a:avLst/>
            <a:gdLst/>
            <a:ahLst/>
            <a:cxnLst/>
            <a:rect l="0" t="0" r="0" b="0"/>
            <a:pathLst>
              <a:path w="90567" h="59941">
                <a:moveTo>
                  <a:pt x="51435" y="25684"/>
                </a:moveTo>
                <a:lnTo>
                  <a:pt x="42967" y="25684"/>
                </a:lnTo>
                <a:lnTo>
                  <a:pt x="45449" y="28224"/>
                </a:lnTo>
                <a:lnTo>
                  <a:pt x="50253" y="33064"/>
                </a:lnTo>
                <a:lnTo>
                  <a:pt x="50647" y="34414"/>
                </a:lnTo>
                <a:lnTo>
                  <a:pt x="50910" y="36267"/>
                </a:lnTo>
                <a:lnTo>
                  <a:pt x="51085" y="38454"/>
                </a:lnTo>
                <a:lnTo>
                  <a:pt x="50249" y="39912"/>
                </a:lnTo>
                <a:lnTo>
                  <a:pt x="48739" y="40884"/>
                </a:lnTo>
                <a:lnTo>
                  <a:pt x="44023" y="42445"/>
                </a:lnTo>
                <a:lnTo>
                  <a:pt x="42684" y="43525"/>
                </a:lnTo>
                <a:lnTo>
                  <a:pt x="40839" y="45198"/>
                </a:lnTo>
                <a:lnTo>
                  <a:pt x="38656" y="47266"/>
                </a:lnTo>
                <a:lnTo>
                  <a:pt x="36248" y="48644"/>
                </a:lnTo>
                <a:lnTo>
                  <a:pt x="33690" y="49563"/>
                </a:lnTo>
                <a:lnTo>
                  <a:pt x="27292" y="51038"/>
                </a:lnTo>
                <a:lnTo>
                  <a:pt x="25815" y="51159"/>
                </a:lnTo>
                <a:lnTo>
                  <a:pt x="23877" y="51240"/>
                </a:lnTo>
                <a:lnTo>
                  <a:pt x="19185" y="51329"/>
                </a:lnTo>
                <a:lnTo>
                  <a:pt x="13924" y="51369"/>
                </a:lnTo>
                <a:lnTo>
                  <a:pt x="12140" y="50427"/>
                </a:lnTo>
                <a:lnTo>
                  <a:pt x="10951" y="48847"/>
                </a:lnTo>
                <a:lnTo>
                  <a:pt x="9042" y="44017"/>
                </a:lnTo>
                <a:lnTo>
                  <a:pt x="7933" y="43621"/>
                </a:lnTo>
                <a:lnTo>
                  <a:pt x="6242" y="43357"/>
                </a:lnTo>
                <a:lnTo>
                  <a:pt x="4161" y="43181"/>
                </a:lnTo>
                <a:lnTo>
                  <a:pt x="2774" y="42111"/>
                </a:lnTo>
                <a:lnTo>
                  <a:pt x="1850" y="40445"/>
                </a:lnTo>
                <a:lnTo>
                  <a:pt x="108" y="34618"/>
                </a:lnTo>
                <a:lnTo>
                  <a:pt x="72" y="33545"/>
                </a:lnTo>
                <a:lnTo>
                  <a:pt x="9" y="26907"/>
                </a:lnTo>
                <a:lnTo>
                  <a:pt x="959" y="26499"/>
                </a:lnTo>
                <a:lnTo>
                  <a:pt x="2544" y="26227"/>
                </a:lnTo>
                <a:lnTo>
                  <a:pt x="4554" y="26046"/>
                </a:lnTo>
                <a:lnTo>
                  <a:pt x="5894" y="24973"/>
                </a:lnTo>
                <a:lnTo>
                  <a:pt x="6787" y="23305"/>
                </a:lnTo>
                <a:lnTo>
                  <a:pt x="7382" y="21240"/>
                </a:lnTo>
                <a:lnTo>
                  <a:pt x="8731" y="19864"/>
                </a:lnTo>
                <a:lnTo>
                  <a:pt x="10583" y="18946"/>
                </a:lnTo>
                <a:lnTo>
                  <a:pt x="12771" y="18335"/>
                </a:lnTo>
                <a:lnTo>
                  <a:pt x="15181" y="17927"/>
                </a:lnTo>
                <a:lnTo>
                  <a:pt x="17741" y="17655"/>
                </a:lnTo>
                <a:lnTo>
                  <a:pt x="20400" y="17474"/>
                </a:lnTo>
                <a:lnTo>
                  <a:pt x="23125" y="17353"/>
                </a:lnTo>
                <a:lnTo>
                  <a:pt x="28693" y="17219"/>
                </a:lnTo>
                <a:lnTo>
                  <a:pt x="30558" y="18135"/>
                </a:lnTo>
                <a:lnTo>
                  <a:pt x="31802" y="19699"/>
                </a:lnTo>
                <a:lnTo>
                  <a:pt x="32631" y="21694"/>
                </a:lnTo>
                <a:lnTo>
                  <a:pt x="35089" y="23024"/>
                </a:lnTo>
                <a:lnTo>
                  <a:pt x="38633" y="23910"/>
                </a:lnTo>
                <a:lnTo>
                  <a:pt x="42900" y="24502"/>
                </a:lnTo>
                <a:lnTo>
                  <a:pt x="45745" y="25848"/>
                </a:lnTo>
                <a:lnTo>
                  <a:pt x="47642" y="27698"/>
                </a:lnTo>
                <a:lnTo>
                  <a:pt x="48906" y="29884"/>
                </a:lnTo>
                <a:lnTo>
                  <a:pt x="50701" y="31342"/>
                </a:lnTo>
                <a:lnTo>
                  <a:pt x="52852" y="32313"/>
                </a:lnTo>
                <a:lnTo>
                  <a:pt x="55237" y="32961"/>
                </a:lnTo>
                <a:lnTo>
                  <a:pt x="56827" y="34345"/>
                </a:lnTo>
                <a:lnTo>
                  <a:pt x="57887" y="36220"/>
                </a:lnTo>
                <a:lnTo>
                  <a:pt x="59588" y="41523"/>
                </a:lnTo>
                <a:lnTo>
                  <a:pt x="59728" y="42911"/>
                </a:lnTo>
                <a:lnTo>
                  <a:pt x="59821" y="44789"/>
                </a:lnTo>
                <a:lnTo>
                  <a:pt x="59971" y="50095"/>
                </a:lnTo>
                <a:lnTo>
                  <a:pt x="59996" y="55565"/>
                </a:lnTo>
                <a:lnTo>
                  <a:pt x="59048" y="57034"/>
                </a:lnTo>
                <a:lnTo>
                  <a:pt x="57462" y="58014"/>
                </a:lnTo>
                <a:lnTo>
                  <a:pt x="51788" y="59859"/>
                </a:lnTo>
                <a:lnTo>
                  <a:pt x="49052" y="59923"/>
                </a:lnTo>
                <a:lnTo>
                  <a:pt x="46989" y="59940"/>
                </a:lnTo>
                <a:lnTo>
                  <a:pt x="44661" y="58999"/>
                </a:lnTo>
                <a:lnTo>
                  <a:pt x="42157" y="57418"/>
                </a:lnTo>
                <a:lnTo>
                  <a:pt x="39534" y="55413"/>
                </a:lnTo>
                <a:lnTo>
                  <a:pt x="36834" y="54076"/>
                </a:lnTo>
                <a:lnTo>
                  <a:pt x="34081" y="53184"/>
                </a:lnTo>
                <a:lnTo>
                  <a:pt x="31293" y="52590"/>
                </a:lnTo>
                <a:lnTo>
                  <a:pt x="29434" y="51241"/>
                </a:lnTo>
                <a:lnTo>
                  <a:pt x="28196" y="49389"/>
                </a:lnTo>
                <a:lnTo>
                  <a:pt x="27369" y="47202"/>
                </a:lnTo>
                <a:lnTo>
                  <a:pt x="26819" y="44792"/>
                </a:lnTo>
                <a:lnTo>
                  <a:pt x="26452" y="42233"/>
                </a:lnTo>
                <a:lnTo>
                  <a:pt x="26207" y="39574"/>
                </a:lnTo>
                <a:lnTo>
                  <a:pt x="25091" y="37801"/>
                </a:lnTo>
                <a:lnTo>
                  <a:pt x="23396" y="36619"/>
                </a:lnTo>
                <a:lnTo>
                  <a:pt x="21312" y="35832"/>
                </a:lnTo>
                <a:lnTo>
                  <a:pt x="19923" y="34354"/>
                </a:lnTo>
                <a:lnTo>
                  <a:pt x="18997" y="32416"/>
                </a:lnTo>
                <a:lnTo>
                  <a:pt x="18380" y="30172"/>
                </a:lnTo>
                <a:lnTo>
                  <a:pt x="18921" y="27723"/>
                </a:lnTo>
                <a:lnTo>
                  <a:pt x="20234" y="25139"/>
                </a:lnTo>
                <a:lnTo>
                  <a:pt x="24634" y="18697"/>
                </a:lnTo>
                <a:lnTo>
                  <a:pt x="25948" y="17216"/>
                </a:lnTo>
                <a:lnTo>
                  <a:pt x="33003" y="9869"/>
                </a:lnTo>
                <a:lnTo>
                  <a:pt x="38459" y="4382"/>
                </a:lnTo>
                <a:lnTo>
                  <a:pt x="41832" y="2910"/>
                </a:lnTo>
                <a:lnTo>
                  <a:pt x="45986" y="1929"/>
                </a:lnTo>
                <a:lnTo>
                  <a:pt x="57238" y="354"/>
                </a:lnTo>
                <a:lnTo>
                  <a:pt x="59113" y="224"/>
                </a:lnTo>
                <a:lnTo>
                  <a:pt x="61316" y="138"/>
                </a:lnTo>
                <a:lnTo>
                  <a:pt x="68968" y="17"/>
                </a:lnTo>
                <a:lnTo>
                  <a:pt x="71696" y="0"/>
                </a:lnTo>
                <a:lnTo>
                  <a:pt x="74467" y="941"/>
                </a:lnTo>
                <a:lnTo>
                  <a:pt x="77267" y="2521"/>
                </a:lnTo>
                <a:lnTo>
                  <a:pt x="84054" y="7350"/>
                </a:lnTo>
                <a:lnTo>
                  <a:pt x="84611" y="8699"/>
                </a:lnTo>
                <a:lnTo>
                  <a:pt x="84982" y="10550"/>
                </a:lnTo>
                <a:lnTo>
                  <a:pt x="85230" y="12737"/>
                </a:lnTo>
                <a:lnTo>
                  <a:pt x="86348" y="15148"/>
                </a:lnTo>
                <a:lnTo>
                  <a:pt x="88045" y="17707"/>
                </a:lnTo>
                <a:lnTo>
                  <a:pt x="90129" y="20366"/>
                </a:lnTo>
                <a:lnTo>
                  <a:pt x="90566" y="22138"/>
                </a:lnTo>
                <a:lnTo>
                  <a:pt x="89905" y="23320"/>
                </a:lnTo>
                <a:lnTo>
                  <a:pt x="88512" y="24108"/>
                </a:lnTo>
                <a:lnTo>
                  <a:pt x="86630" y="25586"/>
                </a:lnTo>
                <a:lnTo>
                  <a:pt x="84424" y="27524"/>
                </a:lnTo>
                <a:lnTo>
                  <a:pt x="82000" y="29768"/>
                </a:lnTo>
                <a:lnTo>
                  <a:pt x="71006" y="40450"/>
                </a:lnTo>
                <a:lnTo>
                  <a:pt x="70197" y="41243"/>
                </a:lnTo>
                <a:lnTo>
                  <a:pt x="67753" y="41771"/>
                </a:lnTo>
                <a:lnTo>
                  <a:pt x="64219" y="42124"/>
                </a:lnTo>
                <a:lnTo>
                  <a:pt x="56164" y="42515"/>
                </a:lnTo>
                <a:lnTo>
                  <a:pt x="49409" y="42689"/>
                </a:lnTo>
                <a:lnTo>
                  <a:pt x="40251" y="42787"/>
                </a:lnTo>
                <a:lnTo>
                  <a:pt x="37312" y="41849"/>
                </a:lnTo>
                <a:lnTo>
                  <a:pt x="34400" y="40270"/>
                </a:lnTo>
                <a:lnTo>
                  <a:pt x="31506" y="38266"/>
                </a:lnTo>
                <a:lnTo>
                  <a:pt x="28624" y="36929"/>
                </a:lnTo>
                <a:lnTo>
                  <a:pt x="25750" y="36038"/>
                </a:lnTo>
                <a:lnTo>
                  <a:pt x="22882" y="35444"/>
                </a:lnTo>
                <a:lnTo>
                  <a:pt x="20017" y="34096"/>
                </a:lnTo>
                <a:lnTo>
                  <a:pt x="17155" y="32244"/>
                </a:lnTo>
                <a:lnTo>
                  <a:pt x="14294" y="30057"/>
                </a:lnTo>
                <a:lnTo>
                  <a:pt x="12387" y="27647"/>
                </a:lnTo>
                <a:lnTo>
                  <a:pt x="11115" y="25087"/>
                </a:lnTo>
                <a:lnTo>
                  <a:pt x="9075" y="18687"/>
                </a:lnTo>
                <a:lnTo>
                  <a:pt x="8907" y="17209"/>
                </a:lnTo>
                <a:lnTo>
                  <a:pt x="8796" y="15271"/>
                </a:lnTo>
                <a:lnTo>
                  <a:pt x="8586" y="8933"/>
                </a:lnTo>
                <a:lnTo>
                  <a:pt x="11118" y="8714"/>
                </a:lnTo>
                <a:lnTo>
                  <a:pt x="15955" y="8573"/>
                </a:lnTo>
                <a:lnTo>
                  <a:pt x="28972" y="8542"/>
                </a:lnTo>
                <a:lnTo>
                  <a:pt x="30745" y="9493"/>
                </a:lnTo>
                <a:lnTo>
                  <a:pt x="31926" y="11080"/>
                </a:lnTo>
                <a:lnTo>
                  <a:pt x="32714" y="13090"/>
                </a:lnTo>
                <a:lnTo>
                  <a:pt x="34192" y="14431"/>
                </a:lnTo>
                <a:lnTo>
                  <a:pt x="36130" y="15324"/>
                </a:lnTo>
                <a:lnTo>
                  <a:pt x="38374" y="15920"/>
                </a:lnTo>
                <a:lnTo>
                  <a:pt x="39870" y="17269"/>
                </a:lnTo>
                <a:lnTo>
                  <a:pt x="40868" y="19122"/>
                </a:lnTo>
                <a:lnTo>
                  <a:pt x="42468" y="24387"/>
                </a:lnTo>
                <a:lnTo>
                  <a:pt x="42600" y="25772"/>
                </a:lnTo>
                <a:lnTo>
                  <a:pt x="42687" y="27648"/>
                </a:lnTo>
                <a:lnTo>
                  <a:pt x="42746" y="29850"/>
                </a:lnTo>
                <a:lnTo>
                  <a:pt x="41832" y="31319"/>
                </a:lnTo>
                <a:lnTo>
                  <a:pt x="40270" y="32298"/>
                </a:lnTo>
                <a:lnTo>
                  <a:pt x="38277" y="32951"/>
                </a:lnTo>
                <a:lnTo>
                  <a:pt x="36948" y="34338"/>
                </a:lnTo>
                <a:lnTo>
                  <a:pt x="36062" y="36216"/>
                </a:lnTo>
                <a:lnTo>
                  <a:pt x="35472" y="38420"/>
                </a:lnTo>
                <a:lnTo>
                  <a:pt x="34125" y="39890"/>
                </a:lnTo>
                <a:lnTo>
                  <a:pt x="32275" y="40869"/>
                </a:lnTo>
                <a:lnTo>
                  <a:pt x="30090" y="41522"/>
                </a:lnTo>
                <a:lnTo>
                  <a:pt x="27679" y="41005"/>
                </a:lnTo>
                <a:lnTo>
                  <a:pt x="25121" y="39708"/>
                </a:lnTo>
                <a:lnTo>
                  <a:pt x="22462" y="37891"/>
                </a:lnTo>
                <a:lnTo>
                  <a:pt x="19738" y="36679"/>
                </a:lnTo>
                <a:lnTo>
                  <a:pt x="16968" y="35871"/>
                </a:lnTo>
                <a:lnTo>
                  <a:pt x="10231" y="34575"/>
                </a:lnTo>
                <a:lnTo>
                  <a:pt x="8726" y="33516"/>
                </a:lnTo>
                <a:lnTo>
                  <a:pt x="6769" y="31858"/>
                </a:lnTo>
                <a:lnTo>
                  <a:pt x="0" y="256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86"/>
          <p:cNvSpPr/>
          <p:nvPr/>
        </p:nvSpPr>
        <p:spPr>
          <a:xfrm>
            <a:off x="2608897" y="2794635"/>
            <a:ext cx="4020504" cy="111434"/>
          </a:xfrm>
          <a:custGeom>
            <a:avLst/>
            <a:gdLst/>
            <a:ahLst/>
            <a:cxnLst/>
            <a:rect l="0" t="0" r="0" b="0"/>
            <a:pathLst>
              <a:path w="4020504" h="111434">
                <a:moveTo>
                  <a:pt x="0" y="102870"/>
                </a:moveTo>
                <a:lnTo>
                  <a:pt x="138720" y="102870"/>
                </a:lnTo>
                <a:lnTo>
                  <a:pt x="147696" y="100330"/>
                </a:lnTo>
                <a:lnTo>
                  <a:pt x="158035" y="96978"/>
                </a:lnTo>
                <a:lnTo>
                  <a:pt x="191529" y="94533"/>
                </a:lnTo>
                <a:lnTo>
                  <a:pt x="481753" y="94297"/>
                </a:lnTo>
                <a:lnTo>
                  <a:pt x="495418" y="91757"/>
                </a:lnTo>
                <a:lnTo>
                  <a:pt x="508793" y="88406"/>
                </a:lnTo>
                <a:lnTo>
                  <a:pt x="630201" y="85727"/>
                </a:lnTo>
                <a:lnTo>
                  <a:pt x="758518" y="85725"/>
                </a:lnTo>
                <a:lnTo>
                  <a:pt x="773364" y="88265"/>
                </a:lnTo>
                <a:lnTo>
                  <a:pt x="789487" y="91616"/>
                </a:lnTo>
                <a:lnTo>
                  <a:pt x="910520" y="94293"/>
                </a:lnTo>
                <a:lnTo>
                  <a:pt x="1054803" y="94297"/>
                </a:lnTo>
                <a:lnTo>
                  <a:pt x="1071734" y="96837"/>
                </a:lnTo>
                <a:lnTo>
                  <a:pt x="1087831" y="100189"/>
                </a:lnTo>
                <a:lnTo>
                  <a:pt x="1157525" y="103752"/>
                </a:lnTo>
                <a:lnTo>
                  <a:pt x="1166019" y="105363"/>
                </a:lnTo>
                <a:lnTo>
                  <a:pt x="1182123" y="108740"/>
                </a:lnTo>
                <a:lnTo>
                  <a:pt x="1299029" y="111433"/>
                </a:lnTo>
                <a:lnTo>
                  <a:pt x="1388676" y="110490"/>
                </a:lnTo>
                <a:lnTo>
                  <a:pt x="1397272" y="108902"/>
                </a:lnTo>
                <a:lnTo>
                  <a:pt x="1414442" y="105550"/>
                </a:lnTo>
                <a:lnTo>
                  <a:pt x="1521530" y="102901"/>
                </a:lnTo>
                <a:lnTo>
                  <a:pt x="1543646" y="100343"/>
                </a:lnTo>
                <a:lnTo>
                  <a:pt x="1565222" y="96984"/>
                </a:lnTo>
                <a:lnTo>
                  <a:pt x="1694569" y="93366"/>
                </a:lnTo>
                <a:lnTo>
                  <a:pt x="1705976" y="91771"/>
                </a:lnTo>
                <a:lnTo>
                  <a:pt x="1728809" y="88412"/>
                </a:lnTo>
                <a:lnTo>
                  <a:pt x="1846298" y="85756"/>
                </a:lnTo>
                <a:lnTo>
                  <a:pt x="2024776" y="85725"/>
                </a:lnTo>
                <a:lnTo>
                  <a:pt x="2045758" y="83185"/>
                </a:lnTo>
                <a:lnTo>
                  <a:pt x="2065561" y="79833"/>
                </a:lnTo>
                <a:lnTo>
                  <a:pt x="2181255" y="77199"/>
                </a:lnTo>
                <a:lnTo>
                  <a:pt x="2368861" y="77152"/>
                </a:lnTo>
                <a:lnTo>
                  <a:pt x="2391724" y="74612"/>
                </a:lnTo>
                <a:lnTo>
                  <a:pt x="2414586" y="71261"/>
                </a:lnTo>
                <a:lnTo>
                  <a:pt x="2535673" y="68626"/>
                </a:lnTo>
                <a:lnTo>
                  <a:pt x="2647069" y="66041"/>
                </a:lnTo>
                <a:lnTo>
                  <a:pt x="2671900" y="62689"/>
                </a:lnTo>
                <a:lnTo>
                  <a:pt x="2789793" y="60077"/>
                </a:lnTo>
                <a:lnTo>
                  <a:pt x="2843702" y="57481"/>
                </a:lnTo>
                <a:lnTo>
                  <a:pt x="2868830" y="54122"/>
                </a:lnTo>
                <a:lnTo>
                  <a:pt x="2986954" y="51505"/>
                </a:lnTo>
                <a:lnTo>
                  <a:pt x="3043409" y="48908"/>
                </a:lnTo>
                <a:lnTo>
                  <a:pt x="3071889" y="45549"/>
                </a:lnTo>
                <a:lnTo>
                  <a:pt x="3186116" y="42967"/>
                </a:lnTo>
                <a:lnTo>
                  <a:pt x="3307320" y="42865"/>
                </a:lnTo>
                <a:lnTo>
                  <a:pt x="3335233" y="40323"/>
                </a:lnTo>
                <a:lnTo>
                  <a:pt x="3363513" y="36971"/>
                </a:lnTo>
                <a:lnTo>
                  <a:pt x="3483141" y="34359"/>
                </a:lnTo>
                <a:lnTo>
                  <a:pt x="3688998" y="34290"/>
                </a:lnTo>
                <a:lnTo>
                  <a:pt x="3711877" y="31750"/>
                </a:lnTo>
                <a:lnTo>
                  <a:pt x="3733794" y="28398"/>
                </a:lnTo>
                <a:lnTo>
                  <a:pt x="3828333" y="24834"/>
                </a:lnTo>
                <a:lnTo>
                  <a:pt x="3838097" y="23224"/>
                </a:lnTo>
                <a:lnTo>
                  <a:pt x="3856566" y="19846"/>
                </a:lnTo>
                <a:lnTo>
                  <a:pt x="3926163" y="17250"/>
                </a:lnTo>
                <a:lnTo>
                  <a:pt x="3940792" y="14651"/>
                </a:lnTo>
                <a:lnTo>
                  <a:pt x="3953643" y="11274"/>
                </a:lnTo>
                <a:lnTo>
                  <a:pt x="4015935" y="8575"/>
                </a:lnTo>
                <a:lnTo>
                  <a:pt x="4017457" y="7621"/>
                </a:lnTo>
                <a:lnTo>
                  <a:pt x="4018472" y="6033"/>
                </a:lnTo>
                <a:lnTo>
                  <a:pt x="402050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87"/>
          <p:cNvSpPr/>
          <p:nvPr/>
        </p:nvSpPr>
        <p:spPr>
          <a:xfrm>
            <a:off x="6346507" y="2726055"/>
            <a:ext cx="488276" cy="214313"/>
          </a:xfrm>
          <a:custGeom>
            <a:avLst/>
            <a:gdLst/>
            <a:ahLst/>
            <a:cxnLst/>
            <a:rect l="0" t="0" r="0" b="0"/>
            <a:pathLst>
              <a:path w="488276" h="214313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1932" y="7380"/>
                </a:lnTo>
                <a:lnTo>
                  <a:pt x="20152" y="8219"/>
                </a:lnTo>
                <a:lnTo>
                  <a:pt x="22007" y="9289"/>
                </a:lnTo>
                <a:lnTo>
                  <a:pt x="23244" y="10955"/>
                </a:lnTo>
                <a:lnTo>
                  <a:pt x="24068" y="13018"/>
                </a:lnTo>
                <a:lnTo>
                  <a:pt x="26523" y="14394"/>
                </a:lnTo>
                <a:lnTo>
                  <a:pt x="34331" y="15922"/>
                </a:lnTo>
                <a:lnTo>
                  <a:pt x="46690" y="16601"/>
                </a:lnTo>
                <a:lnTo>
                  <a:pt x="60756" y="17856"/>
                </a:lnTo>
                <a:lnTo>
                  <a:pt x="73358" y="21588"/>
                </a:lnTo>
                <a:lnTo>
                  <a:pt x="87849" y="23882"/>
                </a:lnTo>
                <a:lnTo>
                  <a:pt x="95713" y="24494"/>
                </a:lnTo>
                <a:lnTo>
                  <a:pt x="103814" y="25854"/>
                </a:lnTo>
                <a:lnTo>
                  <a:pt x="112072" y="27713"/>
                </a:lnTo>
                <a:lnTo>
                  <a:pt x="120435" y="29906"/>
                </a:lnTo>
                <a:lnTo>
                  <a:pt x="128867" y="31367"/>
                </a:lnTo>
                <a:lnTo>
                  <a:pt x="137347" y="32341"/>
                </a:lnTo>
                <a:lnTo>
                  <a:pt x="145857" y="32991"/>
                </a:lnTo>
                <a:lnTo>
                  <a:pt x="155341" y="33424"/>
                </a:lnTo>
                <a:lnTo>
                  <a:pt x="176038" y="33905"/>
                </a:lnTo>
                <a:lnTo>
                  <a:pt x="185939" y="34985"/>
                </a:lnTo>
                <a:lnTo>
                  <a:pt x="195396" y="36658"/>
                </a:lnTo>
                <a:lnTo>
                  <a:pt x="204559" y="38726"/>
                </a:lnTo>
                <a:lnTo>
                  <a:pt x="214478" y="40105"/>
                </a:lnTo>
                <a:lnTo>
                  <a:pt x="224901" y="41024"/>
                </a:lnTo>
                <a:lnTo>
                  <a:pt x="235658" y="41637"/>
                </a:lnTo>
                <a:lnTo>
                  <a:pt x="255232" y="42317"/>
                </a:lnTo>
                <a:lnTo>
                  <a:pt x="291081" y="42755"/>
                </a:lnTo>
                <a:lnTo>
                  <a:pt x="376827" y="42859"/>
                </a:lnTo>
                <a:lnTo>
                  <a:pt x="385520" y="43813"/>
                </a:lnTo>
                <a:lnTo>
                  <a:pt x="394174" y="45401"/>
                </a:lnTo>
                <a:lnTo>
                  <a:pt x="402800" y="47412"/>
                </a:lnTo>
                <a:lnTo>
                  <a:pt x="417465" y="49647"/>
                </a:lnTo>
                <a:lnTo>
                  <a:pt x="429380" y="50640"/>
                </a:lnTo>
                <a:lnTo>
                  <a:pt x="441443" y="51199"/>
                </a:lnTo>
                <a:lnTo>
                  <a:pt x="454052" y="51388"/>
                </a:lnTo>
                <a:lnTo>
                  <a:pt x="457007" y="51404"/>
                </a:lnTo>
                <a:lnTo>
                  <a:pt x="459928" y="52366"/>
                </a:lnTo>
                <a:lnTo>
                  <a:pt x="468592" y="57320"/>
                </a:lnTo>
                <a:lnTo>
                  <a:pt x="479911" y="59976"/>
                </a:lnTo>
                <a:lnTo>
                  <a:pt x="485922" y="65892"/>
                </a:lnTo>
                <a:lnTo>
                  <a:pt x="487428" y="67385"/>
                </a:lnTo>
                <a:lnTo>
                  <a:pt x="488097" y="70589"/>
                </a:lnTo>
                <a:lnTo>
                  <a:pt x="488275" y="72777"/>
                </a:lnTo>
                <a:lnTo>
                  <a:pt x="487442" y="74235"/>
                </a:lnTo>
                <a:lnTo>
                  <a:pt x="485934" y="75207"/>
                </a:lnTo>
                <a:lnTo>
                  <a:pt x="483976" y="75855"/>
                </a:lnTo>
                <a:lnTo>
                  <a:pt x="479260" y="79116"/>
                </a:lnTo>
                <a:lnTo>
                  <a:pt x="473989" y="83740"/>
                </a:lnTo>
                <a:lnTo>
                  <a:pt x="468472" y="88970"/>
                </a:lnTo>
                <a:lnTo>
                  <a:pt x="464715" y="90746"/>
                </a:lnTo>
                <a:lnTo>
                  <a:pt x="455460" y="92719"/>
                </a:lnTo>
                <a:lnTo>
                  <a:pt x="442457" y="96136"/>
                </a:lnTo>
                <a:lnTo>
                  <a:pt x="428105" y="100829"/>
                </a:lnTo>
                <a:lnTo>
                  <a:pt x="415377" y="106090"/>
                </a:lnTo>
                <a:lnTo>
                  <a:pt x="398289" y="114143"/>
                </a:lnTo>
                <a:lnTo>
                  <a:pt x="388398" y="118958"/>
                </a:lnTo>
                <a:lnTo>
                  <a:pt x="378948" y="123120"/>
                </a:lnTo>
                <a:lnTo>
                  <a:pt x="369789" y="126848"/>
                </a:lnTo>
                <a:lnTo>
                  <a:pt x="360827" y="130285"/>
                </a:lnTo>
                <a:lnTo>
                  <a:pt x="343248" y="136644"/>
                </a:lnTo>
                <a:lnTo>
                  <a:pt x="257182" y="165726"/>
                </a:lnTo>
                <a:lnTo>
                  <a:pt x="247654" y="169538"/>
                </a:lnTo>
                <a:lnTo>
                  <a:pt x="237493" y="173986"/>
                </a:lnTo>
                <a:lnTo>
                  <a:pt x="226908" y="178855"/>
                </a:lnTo>
                <a:lnTo>
                  <a:pt x="217948" y="182102"/>
                </a:lnTo>
                <a:lnTo>
                  <a:pt x="202911" y="185709"/>
                </a:lnTo>
                <a:lnTo>
                  <a:pt x="195282" y="187623"/>
                </a:lnTo>
                <a:lnTo>
                  <a:pt x="187338" y="189852"/>
                </a:lnTo>
                <a:lnTo>
                  <a:pt x="170892" y="194869"/>
                </a:lnTo>
                <a:lnTo>
                  <a:pt x="154057" y="200273"/>
                </a:lnTo>
                <a:lnTo>
                  <a:pt x="145567" y="202095"/>
                </a:lnTo>
                <a:lnTo>
                  <a:pt x="137049" y="203310"/>
                </a:lnTo>
                <a:lnTo>
                  <a:pt x="128514" y="204120"/>
                </a:lnTo>
                <a:lnTo>
                  <a:pt x="113950" y="207560"/>
                </a:lnTo>
                <a:lnTo>
                  <a:pt x="101127" y="211311"/>
                </a:lnTo>
                <a:lnTo>
                  <a:pt x="89078" y="212978"/>
                </a:lnTo>
                <a:lnTo>
                  <a:pt x="79913" y="213719"/>
                </a:lnTo>
                <a:lnTo>
                  <a:pt x="6858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88"/>
          <p:cNvSpPr/>
          <p:nvPr/>
        </p:nvSpPr>
        <p:spPr>
          <a:xfrm>
            <a:off x="2329793" y="2726408"/>
            <a:ext cx="433410" cy="351120"/>
          </a:xfrm>
          <a:custGeom>
            <a:avLst/>
            <a:gdLst/>
            <a:ahLst/>
            <a:cxnLst/>
            <a:rect l="0" t="0" r="0" b="0"/>
            <a:pathLst>
              <a:path w="433410" h="351120">
                <a:moveTo>
                  <a:pt x="433409" y="8219"/>
                </a:moveTo>
                <a:lnTo>
                  <a:pt x="426028" y="8219"/>
                </a:lnTo>
                <a:lnTo>
                  <a:pt x="425631" y="7267"/>
                </a:lnTo>
                <a:lnTo>
                  <a:pt x="424941" y="838"/>
                </a:lnTo>
                <a:lnTo>
                  <a:pt x="423954" y="441"/>
                </a:lnTo>
                <a:lnTo>
                  <a:pt x="420317" y="0"/>
                </a:lnTo>
                <a:lnTo>
                  <a:pt x="418966" y="835"/>
                </a:lnTo>
                <a:lnTo>
                  <a:pt x="418065" y="2344"/>
                </a:lnTo>
                <a:lnTo>
                  <a:pt x="417465" y="4302"/>
                </a:lnTo>
                <a:lnTo>
                  <a:pt x="415159" y="5608"/>
                </a:lnTo>
                <a:lnTo>
                  <a:pt x="403766" y="8398"/>
                </a:lnTo>
                <a:lnTo>
                  <a:pt x="392029" y="14834"/>
                </a:lnTo>
                <a:lnTo>
                  <a:pt x="372253" y="22773"/>
                </a:lnTo>
                <a:lnTo>
                  <a:pt x="359874" y="28340"/>
                </a:lnTo>
                <a:lnTo>
                  <a:pt x="352953" y="31158"/>
                </a:lnTo>
                <a:lnTo>
                  <a:pt x="345482" y="33989"/>
                </a:lnTo>
                <a:lnTo>
                  <a:pt x="337643" y="36829"/>
                </a:lnTo>
                <a:lnTo>
                  <a:pt x="330513" y="39675"/>
                </a:lnTo>
                <a:lnTo>
                  <a:pt x="317510" y="45377"/>
                </a:lnTo>
                <a:lnTo>
                  <a:pt x="310423" y="48231"/>
                </a:lnTo>
                <a:lnTo>
                  <a:pt x="294928" y="53942"/>
                </a:lnTo>
                <a:lnTo>
                  <a:pt x="287749" y="56799"/>
                </a:lnTo>
                <a:lnTo>
                  <a:pt x="274691" y="62512"/>
                </a:lnTo>
                <a:lnTo>
                  <a:pt x="267590" y="65370"/>
                </a:lnTo>
                <a:lnTo>
                  <a:pt x="252079" y="71084"/>
                </a:lnTo>
                <a:lnTo>
                  <a:pt x="244895" y="73942"/>
                </a:lnTo>
                <a:lnTo>
                  <a:pt x="231833" y="79657"/>
                </a:lnTo>
                <a:lnTo>
                  <a:pt x="219677" y="87912"/>
                </a:lnTo>
                <a:lnTo>
                  <a:pt x="207924" y="96978"/>
                </a:lnTo>
                <a:lnTo>
                  <a:pt x="196351" y="104182"/>
                </a:lnTo>
                <a:lnTo>
                  <a:pt x="184857" y="110560"/>
                </a:lnTo>
                <a:lnTo>
                  <a:pt x="172447" y="116569"/>
                </a:lnTo>
                <a:lnTo>
                  <a:pt x="165137" y="119505"/>
                </a:lnTo>
                <a:lnTo>
                  <a:pt x="157406" y="122415"/>
                </a:lnTo>
                <a:lnTo>
                  <a:pt x="150347" y="124354"/>
                </a:lnTo>
                <a:lnTo>
                  <a:pt x="137424" y="126510"/>
                </a:lnTo>
                <a:lnTo>
                  <a:pt x="125330" y="130008"/>
                </a:lnTo>
                <a:lnTo>
                  <a:pt x="114557" y="134737"/>
                </a:lnTo>
                <a:lnTo>
                  <a:pt x="102185" y="142755"/>
                </a:lnTo>
                <a:lnTo>
                  <a:pt x="92206" y="148340"/>
                </a:lnTo>
                <a:lnTo>
                  <a:pt x="80429" y="156840"/>
                </a:lnTo>
                <a:lnTo>
                  <a:pt x="71424" y="162538"/>
                </a:lnTo>
                <a:lnTo>
                  <a:pt x="62024" y="167293"/>
                </a:lnTo>
                <a:lnTo>
                  <a:pt x="51377" y="170922"/>
                </a:lnTo>
                <a:lnTo>
                  <a:pt x="41238" y="177606"/>
                </a:lnTo>
                <a:lnTo>
                  <a:pt x="28497" y="184667"/>
                </a:lnTo>
                <a:lnTo>
                  <a:pt x="24848" y="186653"/>
                </a:lnTo>
                <a:lnTo>
                  <a:pt x="13692" y="187771"/>
                </a:lnTo>
                <a:lnTo>
                  <a:pt x="10723" y="188880"/>
                </a:lnTo>
                <a:lnTo>
                  <a:pt x="8743" y="190573"/>
                </a:lnTo>
                <a:lnTo>
                  <a:pt x="5566" y="195581"/>
                </a:lnTo>
                <a:lnTo>
                  <a:pt x="4353" y="195992"/>
                </a:lnTo>
                <a:lnTo>
                  <a:pt x="0" y="196570"/>
                </a:lnTo>
                <a:lnTo>
                  <a:pt x="3966" y="196782"/>
                </a:lnTo>
                <a:lnTo>
                  <a:pt x="4238" y="197745"/>
                </a:lnTo>
                <a:lnTo>
                  <a:pt x="4752" y="207396"/>
                </a:lnTo>
                <a:lnTo>
                  <a:pt x="4763" y="209584"/>
                </a:lnTo>
                <a:lnTo>
                  <a:pt x="5722" y="211042"/>
                </a:lnTo>
                <a:lnTo>
                  <a:pt x="7314" y="212014"/>
                </a:lnTo>
                <a:lnTo>
                  <a:pt x="9328" y="212662"/>
                </a:lnTo>
                <a:lnTo>
                  <a:pt x="10671" y="214047"/>
                </a:lnTo>
                <a:lnTo>
                  <a:pt x="11566" y="215923"/>
                </a:lnTo>
                <a:lnTo>
                  <a:pt x="12163" y="218126"/>
                </a:lnTo>
                <a:lnTo>
                  <a:pt x="13513" y="219594"/>
                </a:lnTo>
                <a:lnTo>
                  <a:pt x="15366" y="220573"/>
                </a:lnTo>
                <a:lnTo>
                  <a:pt x="17554" y="221226"/>
                </a:lnTo>
                <a:lnTo>
                  <a:pt x="19012" y="222614"/>
                </a:lnTo>
                <a:lnTo>
                  <a:pt x="19984" y="224492"/>
                </a:lnTo>
                <a:lnTo>
                  <a:pt x="20633" y="226696"/>
                </a:lnTo>
                <a:lnTo>
                  <a:pt x="22970" y="229118"/>
                </a:lnTo>
                <a:lnTo>
                  <a:pt x="30647" y="234349"/>
                </a:lnTo>
                <a:lnTo>
                  <a:pt x="40408" y="237309"/>
                </a:lnTo>
                <a:lnTo>
                  <a:pt x="45679" y="238098"/>
                </a:lnTo>
                <a:lnTo>
                  <a:pt x="54075" y="241515"/>
                </a:lnTo>
                <a:lnTo>
                  <a:pt x="62886" y="246209"/>
                </a:lnTo>
                <a:lnTo>
                  <a:pt x="76327" y="251470"/>
                </a:lnTo>
                <a:lnTo>
                  <a:pt x="86746" y="254443"/>
                </a:lnTo>
                <a:lnTo>
                  <a:pt x="96456" y="256717"/>
                </a:lnTo>
                <a:lnTo>
                  <a:pt x="110297" y="260902"/>
                </a:lnTo>
                <a:lnTo>
                  <a:pt x="123434" y="265938"/>
                </a:lnTo>
                <a:lnTo>
                  <a:pt x="135622" y="270398"/>
                </a:lnTo>
                <a:lnTo>
                  <a:pt x="147389" y="272381"/>
                </a:lnTo>
                <a:lnTo>
                  <a:pt x="154147" y="273862"/>
                </a:lnTo>
                <a:lnTo>
                  <a:pt x="161509" y="275802"/>
                </a:lnTo>
                <a:lnTo>
                  <a:pt x="169275" y="278047"/>
                </a:lnTo>
                <a:lnTo>
                  <a:pt x="176357" y="280497"/>
                </a:lnTo>
                <a:lnTo>
                  <a:pt x="189306" y="285759"/>
                </a:lnTo>
                <a:lnTo>
                  <a:pt x="196379" y="287543"/>
                </a:lnTo>
                <a:lnTo>
                  <a:pt x="203951" y="288733"/>
                </a:lnTo>
                <a:lnTo>
                  <a:pt x="211857" y="289526"/>
                </a:lnTo>
                <a:lnTo>
                  <a:pt x="219033" y="291007"/>
                </a:lnTo>
                <a:lnTo>
                  <a:pt x="232086" y="295193"/>
                </a:lnTo>
                <a:lnTo>
                  <a:pt x="279492" y="311221"/>
                </a:lnTo>
                <a:lnTo>
                  <a:pt x="291341" y="314337"/>
                </a:lnTo>
                <a:lnTo>
                  <a:pt x="300735" y="316674"/>
                </a:lnTo>
                <a:lnTo>
                  <a:pt x="311260" y="320888"/>
                </a:lnTo>
                <a:lnTo>
                  <a:pt x="322288" y="325935"/>
                </a:lnTo>
                <a:lnTo>
                  <a:pt x="332587" y="330401"/>
                </a:lnTo>
                <a:lnTo>
                  <a:pt x="343740" y="332916"/>
                </a:lnTo>
                <a:lnTo>
                  <a:pt x="350059" y="333504"/>
                </a:lnTo>
                <a:lnTo>
                  <a:pt x="363522" y="338386"/>
                </a:lnTo>
                <a:lnTo>
                  <a:pt x="375025" y="341314"/>
                </a:lnTo>
                <a:lnTo>
                  <a:pt x="377341" y="342677"/>
                </a:lnTo>
                <a:lnTo>
                  <a:pt x="378886" y="344539"/>
                </a:lnTo>
                <a:lnTo>
                  <a:pt x="381974" y="3511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89"/>
          <p:cNvSpPr/>
          <p:nvPr/>
        </p:nvSpPr>
        <p:spPr>
          <a:xfrm>
            <a:off x="4357701" y="3754787"/>
            <a:ext cx="85554" cy="102678"/>
          </a:xfrm>
          <a:custGeom>
            <a:avLst/>
            <a:gdLst/>
            <a:ahLst/>
            <a:cxnLst/>
            <a:rect l="0" t="0" r="0" b="0"/>
            <a:pathLst>
              <a:path w="85554" h="102678">
                <a:moveTo>
                  <a:pt x="25703" y="25685"/>
                </a:moveTo>
                <a:lnTo>
                  <a:pt x="17236" y="17217"/>
                </a:lnTo>
                <a:lnTo>
                  <a:pt x="14638" y="17159"/>
                </a:lnTo>
                <a:lnTo>
                  <a:pt x="9759" y="17122"/>
                </a:lnTo>
                <a:lnTo>
                  <a:pt x="10312" y="16166"/>
                </a:lnTo>
                <a:lnTo>
                  <a:pt x="11633" y="14577"/>
                </a:lnTo>
                <a:lnTo>
                  <a:pt x="16045" y="9732"/>
                </a:lnTo>
                <a:lnTo>
                  <a:pt x="17360" y="9335"/>
                </a:lnTo>
                <a:lnTo>
                  <a:pt x="19188" y="9070"/>
                </a:lnTo>
                <a:lnTo>
                  <a:pt x="21360" y="8894"/>
                </a:lnTo>
                <a:lnTo>
                  <a:pt x="23760" y="7823"/>
                </a:lnTo>
                <a:lnTo>
                  <a:pt x="26313" y="6157"/>
                </a:lnTo>
                <a:lnTo>
                  <a:pt x="28967" y="4094"/>
                </a:lnTo>
                <a:lnTo>
                  <a:pt x="31689" y="2718"/>
                </a:lnTo>
                <a:lnTo>
                  <a:pt x="34456" y="1801"/>
                </a:lnTo>
                <a:lnTo>
                  <a:pt x="41191" y="330"/>
                </a:lnTo>
                <a:lnTo>
                  <a:pt x="43648" y="209"/>
                </a:lnTo>
                <a:lnTo>
                  <a:pt x="57465" y="0"/>
                </a:lnTo>
                <a:lnTo>
                  <a:pt x="59260" y="941"/>
                </a:lnTo>
                <a:lnTo>
                  <a:pt x="61410" y="2522"/>
                </a:lnTo>
                <a:lnTo>
                  <a:pt x="63795" y="4528"/>
                </a:lnTo>
                <a:lnTo>
                  <a:pt x="66338" y="5866"/>
                </a:lnTo>
                <a:lnTo>
                  <a:pt x="68986" y="6757"/>
                </a:lnTo>
                <a:lnTo>
                  <a:pt x="71703" y="7351"/>
                </a:lnTo>
                <a:lnTo>
                  <a:pt x="73515" y="8700"/>
                </a:lnTo>
                <a:lnTo>
                  <a:pt x="74723" y="10552"/>
                </a:lnTo>
                <a:lnTo>
                  <a:pt x="75528" y="12739"/>
                </a:lnTo>
                <a:lnTo>
                  <a:pt x="76065" y="15149"/>
                </a:lnTo>
                <a:lnTo>
                  <a:pt x="76423" y="17709"/>
                </a:lnTo>
                <a:lnTo>
                  <a:pt x="76661" y="20368"/>
                </a:lnTo>
                <a:lnTo>
                  <a:pt x="76820" y="23092"/>
                </a:lnTo>
                <a:lnTo>
                  <a:pt x="76997" y="28660"/>
                </a:lnTo>
                <a:lnTo>
                  <a:pt x="76091" y="31479"/>
                </a:lnTo>
                <a:lnTo>
                  <a:pt x="74536" y="34310"/>
                </a:lnTo>
                <a:lnTo>
                  <a:pt x="72546" y="37150"/>
                </a:lnTo>
                <a:lnTo>
                  <a:pt x="70267" y="40948"/>
                </a:lnTo>
                <a:lnTo>
                  <a:pt x="67795" y="45386"/>
                </a:lnTo>
                <a:lnTo>
                  <a:pt x="65194" y="50248"/>
                </a:lnTo>
                <a:lnTo>
                  <a:pt x="62508" y="54443"/>
                </a:lnTo>
                <a:lnTo>
                  <a:pt x="59765" y="58192"/>
                </a:lnTo>
                <a:lnTo>
                  <a:pt x="56984" y="61644"/>
                </a:lnTo>
                <a:lnTo>
                  <a:pt x="54177" y="64898"/>
                </a:lnTo>
                <a:lnTo>
                  <a:pt x="51353" y="68019"/>
                </a:lnTo>
                <a:lnTo>
                  <a:pt x="48519" y="71053"/>
                </a:lnTo>
                <a:lnTo>
                  <a:pt x="44724" y="73075"/>
                </a:lnTo>
                <a:lnTo>
                  <a:pt x="40288" y="74424"/>
                </a:lnTo>
                <a:lnTo>
                  <a:pt x="35427" y="75322"/>
                </a:lnTo>
                <a:lnTo>
                  <a:pt x="31233" y="75922"/>
                </a:lnTo>
                <a:lnTo>
                  <a:pt x="27485" y="76321"/>
                </a:lnTo>
                <a:lnTo>
                  <a:pt x="24034" y="76588"/>
                </a:lnTo>
                <a:lnTo>
                  <a:pt x="20780" y="76765"/>
                </a:lnTo>
                <a:lnTo>
                  <a:pt x="14625" y="76962"/>
                </a:lnTo>
                <a:lnTo>
                  <a:pt x="5805" y="77073"/>
                </a:lnTo>
                <a:lnTo>
                  <a:pt x="3866" y="76136"/>
                </a:lnTo>
                <a:lnTo>
                  <a:pt x="2572" y="74559"/>
                </a:lnTo>
                <a:lnTo>
                  <a:pt x="1710" y="72556"/>
                </a:lnTo>
                <a:lnTo>
                  <a:pt x="1136" y="70267"/>
                </a:lnTo>
                <a:lnTo>
                  <a:pt x="753" y="67789"/>
                </a:lnTo>
                <a:lnTo>
                  <a:pt x="497" y="65184"/>
                </a:lnTo>
                <a:lnTo>
                  <a:pt x="327" y="62495"/>
                </a:lnTo>
                <a:lnTo>
                  <a:pt x="137" y="56967"/>
                </a:lnTo>
                <a:lnTo>
                  <a:pt x="16" y="45658"/>
                </a:lnTo>
                <a:lnTo>
                  <a:pt x="0" y="39960"/>
                </a:lnTo>
                <a:lnTo>
                  <a:pt x="948" y="37106"/>
                </a:lnTo>
                <a:lnTo>
                  <a:pt x="2532" y="34252"/>
                </a:lnTo>
                <a:lnTo>
                  <a:pt x="4541" y="31396"/>
                </a:lnTo>
                <a:lnTo>
                  <a:pt x="6832" y="29493"/>
                </a:lnTo>
                <a:lnTo>
                  <a:pt x="9313" y="28223"/>
                </a:lnTo>
                <a:lnTo>
                  <a:pt x="11919" y="27377"/>
                </a:lnTo>
                <a:lnTo>
                  <a:pt x="15561" y="25860"/>
                </a:lnTo>
                <a:lnTo>
                  <a:pt x="19894" y="23897"/>
                </a:lnTo>
                <a:lnTo>
                  <a:pt x="24688" y="21636"/>
                </a:lnTo>
                <a:lnTo>
                  <a:pt x="28837" y="20128"/>
                </a:lnTo>
                <a:lnTo>
                  <a:pt x="32555" y="19123"/>
                </a:lnTo>
                <a:lnTo>
                  <a:pt x="35986" y="18453"/>
                </a:lnTo>
                <a:lnTo>
                  <a:pt x="39226" y="18006"/>
                </a:lnTo>
                <a:lnTo>
                  <a:pt x="42338" y="17708"/>
                </a:lnTo>
                <a:lnTo>
                  <a:pt x="45366" y="17510"/>
                </a:lnTo>
                <a:lnTo>
                  <a:pt x="49289" y="17377"/>
                </a:lnTo>
                <a:lnTo>
                  <a:pt x="58728" y="17230"/>
                </a:lnTo>
                <a:lnTo>
                  <a:pt x="62960" y="18143"/>
                </a:lnTo>
                <a:lnTo>
                  <a:pt x="66733" y="19705"/>
                </a:lnTo>
                <a:lnTo>
                  <a:pt x="70202" y="21698"/>
                </a:lnTo>
                <a:lnTo>
                  <a:pt x="73467" y="23980"/>
                </a:lnTo>
                <a:lnTo>
                  <a:pt x="76596" y="26453"/>
                </a:lnTo>
                <a:lnTo>
                  <a:pt x="79634" y="29055"/>
                </a:lnTo>
                <a:lnTo>
                  <a:pt x="81660" y="31741"/>
                </a:lnTo>
                <a:lnTo>
                  <a:pt x="83010" y="34485"/>
                </a:lnTo>
                <a:lnTo>
                  <a:pt x="83911" y="37267"/>
                </a:lnTo>
                <a:lnTo>
                  <a:pt x="84511" y="40074"/>
                </a:lnTo>
                <a:lnTo>
                  <a:pt x="84911" y="42898"/>
                </a:lnTo>
                <a:lnTo>
                  <a:pt x="85177" y="45732"/>
                </a:lnTo>
                <a:lnTo>
                  <a:pt x="85355" y="49528"/>
                </a:lnTo>
                <a:lnTo>
                  <a:pt x="85553" y="58824"/>
                </a:lnTo>
                <a:lnTo>
                  <a:pt x="84653" y="63970"/>
                </a:lnTo>
                <a:lnTo>
                  <a:pt x="83101" y="69306"/>
                </a:lnTo>
                <a:lnTo>
                  <a:pt x="81113" y="74768"/>
                </a:lnTo>
                <a:lnTo>
                  <a:pt x="78836" y="79362"/>
                </a:lnTo>
                <a:lnTo>
                  <a:pt x="76365" y="83377"/>
                </a:lnTo>
                <a:lnTo>
                  <a:pt x="73765" y="87007"/>
                </a:lnTo>
                <a:lnTo>
                  <a:pt x="70127" y="90379"/>
                </a:lnTo>
                <a:lnTo>
                  <a:pt x="65797" y="93579"/>
                </a:lnTo>
                <a:lnTo>
                  <a:pt x="61005" y="96665"/>
                </a:lnTo>
                <a:lnTo>
                  <a:pt x="56858" y="98723"/>
                </a:lnTo>
                <a:lnTo>
                  <a:pt x="53141" y="100094"/>
                </a:lnTo>
                <a:lnTo>
                  <a:pt x="49710" y="101009"/>
                </a:lnTo>
                <a:lnTo>
                  <a:pt x="45518" y="101619"/>
                </a:lnTo>
                <a:lnTo>
                  <a:pt x="40818" y="102025"/>
                </a:lnTo>
                <a:lnTo>
                  <a:pt x="31468" y="102476"/>
                </a:lnTo>
                <a:lnTo>
                  <a:pt x="24138" y="102677"/>
                </a:lnTo>
                <a:lnTo>
                  <a:pt x="20850" y="101778"/>
                </a:lnTo>
                <a:lnTo>
                  <a:pt x="17705" y="100226"/>
                </a:lnTo>
                <a:lnTo>
                  <a:pt x="14657" y="98239"/>
                </a:lnTo>
                <a:lnTo>
                  <a:pt x="11671" y="95962"/>
                </a:lnTo>
                <a:lnTo>
                  <a:pt x="8728" y="93492"/>
                </a:lnTo>
                <a:lnTo>
                  <a:pt x="5815" y="90892"/>
                </a:lnTo>
                <a:lnTo>
                  <a:pt x="3871" y="88206"/>
                </a:lnTo>
                <a:lnTo>
                  <a:pt x="2577" y="85463"/>
                </a:lnTo>
                <a:lnTo>
                  <a:pt x="1713" y="82682"/>
                </a:lnTo>
                <a:lnTo>
                  <a:pt x="1137" y="79876"/>
                </a:lnTo>
                <a:lnTo>
                  <a:pt x="753" y="77052"/>
                </a:lnTo>
                <a:lnTo>
                  <a:pt x="498" y="74217"/>
                </a:lnTo>
                <a:lnTo>
                  <a:pt x="327" y="71375"/>
                </a:lnTo>
                <a:lnTo>
                  <a:pt x="6" y="60726"/>
                </a:lnTo>
                <a:lnTo>
                  <a:pt x="0" y="60476"/>
                </a:lnTo>
                <a:lnTo>
                  <a:pt x="2532" y="60198"/>
                </a:lnTo>
                <a:lnTo>
                  <a:pt x="4541" y="60123"/>
                </a:lnTo>
                <a:lnTo>
                  <a:pt x="17131" y="599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90"/>
          <p:cNvSpPr/>
          <p:nvPr/>
        </p:nvSpPr>
        <p:spPr>
          <a:xfrm>
            <a:off x="6655127" y="3326129"/>
            <a:ext cx="291316" cy="325359"/>
          </a:xfrm>
          <a:custGeom>
            <a:avLst/>
            <a:gdLst/>
            <a:ahLst/>
            <a:cxnLst/>
            <a:rect l="0" t="0" r="0" b="0"/>
            <a:pathLst>
              <a:path w="291316" h="325359">
                <a:moveTo>
                  <a:pt x="128578" y="0"/>
                </a:moveTo>
                <a:lnTo>
                  <a:pt x="115457" y="0"/>
                </a:lnTo>
                <a:lnTo>
                  <a:pt x="113163" y="953"/>
                </a:lnTo>
                <a:lnTo>
                  <a:pt x="108074" y="4552"/>
                </a:lnTo>
                <a:lnTo>
                  <a:pt x="106337" y="6845"/>
                </a:lnTo>
                <a:lnTo>
                  <a:pt x="105178" y="9326"/>
                </a:lnTo>
                <a:lnTo>
                  <a:pt x="104405" y="11932"/>
                </a:lnTo>
                <a:lnTo>
                  <a:pt x="101007" y="17369"/>
                </a:lnTo>
                <a:lnTo>
                  <a:pt x="95369" y="23912"/>
                </a:lnTo>
                <a:lnTo>
                  <a:pt x="86513" y="33170"/>
                </a:lnTo>
                <a:lnTo>
                  <a:pt x="75368" y="44542"/>
                </a:lnTo>
                <a:lnTo>
                  <a:pt x="69051" y="53452"/>
                </a:lnTo>
                <a:lnTo>
                  <a:pt x="63069" y="62809"/>
                </a:lnTo>
                <a:lnTo>
                  <a:pt x="57236" y="70143"/>
                </a:lnTo>
                <a:lnTo>
                  <a:pt x="51467" y="79118"/>
                </a:lnTo>
                <a:lnTo>
                  <a:pt x="48596" y="84178"/>
                </a:lnTo>
                <a:lnTo>
                  <a:pt x="40325" y="92340"/>
                </a:lnTo>
                <a:lnTo>
                  <a:pt x="35452" y="95850"/>
                </a:lnTo>
                <a:lnTo>
                  <a:pt x="27499" y="104830"/>
                </a:lnTo>
                <a:lnTo>
                  <a:pt x="24044" y="109892"/>
                </a:lnTo>
                <a:lnTo>
                  <a:pt x="20789" y="115172"/>
                </a:lnTo>
                <a:lnTo>
                  <a:pt x="17665" y="120596"/>
                </a:lnTo>
                <a:lnTo>
                  <a:pt x="14631" y="126118"/>
                </a:lnTo>
                <a:lnTo>
                  <a:pt x="12609" y="131704"/>
                </a:lnTo>
                <a:lnTo>
                  <a:pt x="11259" y="137333"/>
                </a:lnTo>
                <a:lnTo>
                  <a:pt x="10361" y="142990"/>
                </a:lnTo>
                <a:lnTo>
                  <a:pt x="6822" y="151817"/>
                </a:lnTo>
                <a:lnTo>
                  <a:pt x="4544" y="155504"/>
                </a:lnTo>
                <a:lnTo>
                  <a:pt x="2014" y="164681"/>
                </a:lnTo>
                <a:lnTo>
                  <a:pt x="889" y="174157"/>
                </a:lnTo>
                <a:lnTo>
                  <a:pt x="390" y="181543"/>
                </a:lnTo>
                <a:lnTo>
                  <a:pt x="168" y="190541"/>
                </a:lnTo>
                <a:lnTo>
                  <a:pt x="0" y="221334"/>
                </a:lnTo>
                <a:lnTo>
                  <a:pt x="950" y="226614"/>
                </a:lnTo>
                <a:lnTo>
                  <a:pt x="2535" y="232038"/>
                </a:lnTo>
                <a:lnTo>
                  <a:pt x="6836" y="242193"/>
                </a:lnTo>
                <a:lnTo>
                  <a:pt x="11923" y="249882"/>
                </a:lnTo>
                <a:lnTo>
                  <a:pt x="14819" y="259014"/>
                </a:lnTo>
                <a:lnTo>
                  <a:pt x="15590" y="264116"/>
                </a:lnTo>
                <a:lnTo>
                  <a:pt x="18010" y="268470"/>
                </a:lnTo>
                <a:lnTo>
                  <a:pt x="25779" y="275848"/>
                </a:lnTo>
                <a:lnTo>
                  <a:pt x="33042" y="282302"/>
                </a:lnTo>
                <a:lnTo>
                  <a:pt x="39444" y="288345"/>
                </a:lnTo>
                <a:lnTo>
                  <a:pt x="54210" y="302861"/>
                </a:lnTo>
                <a:lnTo>
                  <a:pt x="62505" y="308595"/>
                </a:lnTo>
                <a:lnTo>
                  <a:pt x="71590" y="313366"/>
                </a:lnTo>
                <a:lnTo>
                  <a:pt x="78803" y="315487"/>
                </a:lnTo>
                <a:lnTo>
                  <a:pt x="87723" y="318969"/>
                </a:lnTo>
                <a:lnTo>
                  <a:pt x="92768" y="321231"/>
                </a:lnTo>
                <a:lnTo>
                  <a:pt x="98038" y="322739"/>
                </a:lnTo>
                <a:lnTo>
                  <a:pt x="103455" y="323745"/>
                </a:lnTo>
                <a:lnTo>
                  <a:pt x="108972" y="324415"/>
                </a:lnTo>
                <a:lnTo>
                  <a:pt x="114555" y="324862"/>
                </a:lnTo>
                <a:lnTo>
                  <a:pt x="120181" y="325160"/>
                </a:lnTo>
                <a:lnTo>
                  <a:pt x="125838" y="325358"/>
                </a:lnTo>
                <a:lnTo>
                  <a:pt x="131513" y="324538"/>
                </a:lnTo>
                <a:lnTo>
                  <a:pt x="137202" y="323039"/>
                </a:lnTo>
                <a:lnTo>
                  <a:pt x="142899" y="321087"/>
                </a:lnTo>
                <a:lnTo>
                  <a:pt x="148604" y="319786"/>
                </a:lnTo>
                <a:lnTo>
                  <a:pt x="154310" y="318918"/>
                </a:lnTo>
                <a:lnTo>
                  <a:pt x="160020" y="318340"/>
                </a:lnTo>
                <a:lnTo>
                  <a:pt x="165731" y="317002"/>
                </a:lnTo>
                <a:lnTo>
                  <a:pt x="171445" y="315157"/>
                </a:lnTo>
                <a:lnTo>
                  <a:pt x="177159" y="312975"/>
                </a:lnTo>
                <a:lnTo>
                  <a:pt x="182872" y="310568"/>
                </a:lnTo>
                <a:lnTo>
                  <a:pt x="188587" y="308010"/>
                </a:lnTo>
                <a:lnTo>
                  <a:pt x="194301" y="305353"/>
                </a:lnTo>
                <a:lnTo>
                  <a:pt x="203190" y="299860"/>
                </a:lnTo>
                <a:lnTo>
                  <a:pt x="211269" y="294244"/>
                </a:lnTo>
                <a:lnTo>
                  <a:pt x="216090" y="291413"/>
                </a:lnTo>
                <a:lnTo>
                  <a:pt x="221209" y="288573"/>
                </a:lnTo>
                <a:lnTo>
                  <a:pt x="229438" y="282877"/>
                </a:lnTo>
                <a:lnTo>
                  <a:pt x="237222" y="277171"/>
                </a:lnTo>
                <a:lnTo>
                  <a:pt x="241965" y="274316"/>
                </a:lnTo>
                <a:lnTo>
                  <a:pt x="247031" y="271460"/>
                </a:lnTo>
                <a:lnTo>
                  <a:pt x="255201" y="263207"/>
                </a:lnTo>
                <a:lnTo>
                  <a:pt x="262008" y="254141"/>
                </a:lnTo>
                <a:lnTo>
                  <a:pt x="268207" y="246937"/>
                </a:lnTo>
                <a:lnTo>
                  <a:pt x="270242" y="242730"/>
                </a:lnTo>
                <a:lnTo>
                  <a:pt x="272502" y="232975"/>
                </a:lnTo>
                <a:lnTo>
                  <a:pt x="276046" y="224830"/>
                </a:lnTo>
                <a:lnTo>
                  <a:pt x="280797" y="217082"/>
                </a:lnTo>
                <a:lnTo>
                  <a:pt x="286083" y="207289"/>
                </a:lnTo>
                <a:lnTo>
                  <a:pt x="287874" y="202010"/>
                </a:lnTo>
                <a:lnTo>
                  <a:pt x="289067" y="196586"/>
                </a:lnTo>
                <a:lnTo>
                  <a:pt x="289863" y="191065"/>
                </a:lnTo>
                <a:lnTo>
                  <a:pt x="290394" y="185479"/>
                </a:lnTo>
                <a:lnTo>
                  <a:pt x="290748" y="179851"/>
                </a:lnTo>
                <a:lnTo>
                  <a:pt x="291141" y="169469"/>
                </a:lnTo>
                <a:lnTo>
                  <a:pt x="291315" y="161680"/>
                </a:lnTo>
                <a:lnTo>
                  <a:pt x="288853" y="152503"/>
                </a:lnTo>
                <a:lnTo>
                  <a:pt x="286863" y="147389"/>
                </a:lnTo>
                <a:lnTo>
                  <a:pt x="285536" y="142074"/>
                </a:lnTo>
                <a:lnTo>
                  <a:pt x="284651" y="136627"/>
                </a:lnTo>
                <a:lnTo>
                  <a:pt x="284062" y="131090"/>
                </a:lnTo>
                <a:lnTo>
                  <a:pt x="280867" y="122398"/>
                </a:lnTo>
                <a:lnTo>
                  <a:pt x="278681" y="118746"/>
                </a:lnTo>
                <a:lnTo>
                  <a:pt x="278176" y="114407"/>
                </a:lnTo>
                <a:lnTo>
                  <a:pt x="280156" y="104505"/>
                </a:lnTo>
                <a:lnTo>
                  <a:pt x="280112" y="100151"/>
                </a:lnTo>
                <a:lnTo>
                  <a:pt x="279131" y="96295"/>
                </a:lnTo>
                <a:lnTo>
                  <a:pt x="275501" y="89471"/>
                </a:lnTo>
                <a:lnTo>
                  <a:pt x="268101" y="80273"/>
                </a:lnTo>
                <a:lnTo>
                  <a:pt x="262660" y="74413"/>
                </a:lnTo>
                <a:lnTo>
                  <a:pt x="254527" y="68633"/>
                </a:lnTo>
                <a:lnTo>
                  <a:pt x="245516" y="62889"/>
                </a:lnTo>
                <a:lnTo>
                  <a:pt x="238335" y="57161"/>
                </a:lnTo>
                <a:lnTo>
                  <a:pt x="231968" y="51440"/>
                </a:lnTo>
                <a:lnTo>
                  <a:pt x="223029" y="42864"/>
                </a:lnTo>
                <a:lnTo>
                  <a:pt x="220121" y="40007"/>
                </a:lnTo>
                <a:lnTo>
                  <a:pt x="217229" y="38101"/>
                </a:lnTo>
                <a:lnTo>
                  <a:pt x="211476" y="35984"/>
                </a:lnTo>
                <a:lnTo>
                  <a:pt x="203204" y="32503"/>
                </a:lnTo>
                <a:lnTo>
                  <a:pt x="194130" y="28734"/>
                </a:lnTo>
                <a:lnTo>
                  <a:pt x="186922" y="27058"/>
                </a:lnTo>
                <a:lnTo>
                  <a:pt x="180544" y="26314"/>
                </a:lnTo>
                <a:lnTo>
                  <a:pt x="171598" y="25895"/>
                </a:lnTo>
                <a:lnTo>
                  <a:pt x="160041" y="25753"/>
                </a:lnTo>
                <a:lnTo>
                  <a:pt x="157173" y="26694"/>
                </a:lnTo>
                <a:lnTo>
                  <a:pt x="148586" y="31616"/>
                </a:lnTo>
                <a:lnTo>
                  <a:pt x="139691" y="33762"/>
                </a:lnTo>
                <a:lnTo>
                  <a:pt x="137327" y="34056"/>
                </a:lnTo>
                <a:lnTo>
                  <a:pt x="128578" y="342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91"/>
          <p:cNvSpPr/>
          <p:nvPr/>
        </p:nvSpPr>
        <p:spPr>
          <a:xfrm>
            <a:off x="7143750" y="3360420"/>
            <a:ext cx="248567" cy="222885"/>
          </a:xfrm>
          <a:custGeom>
            <a:avLst/>
            <a:gdLst/>
            <a:ahLst/>
            <a:cxnLst/>
            <a:rect l="0" t="0" r="0" b="0"/>
            <a:pathLst>
              <a:path w="248567" h="222885">
                <a:moveTo>
                  <a:pt x="0" y="0"/>
                </a:moveTo>
                <a:lnTo>
                  <a:pt x="4550" y="0"/>
                </a:lnTo>
                <a:lnTo>
                  <a:pt x="5891" y="952"/>
                </a:lnTo>
                <a:lnTo>
                  <a:pt x="6784" y="2540"/>
                </a:lnTo>
                <a:lnTo>
                  <a:pt x="7380" y="4550"/>
                </a:lnTo>
                <a:lnTo>
                  <a:pt x="8731" y="5891"/>
                </a:lnTo>
                <a:lnTo>
                  <a:pt x="10583" y="6785"/>
                </a:lnTo>
                <a:lnTo>
                  <a:pt x="16133" y="8730"/>
                </a:lnTo>
                <a:lnTo>
                  <a:pt x="20280" y="10583"/>
                </a:lnTo>
                <a:lnTo>
                  <a:pt x="24950" y="12770"/>
                </a:lnTo>
                <a:lnTo>
                  <a:pt x="32678" y="15200"/>
                </a:lnTo>
                <a:lnTo>
                  <a:pt x="36073" y="15848"/>
                </a:lnTo>
                <a:lnTo>
                  <a:pt x="42385" y="19108"/>
                </a:lnTo>
                <a:lnTo>
                  <a:pt x="48365" y="23733"/>
                </a:lnTo>
                <a:lnTo>
                  <a:pt x="54198" y="28963"/>
                </a:lnTo>
                <a:lnTo>
                  <a:pt x="58039" y="30738"/>
                </a:lnTo>
                <a:lnTo>
                  <a:pt x="62506" y="31922"/>
                </a:lnTo>
                <a:lnTo>
                  <a:pt x="67388" y="32711"/>
                </a:lnTo>
                <a:lnTo>
                  <a:pt x="72548" y="34190"/>
                </a:lnTo>
                <a:lnTo>
                  <a:pt x="77892" y="36128"/>
                </a:lnTo>
                <a:lnTo>
                  <a:pt x="83360" y="38373"/>
                </a:lnTo>
                <a:lnTo>
                  <a:pt x="88911" y="39869"/>
                </a:lnTo>
                <a:lnTo>
                  <a:pt x="94517" y="40867"/>
                </a:lnTo>
                <a:lnTo>
                  <a:pt x="100159" y="41532"/>
                </a:lnTo>
                <a:lnTo>
                  <a:pt x="105825" y="42928"/>
                </a:lnTo>
                <a:lnTo>
                  <a:pt x="111507" y="44811"/>
                </a:lnTo>
                <a:lnTo>
                  <a:pt x="117201" y="47019"/>
                </a:lnTo>
                <a:lnTo>
                  <a:pt x="122901" y="48491"/>
                </a:lnTo>
                <a:lnTo>
                  <a:pt x="128606" y="49472"/>
                </a:lnTo>
                <a:lnTo>
                  <a:pt x="134315" y="50126"/>
                </a:lnTo>
                <a:lnTo>
                  <a:pt x="140026" y="51515"/>
                </a:lnTo>
                <a:lnTo>
                  <a:pt x="145738" y="53393"/>
                </a:lnTo>
                <a:lnTo>
                  <a:pt x="151451" y="55598"/>
                </a:lnTo>
                <a:lnTo>
                  <a:pt x="157164" y="57067"/>
                </a:lnTo>
                <a:lnTo>
                  <a:pt x="162879" y="58047"/>
                </a:lnTo>
                <a:lnTo>
                  <a:pt x="168593" y="58701"/>
                </a:lnTo>
                <a:lnTo>
                  <a:pt x="173356" y="60089"/>
                </a:lnTo>
                <a:lnTo>
                  <a:pt x="177482" y="61967"/>
                </a:lnTo>
                <a:lnTo>
                  <a:pt x="181187" y="64171"/>
                </a:lnTo>
                <a:lnTo>
                  <a:pt x="185561" y="65641"/>
                </a:lnTo>
                <a:lnTo>
                  <a:pt x="190382" y="66620"/>
                </a:lnTo>
                <a:lnTo>
                  <a:pt x="195502" y="67273"/>
                </a:lnTo>
                <a:lnTo>
                  <a:pt x="199867" y="67709"/>
                </a:lnTo>
                <a:lnTo>
                  <a:pt x="207257" y="68193"/>
                </a:lnTo>
                <a:lnTo>
                  <a:pt x="211514" y="69274"/>
                </a:lnTo>
                <a:lnTo>
                  <a:pt x="216256" y="70948"/>
                </a:lnTo>
                <a:lnTo>
                  <a:pt x="221323" y="73016"/>
                </a:lnTo>
                <a:lnTo>
                  <a:pt x="225653" y="74394"/>
                </a:lnTo>
                <a:lnTo>
                  <a:pt x="233005" y="75927"/>
                </a:lnTo>
                <a:lnTo>
                  <a:pt x="235346" y="77287"/>
                </a:lnTo>
                <a:lnTo>
                  <a:pt x="236908" y="79147"/>
                </a:lnTo>
                <a:lnTo>
                  <a:pt x="237949" y="81340"/>
                </a:lnTo>
                <a:lnTo>
                  <a:pt x="239595" y="82802"/>
                </a:lnTo>
                <a:lnTo>
                  <a:pt x="241644" y="83776"/>
                </a:lnTo>
                <a:lnTo>
                  <a:pt x="248194" y="85611"/>
                </a:lnTo>
                <a:lnTo>
                  <a:pt x="248549" y="92495"/>
                </a:lnTo>
                <a:lnTo>
                  <a:pt x="248566" y="93095"/>
                </a:lnTo>
                <a:lnTo>
                  <a:pt x="244040" y="98492"/>
                </a:lnTo>
                <a:lnTo>
                  <a:pt x="241751" y="99951"/>
                </a:lnTo>
                <a:lnTo>
                  <a:pt x="233026" y="102958"/>
                </a:lnTo>
                <a:lnTo>
                  <a:pt x="228693" y="104833"/>
                </a:lnTo>
                <a:lnTo>
                  <a:pt x="223899" y="107036"/>
                </a:lnTo>
                <a:lnTo>
                  <a:pt x="219751" y="109457"/>
                </a:lnTo>
                <a:lnTo>
                  <a:pt x="212601" y="114688"/>
                </a:lnTo>
                <a:lnTo>
                  <a:pt x="208409" y="117416"/>
                </a:lnTo>
                <a:lnTo>
                  <a:pt x="203710" y="120187"/>
                </a:lnTo>
                <a:lnTo>
                  <a:pt x="198671" y="122987"/>
                </a:lnTo>
                <a:lnTo>
                  <a:pt x="187993" y="128638"/>
                </a:lnTo>
                <a:lnTo>
                  <a:pt x="182479" y="131479"/>
                </a:lnTo>
                <a:lnTo>
                  <a:pt x="175945" y="134325"/>
                </a:lnTo>
                <a:lnTo>
                  <a:pt x="168731" y="137175"/>
                </a:lnTo>
                <a:lnTo>
                  <a:pt x="161065" y="140027"/>
                </a:lnTo>
                <a:lnTo>
                  <a:pt x="154049" y="142881"/>
                </a:lnTo>
                <a:lnTo>
                  <a:pt x="147467" y="145736"/>
                </a:lnTo>
                <a:lnTo>
                  <a:pt x="135073" y="151449"/>
                </a:lnTo>
                <a:lnTo>
                  <a:pt x="105829" y="165735"/>
                </a:lnTo>
                <a:lnTo>
                  <a:pt x="101032" y="169545"/>
                </a:lnTo>
                <a:lnTo>
                  <a:pt x="96882" y="173990"/>
                </a:lnTo>
                <a:lnTo>
                  <a:pt x="93163" y="178858"/>
                </a:lnTo>
                <a:lnTo>
                  <a:pt x="88779" y="183056"/>
                </a:lnTo>
                <a:lnTo>
                  <a:pt x="83951" y="186807"/>
                </a:lnTo>
                <a:lnTo>
                  <a:pt x="78826" y="190260"/>
                </a:lnTo>
                <a:lnTo>
                  <a:pt x="74459" y="192563"/>
                </a:lnTo>
                <a:lnTo>
                  <a:pt x="62807" y="196755"/>
                </a:lnTo>
                <a:lnTo>
                  <a:pt x="58064" y="198798"/>
                </a:lnTo>
                <a:lnTo>
                  <a:pt x="52997" y="201112"/>
                </a:lnTo>
                <a:lnTo>
                  <a:pt x="48666" y="203607"/>
                </a:lnTo>
                <a:lnTo>
                  <a:pt x="41314" y="208919"/>
                </a:lnTo>
                <a:lnTo>
                  <a:pt x="34872" y="211915"/>
                </a:lnTo>
                <a:lnTo>
                  <a:pt x="28833" y="213247"/>
                </a:lnTo>
                <a:lnTo>
                  <a:pt x="22975" y="213838"/>
                </a:lnTo>
                <a:lnTo>
                  <a:pt x="18872" y="214172"/>
                </a:lnTo>
                <a:lnTo>
                  <a:pt x="18296" y="215171"/>
                </a:lnTo>
                <a:lnTo>
                  <a:pt x="17657" y="218821"/>
                </a:lnTo>
                <a:lnTo>
                  <a:pt x="16533" y="220176"/>
                </a:lnTo>
                <a:lnTo>
                  <a:pt x="14833" y="221079"/>
                </a:lnTo>
                <a:lnTo>
                  <a:pt x="8572" y="22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2"/>
          <p:cNvSpPr/>
          <p:nvPr/>
        </p:nvSpPr>
        <p:spPr>
          <a:xfrm>
            <a:off x="7160894" y="3634740"/>
            <a:ext cx="265749" cy="8573"/>
          </a:xfrm>
          <a:custGeom>
            <a:avLst/>
            <a:gdLst/>
            <a:ahLst/>
            <a:cxnLst/>
            <a:rect l="0" t="0" r="0" b="0"/>
            <a:pathLst>
              <a:path w="265749" h="8573">
                <a:moveTo>
                  <a:pt x="0" y="0"/>
                </a:moveTo>
                <a:lnTo>
                  <a:pt x="185738" y="0"/>
                </a:lnTo>
                <a:lnTo>
                  <a:pt x="191453" y="952"/>
                </a:lnTo>
                <a:lnTo>
                  <a:pt x="197168" y="2539"/>
                </a:lnTo>
                <a:lnTo>
                  <a:pt x="202883" y="4551"/>
                </a:lnTo>
                <a:lnTo>
                  <a:pt x="207646" y="5891"/>
                </a:lnTo>
                <a:lnTo>
                  <a:pt x="211773" y="6785"/>
                </a:lnTo>
                <a:lnTo>
                  <a:pt x="215477" y="7381"/>
                </a:lnTo>
                <a:lnTo>
                  <a:pt x="219851" y="7778"/>
                </a:lnTo>
                <a:lnTo>
                  <a:pt x="224673" y="8043"/>
                </a:lnTo>
                <a:lnTo>
                  <a:pt x="234158" y="8337"/>
                </a:lnTo>
                <a:lnTo>
                  <a:pt x="245805" y="8502"/>
                </a:lnTo>
                <a:lnTo>
                  <a:pt x="265748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93"/>
          <p:cNvSpPr/>
          <p:nvPr/>
        </p:nvSpPr>
        <p:spPr>
          <a:xfrm>
            <a:off x="7632382" y="3351851"/>
            <a:ext cx="256274" cy="274166"/>
          </a:xfrm>
          <a:custGeom>
            <a:avLst/>
            <a:gdLst/>
            <a:ahLst/>
            <a:cxnLst/>
            <a:rect l="0" t="0" r="0" b="0"/>
            <a:pathLst>
              <a:path w="256274" h="274166">
                <a:moveTo>
                  <a:pt x="0" y="34286"/>
                </a:moveTo>
                <a:lnTo>
                  <a:pt x="7381" y="26905"/>
                </a:lnTo>
                <a:lnTo>
                  <a:pt x="13123" y="23703"/>
                </a:lnTo>
                <a:lnTo>
                  <a:pt x="21072" y="19105"/>
                </a:lnTo>
                <a:lnTo>
                  <a:pt x="27781" y="13886"/>
                </a:lnTo>
                <a:lnTo>
                  <a:pt x="31855" y="11161"/>
                </a:lnTo>
                <a:lnTo>
                  <a:pt x="36477" y="8392"/>
                </a:lnTo>
                <a:lnTo>
                  <a:pt x="41463" y="5594"/>
                </a:lnTo>
                <a:lnTo>
                  <a:pt x="46692" y="3728"/>
                </a:lnTo>
                <a:lnTo>
                  <a:pt x="52083" y="2484"/>
                </a:lnTo>
                <a:lnTo>
                  <a:pt x="57582" y="1655"/>
                </a:lnTo>
                <a:lnTo>
                  <a:pt x="64106" y="1102"/>
                </a:lnTo>
                <a:lnTo>
                  <a:pt x="71312" y="733"/>
                </a:lnTo>
                <a:lnTo>
                  <a:pt x="85987" y="324"/>
                </a:lnTo>
                <a:lnTo>
                  <a:pt x="122645" y="25"/>
                </a:lnTo>
                <a:lnTo>
                  <a:pt x="151418" y="0"/>
                </a:lnTo>
                <a:lnTo>
                  <a:pt x="156190" y="951"/>
                </a:lnTo>
                <a:lnTo>
                  <a:pt x="164033" y="4548"/>
                </a:lnTo>
                <a:lnTo>
                  <a:pt x="170693" y="9322"/>
                </a:lnTo>
                <a:lnTo>
                  <a:pt x="178180" y="15596"/>
                </a:lnTo>
                <a:lnTo>
                  <a:pt x="179203" y="21534"/>
                </a:lnTo>
                <a:lnTo>
                  <a:pt x="179477" y="25785"/>
                </a:lnTo>
                <a:lnTo>
                  <a:pt x="178706" y="29571"/>
                </a:lnTo>
                <a:lnTo>
                  <a:pt x="175311" y="36318"/>
                </a:lnTo>
                <a:lnTo>
                  <a:pt x="172119" y="40403"/>
                </a:lnTo>
                <a:lnTo>
                  <a:pt x="168086" y="45032"/>
                </a:lnTo>
                <a:lnTo>
                  <a:pt x="163492" y="50022"/>
                </a:lnTo>
                <a:lnTo>
                  <a:pt x="158525" y="54302"/>
                </a:lnTo>
                <a:lnTo>
                  <a:pt x="153308" y="58107"/>
                </a:lnTo>
                <a:lnTo>
                  <a:pt x="147926" y="61597"/>
                </a:lnTo>
                <a:lnTo>
                  <a:pt x="141479" y="64876"/>
                </a:lnTo>
                <a:lnTo>
                  <a:pt x="134325" y="68015"/>
                </a:lnTo>
                <a:lnTo>
                  <a:pt x="126697" y="71059"/>
                </a:lnTo>
                <a:lnTo>
                  <a:pt x="118755" y="74994"/>
                </a:lnTo>
                <a:lnTo>
                  <a:pt x="110603" y="79522"/>
                </a:lnTo>
                <a:lnTo>
                  <a:pt x="102310" y="84446"/>
                </a:lnTo>
                <a:lnTo>
                  <a:pt x="94877" y="88681"/>
                </a:lnTo>
                <a:lnTo>
                  <a:pt x="81537" y="95926"/>
                </a:lnTo>
                <a:lnTo>
                  <a:pt x="63318" y="105361"/>
                </a:lnTo>
                <a:lnTo>
                  <a:pt x="58405" y="107387"/>
                </a:lnTo>
                <a:lnTo>
                  <a:pt x="50405" y="109638"/>
                </a:lnTo>
                <a:lnTo>
                  <a:pt x="43675" y="113178"/>
                </a:lnTo>
                <a:lnTo>
                  <a:pt x="34339" y="119976"/>
                </a:lnTo>
                <a:lnTo>
                  <a:pt x="38855" y="120001"/>
                </a:lnTo>
                <a:lnTo>
                  <a:pt x="41144" y="119052"/>
                </a:lnTo>
                <a:lnTo>
                  <a:pt x="46226" y="115457"/>
                </a:lnTo>
                <a:lnTo>
                  <a:pt x="49867" y="114118"/>
                </a:lnTo>
                <a:lnTo>
                  <a:pt x="54200" y="113225"/>
                </a:lnTo>
                <a:lnTo>
                  <a:pt x="58994" y="112629"/>
                </a:lnTo>
                <a:lnTo>
                  <a:pt x="64094" y="112232"/>
                </a:lnTo>
                <a:lnTo>
                  <a:pt x="69399" y="111968"/>
                </a:lnTo>
                <a:lnTo>
                  <a:pt x="74842" y="111791"/>
                </a:lnTo>
                <a:lnTo>
                  <a:pt x="103155" y="111508"/>
                </a:lnTo>
                <a:lnTo>
                  <a:pt x="116014" y="111470"/>
                </a:lnTo>
                <a:lnTo>
                  <a:pt x="123063" y="112412"/>
                </a:lnTo>
                <a:lnTo>
                  <a:pt x="130619" y="113992"/>
                </a:lnTo>
                <a:lnTo>
                  <a:pt x="138514" y="115999"/>
                </a:lnTo>
                <a:lnTo>
                  <a:pt x="145683" y="118289"/>
                </a:lnTo>
                <a:lnTo>
                  <a:pt x="152367" y="120768"/>
                </a:lnTo>
                <a:lnTo>
                  <a:pt x="158728" y="123373"/>
                </a:lnTo>
                <a:lnTo>
                  <a:pt x="165827" y="126063"/>
                </a:lnTo>
                <a:lnTo>
                  <a:pt x="181334" y="131591"/>
                </a:lnTo>
                <a:lnTo>
                  <a:pt x="188517" y="134398"/>
                </a:lnTo>
                <a:lnTo>
                  <a:pt x="195210" y="137222"/>
                </a:lnTo>
                <a:lnTo>
                  <a:pt x="207728" y="142901"/>
                </a:lnTo>
                <a:lnTo>
                  <a:pt x="219641" y="148599"/>
                </a:lnTo>
                <a:lnTo>
                  <a:pt x="224532" y="151452"/>
                </a:lnTo>
                <a:lnTo>
                  <a:pt x="232507" y="157163"/>
                </a:lnTo>
                <a:lnTo>
                  <a:pt x="236920" y="160019"/>
                </a:lnTo>
                <a:lnTo>
                  <a:pt x="241767" y="162875"/>
                </a:lnTo>
                <a:lnTo>
                  <a:pt x="246903" y="165733"/>
                </a:lnTo>
                <a:lnTo>
                  <a:pt x="250327" y="169542"/>
                </a:lnTo>
                <a:lnTo>
                  <a:pt x="252609" y="173986"/>
                </a:lnTo>
                <a:lnTo>
                  <a:pt x="254132" y="178855"/>
                </a:lnTo>
                <a:lnTo>
                  <a:pt x="255822" y="186804"/>
                </a:lnTo>
                <a:lnTo>
                  <a:pt x="256273" y="190257"/>
                </a:lnTo>
                <a:lnTo>
                  <a:pt x="255621" y="194464"/>
                </a:lnTo>
                <a:lnTo>
                  <a:pt x="254235" y="199174"/>
                </a:lnTo>
                <a:lnTo>
                  <a:pt x="252357" y="204219"/>
                </a:lnTo>
                <a:lnTo>
                  <a:pt x="247732" y="212364"/>
                </a:lnTo>
                <a:lnTo>
                  <a:pt x="245164" y="215870"/>
                </a:lnTo>
                <a:lnTo>
                  <a:pt x="237232" y="222305"/>
                </a:lnTo>
                <a:lnTo>
                  <a:pt x="232450" y="225355"/>
                </a:lnTo>
                <a:lnTo>
                  <a:pt x="227356" y="229293"/>
                </a:lnTo>
                <a:lnTo>
                  <a:pt x="222056" y="233823"/>
                </a:lnTo>
                <a:lnTo>
                  <a:pt x="216617" y="238748"/>
                </a:lnTo>
                <a:lnTo>
                  <a:pt x="210134" y="242984"/>
                </a:lnTo>
                <a:lnTo>
                  <a:pt x="202955" y="246761"/>
                </a:lnTo>
                <a:lnTo>
                  <a:pt x="195310" y="250231"/>
                </a:lnTo>
                <a:lnTo>
                  <a:pt x="187357" y="253497"/>
                </a:lnTo>
                <a:lnTo>
                  <a:pt x="179197" y="256626"/>
                </a:lnTo>
                <a:lnTo>
                  <a:pt x="170900" y="259666"/>
                </a:lnTo>
                <a:lnTo>
                  <a:pt x="163463" y="262644"/>
                </a:lnTo>
                <a:lnTo>
                  <a:pt x="156601" y="265582"/>
                </a:lnTo>
                <a:lnTo>
                  <a:pt x="150120" y="268494"/>
                </a:lnTo>
                <a:lnTo>
                  <a:pt x="142943" y="270434"/>
                </a:lnTo>
                <a:lnTo>
                  <a:pt x="135301" y="271728"/>
                </a:lnTo>
                <a:lnTo>
                  <a:pt x="127348" y="272591"/>
                </a:lnTo>
                <a:lnTo>
                  <a:pt x="120141" y="273166"/>
                </a:lnTo>
                <a:lnTo>
                  <a:pt x="113432" y="273549"/>
                </a:lnTo>
                <a:lnTo>
                  <a:pt x="100897" y="273976"/>
                </a:lnTo>
                <a:lnTo>
                  <a:pt x="88976" y="274165"/>
                </a:lnTo>
                <a:lnTo>
                  <a:pt x="83129" y="273262"/>
                </a:lnTo>
                <a:lnTo>
                  <a:pt x="77328" y="271709"/>
                </a:lnTo>
                <a:lnTo>
                  <a:pt x="71554" y="269720"/>
                </a:lnTo>
                <a:lnTo>
                  <a:pt x="66753" y="267442"/>
                </a:lnTo>
                <a:lnTo>
                  <a:pt x="58878" y="262371"/>
                </a:lnTo>
                <a:lnTo>
                  <a:pt x="52203" y="259482"/>
                </a:lnTo>
                <a:lnTo>
                  <a:pt x="49090" y="258712"/>
                </a:lnTo>
                <a:lnTo>
                  <a:pt x="43090" y="255316"/>
                </a:lnTo>
                <a:lnTo>
                  <a:pt x="40157" y="253077"/>
                </a:lnTo>
                <a:lnTo>
                  <a:pt x="34357" y="250589"/>
                </a:lnTo>
                <a:lnTo>
                  <a:pt x="25718" y="2485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2548889" y="1800694"/>
            <a:ext cx="3634741" cy="1028232"/>
            <a:chOff x="2548889" y="1800694"/>
            <a:chExt cx="3634741" cy="1028232"/>
          </a:xfrm>
        </p:grpSpPr>
        <p:sp>
          <p:nvSpPr>
            <p:cNvPr id="11" name="SMARTPenAnnotation394"/>
            <p:cNvSpPr/>
            <p:nvPr/>
          </p:nvSpPr>
          <p:spPr>
            <a:xfrm>
              <a:off x="2548889" y="1903095"/>
              <a:ext cx="900114" cy="857251"/>
            </a:xfrm>
            <a:custGeom>
              <a:avLst/>
              <a:gdLst/>
              <a:ahLst/>
              <a:cxnLst/>
              <a:rect l="0" t="0" r="0" b="0"/>
              <a:pathLst>
                <a:path w="900114" h="857251">
                  <a:moveTo>
                    <a:pt x="900113" y="0"/>
                  </a:moveTo>
                  <a:lnTo>
                    <a:pt x="891011" y="4550"/>
                  </a:lnTo>
                  <a:lnTo>
                    <a:pt x="864361" y="27532"/>
                  </a:lnTo>
                  <a:lnTo>
                    <a:pt x="841154" y="45940"/>
                  </a:lnTo>
                  <a:lnTo>
                    <a:pt x="776831" y="94567"/>
                  </a:lnTo>
                  <a:lnTo>
                    <a:pt x="754198" y="114102"/>
                  </a:lnTo>
                  <a:lnTo>
                    <a:pt x="730487" y="135484"/>
                  </a:lnTo>
                  <a:lnTo>
                    <a:pt x="704074" y="157687"/>
                  </a:lnTo>
                  <a:lnTo>
                    <a:pt x="676460" y="182796"/>
                  </a:lnTo>
                  <a:lnTo>
                    <a:pt x="634138" y="223706"/>
                  </a:lnTo>
                  <a:lnTo>
                    <a:pt x="16143" y="841107"/>
                  </a:lnTo>
                  <a:lnTo>
                    <a:pt x="12668" y="843630"/>
                  </a:lnTo>
                  <a:lnTo>
                    <a:pt x="6265" y="846434"/>
                  </a:lnTo>
                  <a:lnTo>
                    <a:pt x="4177" y="848134"/>
                  </a:lnTo>
                  <a:lnTo>
                    <a:pt x="2785" y="850220"/>
                  </a:lnTo>
                  <a:lnTo>
                    <a:pt x="0" y="8572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395"/>
            <p:cNvSpPr/>
            <p:nvPr/>
          </p:nvSpPr>
          <p:spPr>
            <a:xfrm>
              <a:off x="2900362" y="1868805"/>
              <a:ext cx="848325" cy="839447"/>
            </a:xfrm>
            <a:custGeom>
              <a:avLst/>
              <a:gdLst/>
              <a:ahLst/>
              <a:cxnLst/>
              <a:rect l="0" t="0" r="0" b="0"/>
              <a:pathLst>
                <a:path w="848325" h="839447">
                  <a:moveTo>
                    <a:pt x="840105" y="0"/>
                  </a:moveTo>
                  <a:lnTo>
                    <a:pt x="847486" y="0"/>
                  </a:lnTo>
                  <a:lnTo>
                    <a:pt x="848148" y="5080"/>
                  </a:lnTo>
                  <a:lnTo>
                    <a:pt x="848324" y="9101"/>
                  </a:lnTo>
                  <a:lnTo>
                    <a:pt x="847490" y="12735"/>
                  </a:lnTo>
                  <a:lnTo>
                    <a:pt x="836715" y="32921"/>
                  </a:lnTo>
                  <a:lnTo>
                    <a:pt x="818868" y="55539"/>
                  </a:lnTo>
                  <a:lnTo>
                    <a:pt x="800687" y="78368"/>
                  </a:lnTo>
                  <a:lnTo>
                    <a:pt x="761375" y="114222"/>
                  </a:lnTo>
                  <a:lnTo>
                    <a:pt x="738439" y="135538"/>
                  </a:lnTo>
                  <a:lnTo>
                    <a:pt x="712370" y="157711"/>
                  </a:lnTo>
                  <a:lnTo>
                    <a:pt x="687449" y="180266"/>
                  </a:lnTo>
                  <a:lnTo>
                    <a:pt x="661768" y="203943"/>
                  </a:lnTo>
                  <a:lnTo>
                    <a:pt x="631304" y="230341"/>
                  </a:lnTo>
                  <a:lnTo>
                    <a:pt x="586573" y="267427"/>
                  </a:lnTo>
                  <a:lnTo>
                    <a:pt x="572024" y="281155"/>
                  </a:lnTo>
                  <a:lnTo>
                    <a:pt x="557562" y="296021"/>
                  </a:lnTo>
                  <a:lnTo>
                    <a:pt x="543158" y="311647"/>
                  </a:lnTo>
                  <a:lnTo>
                    <a:pt x="527840" y="326827"/>
                  </a:lnTo>
                  <a:lnTo>
                    <a:pt x="511914" y="341710"/>
                  </a:lnTo>
                  <a:lnTo>
                    <a:pt x="478977" y="370946"/>
                  </a:lnTo>
                  <a:lnTo>
                    <a:pt x="445289" y="399815"/>
                  </a:lnTo>
                  <a:lnTo>
                    <a:pt x="428304" y="415133"/>
                  </a:lnTo>
                  <a:lnTo>
                    <a:pt x="376143" y="463997"/>
                  </a:lnTo>
                  <a:lnTo>
                    <a:pt x="338307" y="497686"/>
                  </a:lnTo>
                  <a:lnTo>
                    <a:pt x="320788" y="514670"/>
                  </a:lnTo>
                  <a:lnTo>
                    <a:pt x="304346" y="531708"/>
                  </a:lnTo>
                  <a:lnTo>
                    <a:pt x="288622" y="548782"/>
                  </a:lnTo>
                  <a:lnTo>
                    <a:pt x="272425" y="564927"/>
                  </a:lnTo>
                  <a:lnTo>
                    <a:pt x="255912" y="580453"/>
                  </a:lnTo>
                  <a:lnTo>
                    <a:pt x="239188" y="595566"/>
                  </a:lnTo>
                  <a:lnTo>
                    <a:pt x="223276" y="611356"/>
                  </a:lnTo>
                  <a:lnTo>
                    <a:pt x="207906" y="627598"/>
                  </a:lnTo>
                  <a:lnTo>
                    <a:pt x="192896" y="644141"/>
                  </a:lnTo>
                  <a:lnTo>
                    <a:pt x="178127" y="658980"/>
                  </a:lnTo>
                  <a:lnTo>
                    <a:pt x="163519" y="672682"/>
                  </a:lnTo>
                  <a:lnTo>
                    <a:pt x="149018" y="685627"/>
                  </a:lnTo>
                  <a:lnTo>
                    <a:pt x="122745" y="710171"/>
                  </a:lnTo>
                  <a:lnTo>
                    <a:pt x="99321" y="733779"/>
                  </a:lnTo>
                  <a:lnTo>
                    <a:pt x="79385" y="756971"/>
                  </a:lnTo>
                  <a:lnTo>
                    <a:pt x="61000" y="774899"/>
                  </a:lnTo>
                  <a:lnTo>
                    <a:pt x="37124" y="795702"/>
                  </a:lnTo>
                  <a:lnTo>
                    <a:pt x="25072" y="807988"/>
                  </a:lnTo>
                  <a:lnTo>
                    <a:pt x="6383" y="832606"/>
                  </a:lnTo>
                  <a:lnTo>
                    <a:pt x="560" y="839446"/>
                  </a:lnTo>
                  <a:lnTo>
                    <a:pt x="374" y="838713"/>
                  </a:lnTo>
                  <a:lnTo>
                    <a:pt x="0" y="8315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396"/>
            <p:cNvSpPr/>
            <p:nvPr/>
          </p:nvSpPr>
          <p:spPr>
            <a:xfrm>
              <a:off x="3253332" y="1843118"/>
              <a:ext cx="932789" cy="882771"/>
            </a:xfrm>
            <a:custGeom>
              <a:avLst/>
              <a:gdLst/>
              <a:ahLst/>
              <a:cxnLst/>
              <a:rect l="0" t="0" r="0" b="0"/>
              <a:pathLst>
                <a:path w="932789" h="882771">
                  <a:moveTo>
                    <a:pt x="907188" y="8542"/>
                  </a:moveTo>
                  <a:lnTo>
                    <a:pt x="911738" y="3991"/>
                  </a:lnTo>
                  <a:lnTo>
                    <a:pt x="914031" y="2650"/>
                  </a:lnTo>
                  <a:lnTo>
                    <a:pt x="922788" y="322"/>
                  </a:lnTo>
                  <a:lnTo>
                    <a:pt x="931578" y="0"/>
                  </a:lnTo>
                  <a:lnTo>
                    <a:pt x="932020" y="942"/>
                  </a:lnTo>
                  <a:lnTo>
                    <a:pt x="932643" y="6819"/>
                  </a:lnTo>
                  <a:lnTo>
                    <a:pt x="932788" y="11904"/>
                  </a:lnTo>
                  <a:lnTo>
                    <a:pt x="930313" y="19878"/>
                  </a:lnTo>
                  <a:lnTo>
                    <a:pt x="928320" y="24672"/>
                  </a:lnTo>
                  <a:lnTo>
                    <a:pt x="911861" y="45071"/>
                  </a:lnTo>
                  <a:lnTo>
                    <a:pt x="888887" y="69213"/>
                  </a:lnTo>
                  <a:lnTo>
                    <a:pt x="822024" y="136525"/>
                  </a:lnTo>
                  <a:lnTo>
                    <a:pt x="807549" y="149109"/>
                  </a:lnTo>
                  <a:lnTo>
                    <a:pt x="792185" y="161308"/>
                  </a:lnTo>
                  <a:lnTo>
                    <a:pt x="776226" y="173251"/>
                  </a:lnTo>
                  <a:lnTo>
                    <a:pt x="759872" y="186928"/>
                  </a:lnTo>
                  <a:lnTo>
                    <a:pt x="743255" y="201761"/>
                  </a:lnTo>
                  <a:lnTo>
                    <a:pt x="726462" y="217364"/>
                  </a:lnTo>
                  <a:lnTo>
                    <a:pt x="692563" y="247402"/>
                  </a:lnTo>
                  <a:lnTo>
                    <a:pt x="619683" y="310041"/>
                  </a:lnTo>
                  <a:lnTo>
                    <a:pt x="600265" y="327651"/>
                  </a:lnTo>
                  <a:lnTo>
                    <a:pt x="560910" y="364998"/>
                  </a:lnTo>
                  <a:lnTo>
                    <a:pt x="540128" y="383339"/>
                  </a:lnTo>
                  <a:lnTo>
                    <a:pt x="518654" y="401282"/>
                  </a:lnTo>
                  <a:lnTo>
                    <a:pt x="496718" y="418958"/>
                  </a:lnTo>
                  <a:lnTo>
                    <a:pt x="475426" y="437410"/>
                  </a:lnTo>
                  <a:lnTo>
                    <a:pt x="454564" y="456379"/>
                  </a:lnTo>
                  <a:lnTo>
                    <a:pt x="413604" y="495235"/>
                  </a:lnTo>
                  <a:lnTo>
                    <a:pt x="373175" y="534730"/>
                  </a:lnTo>
                  <a:lnTo>
                    <a:pt x="352107" y="553644"/>
                  </a:lnTo>
                  <a:lnTo>
                    <a:pt x="330441" y="571968"/>
                  </a:lnTo>
                  <a:lnTo>
                    <a:pt x="308377" y="589899"/>
                  </a:lnTo>
                  <a:lnTo>
                    <a:pt x="287953" y="607568"/>
                  </a:lnTo>
                  <a:lnTo>
                    <a:pt x="268622" y="625063"/>
                  </a:lnTo>
                  <a:lnTo>
                    <a:pt x="232855" y="658788"/>
                  </a:lnTo>
                  <a:lnTo>
                    <a:pt x="156423" y="733804"/>
                  </a:lnTo>
                  <a:lnTo>
                    <a:pt x="117578" y="772497"/>
                  </a:lnTo>
                  <a:lnTo>
                    <a:pt x="93652" y="793847"/>
                  </a:lnTo>
                  <a:lnTo>
                    <a:pt x="72224" y="812861"/>
                  </a:lnTo>
                  <a:lnTo>
                    <a:pt x="36703" y="852471"/>
                  </a:lnTo>
                  <a:lnTo>
                    <a:pt x="14903" y="870004"/>
                  </a:lnTo>
                  <a:lnTo>
                    <a:pt x="12294" y="873363"/>
                  </a:lnTo>
                  <a:lnTo>
                    <a:pt x="10554" y="876554"/>
                  </a:lnTo>
                  <a:lnTo>
                    <a:pt x="8442" y="878681"/>
                  </a:lnTo>
                  <a:lnTo>
                    <a:pt x="6081" y="880100"/>
                  </a:lnTo>
                  <a:lnTo>
                    <a:pt x="0" y="882376"/>
                  </a:lnTo>
                  <a:lnTo>
                    <a:pt x="453" y="882563"/>
                  </a:lnTo>
                  <a:lnTo>
                    <a:pt x="3497" y="882770"/>
                  </a:lnTo>
                  <a:lnTo>
                    <a:pt x="5642" y="881873"/>
                  </a:lnTo>
                  <a:lnTo>
                    <a:pt x="15647" y="8743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397"/>
            <p:cNvSpPr/>
            <p:nvPr/>
          </p:nvSpPr>
          <p:spPr>
            <a:xfrm>
              <a:off x="3672089" y="1800694"/>
              <a:ext cx="1078036" cy="914888"/>
            </a:xfrm>
            <a:custGeom>
              <a:avLst/>
              <a:gdLst/>
              <a:ahLst/>
              <a:cxnLst/>
              <a:rect l="0" t="0" r="0" b="0"/>
              <a:pathLst>
                <a:path w="1078036" h="914888">
                  <a:moveTo>
                    <a:pt x="951345" y="33820"/>
                  </a:moveTo>
                  <a:lnTo>
                    <a:pt x="987141" y="21889"/>
                  </a:lnTo>
                  <a:lnTo>
                    <a:pt x="1017666" y="14822"/>
                  </a:lnTo>
                  <a:lnTo>
                    <a:pt x="1049218" y="4879"/>
                  </a:lnTo>
                  <a:lnTo>
                    <a:pt x="1063318" y="1115"/>
                  </a:lnTo>
                  <a:lnTo>
                    <a:pt x="1073528" y="0"/>
                  </a:lnTo>
                  <a:lnTo>
                    <a:pt x="1075663" y="796"/>
                  </a:lnTo>
                  <a:lnTo>
                    <a:pt x="1077087" y="2279"/>
                  </a:lnTo>
                  <a:lnTo>
                    <a:pt x="1078035" y="4221"/>
                  </a:lnTo>
                  <a:lnTo>
                    <a:pt x="1077716" y="7420"/>
                  </a:lnTo>
                  <a:lnTo>
                    <a:pt x="1070358" y="26242"/>
                  </a:lnTo>
                  <a:lnTo>
                    <a:pt x="1067835" y="31626"/>
                  </a:lnTo>
                  <a:lnTo>
                    <a:pt x="1050631" y="52855"/>
                  </a:lnTo>
                  <a:lnTo>
                    <a:pt x="1022885" y="77243"/>
                  </a:lnTo>
                  <a:lnTo>
                    <a:pt x="940336" y="144650"/>
                  </a:lnTo>
                  <a:lnTo>
                    <a:pt x="923051" y="157237"/>
                  </a:lnTo>
                  <a:lnTo>
                    <a:pt x="904860" y="169438"/>
                  </a:lnTo>
                  <a:lnTo>
                    <a:pt x="886065" y="181382"/>
                  </a:lnTo>
                  <a:lnTo>
                    <a:pt x="842322" y="207353"/>
                  </a:lnTo>
                  <a:lnTo>
                    <a:pt x="818655" y="220947"/>
                  </a:lnTo>
                  <a:lnTo>
                    <a:pt x="795258" y="236676"/>
                  </a:lnTo>
                  <a:lnTo>
                    <a:pt x="772040" y="253830"/>
                  </a:lnTo>
                  <a:lnTo>
                    <a:pt x="748941" y="271934"/>
                  </a:lnTo>
                  <a:lnTo>
                    <a:pt x="724969" y="289718"/>
                  </a:lnTo>
                  <a:lnTo>
                    <a:pt x="650273" y="343004"/>
                  </a:lnTo>
                  <a:lnTo>
                    <a:pt x="599413" y="381103"/>
                  </a:lnTo>
                  <a:lnTo>
                    <a:pt x="490068" y="466733"/>
                  </a:lnTo>
                  <a:lnTo>
                    <a:pt x="433596" y="511659"/>
                  </a:lnTo>
                  <a:lnTo>
                    <a:pt x="379287" y="557026"/>
                  </a:lnTo>
                  <a:lnTo>
                    <a:pt x="213583" y="700297"/>
                  </a:lnTo>
                  <a:lnTo>
                    <a:pt x="193756" y="718168"/>
                  </a:lnTo>
                  <a:lnTo>
                    <a:pt x="139500" y="768720"/>
                  </a:lnTo>
                  <a:lnTo>
                    <a:pt x="93790" y="808675"/>
                  </a:lnTo>
                  <a:lnTo>
                    <a:pt x="67925" y="832861"/>
                  </a:lnTo>
                  <a:lnTo>
                    <a:pt x="48809" y="853769"/>
                  </a:lnTo>
                  <a:lnTo>
                    <a:pt x="27337" y="879066"/>
                  </a:lnTo>
                  <a:lnTo>
                    <a:pt x="4977" y="903777"/>
                  </a:lnTo>
                  <a:lnTo>
                    <a:pt x="480" y="914887"/>
                  </a:lnTo>
                  <a:lnTo>
                    <a:pt x="253" y="914568"/>
                  </a:lnTo>
                  <a:lnTo>
                    <a:pt x="0" y="911674"/>
                  </a:lnTo>
                  <a:lnTo>
                    <a:pt x="885" y="910521"/>
                  </a:lnTo>
                  <a:lnTo>
                    <a:pt x="2428" y="909752"/>
                  </a:lnTo>
                  <a:lnTo>
                    <a:pt x="8370" y="90821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398"/>
            <p:cNvSpPr/>
            <p:nvPr/>
          </p:nvSpPr>
          <p:spPr>
            <a:xfrm>
              <a:off x="4135407" y="1860232"/>
              <a:ext cx="993453" cy="855381"/>
            </a:xfrm>
            <a:custGeom>
              <a:avLst/>
              <a:gdLst/>
              <a:ahLst/>
              <a:cxnLst/>
              <a:rect l="0" t="0" r="0" b="0"/>
              <a:pathLst>
                <a:path w="993453" h="855381">
                  <a:moveTo>
                    <a:pt x="985233" y="0"/>
                  </a:moveTo>
                  <a:lnTo>
                    <a:pt x="992614" y="0"/>
                  </a:lnTo>
                  <a:lnTo>
                    <a:pt x="993011" y="953"/>
                  </a:lnTo>
                  <a:lnTo>
                    <a:pt x="993452" y="4551"/>
                  </a:lnTo>
                  <a:lnTo>
                    <a:pt x="991108" y="11865"/>
                  </a:lnTo>
                  <a:lnTo>
                    <a:pt x="989149" y="16483"/>
                  </a:lnTo>
                  <a:lnTo>
                    <a:pt x="977292" y="32083"/>
                  </a:lnTo>
                  <a:lnTo>
                    <a:pt x="955265" y="55373"/>
                  </a:lnTo>
                  <a:lnTo>
                    <a:pt x="930634" y="79272"/>
                  </a:lnTo>
                  <a:lnTo>
                    <a:pt x="906991" y="99367"/>
                  </a:lnTo>
                  <a:lnTo>
                    <a:pt x="880609" y="123538"/>
                  </a:lnTo>
                  <a:lnTo>
                    <a:pt x="851103" y="150156"/>
                  </a:lnTo>
                  <a:lnTo>
                    <a:pt x="833900" y="163921"/>
                  </a:lnTo>
                  <a:lnTo>
                    <a:pt x="797006" y="191916"/>
                  </a:lnTo>
                  <a:lnTo>
                    <a:pt x="671465" y="285015"/>
                  </a:lnTo>
                  <a:lnTo>
                    <a:pt x="622895" y="322253"/>
                  </a:lnTo>
                  <a:lnTo>
                    <a:pt x="575274" y="361029"/>
                  </a:lnTo>
                  <a:lnTo>
                    <a:pt x="551907" y="380703"/>
                  </a:lnTo>
                  <a:lnTo>
                    <a:pt x="526804" y="399535"/>
                  </a:lnTo>
                  <a:lnTo>
                    <a:pt x="500544" y="417804"/>
                  </a:lnTo>
                  <a:lnTo>
                    <a:pt x="473512" y="435698"/>
                  </a:lnTo>
                  <a:lnTo>
                    <a:pt x="447870" y="454296"/>
                  </a:lnTo>
                  <a:lnTo>
                    <a:pt x="423156" y="473361"/>
                  </a:lnTo>
                  <a:lnTo>
                    <a:pt x="375376" y="512325"/>
                  </a:lnTo>
                  <a:lnTo>
                    <a:pt x="305636" y="570794"/>
                  </a:lnTo>
                  <a:lnTo>
                    <a:pt x="259644" y="607064"/>
                  </a:lnTo>
                  <a:lnTo>
                    <a:pt x="238617" y="624737"/>
                  </a:lnTo>
                  <a:lnTo>
                    <a:pt x="218884" y="642234"/>
                  </a:lnTo>
                  <a:lnTo>
                    <a:pt x="200014" y="659613"/>
                  </a:lnTo>
                  <a:lnTo>
                    <a:pt x="163806" y="691624"/>
                  </a:lnTo>
                  <a:lnTo>
                    <a:pt x="146150" y="706828"/>
                  </a:lnTo>
                  <a:lnTo>
                    <a:pt x="130569" y="720774"/>
                  </a:lnTo>
                  <a:lnTo>
                    <a:pt x="103097" y="746429"/>
                  </a:lnTo>
                  <a:lnTo>
                    <a:pt x="66211" y="782292"/>
                  </a:lnTo>
                  <a:lnTo>
                    <a:pt x="35702" y="807947"/>
                  </a:lnTo>
                  <a:lnTo>
                    <a:pt x="22517" y="821368"/>
                  </a:lnTo>
                  <a:lnTo>
                    <a:pt x="3992" y="844481"/>
                  </a:lnTo>
                  <a:lnTo>
                    <a:pt x="0" y="855380"/>
                  </a:lnTo>
                  <a:lnTo>
                    <a:pt x="751" y="855051"/>
                  </a:lnTo>
                  <a:lnTo>
                    <a:pt x="7968" y="8486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399"/>
            <p:cNvSpPr/>
            <p:nvPr/>
          </p:nvSpPr>
          <p:spPr>
            <a:xfrm>
              <a:off x="4692015" y="1903095"/>
              <a:ext cx="913624" cy="840106"/>
            </a:xfrm>
            <a:custGeom>
              <a:avLst/>
              <a:gdLst/>
              <a:ahLst/>
              <a:cxnLst/>
              <a:rect l="0" t="0" r="0" b="0"/>
              <a:pathLst>
                <a:path w="913624" h="840106">
                  <a:moveTo>
                    <a:pt x="908685" y="0"/>
                  </a:moveTo>
                  <a:lnTo>
                    <a:pt x="913235" y="0"/>
                  </a:lnTo>
                  <a:lnTo>
                    <a:pt x="913623" y="952"/>
                  </a:lnTo>
                  <a:lnTo>
                    <a:pt x="912930" y="2540"/>
                  </a:lnTo>
                  <a:lnTo>
                    <a:pt x="911515" y="4550"/>
                  </a:lnTo>
                  <a:lnTo>
                    <a:pt x="909942" y="11865"/>
                  </a:lnTo>
                  <a:lnTo>
                    <a:pt x="909523" y="16482"/>
                  </a:lnTo>
                  <a:lnTo>
                    <a:pt x="907339" y="21466"/>
                  </a:lnTo>
                  <a:lnTo>
                    <a:pt x="894210" y="39486"/>
                  </a:lnTo>
                  <a:lnTo>
                    <a:pt x="880344" y="57871"/>
                  </a:lnTo>
                  <a:lnTo>
                    <a:pt x="862116" y="76203"/>
                  </a:lnTo>
                  <a:lnTo>
                    <a:pt x="840362" y="94828"/>
                  </a:lnTo>
                  <a:lnTo>
                    <a:pt x="694672" y="215864"/>
                  </a:lnTo>
                  <a:lnTo>
                    <a:pt x="505064" y="363464"/>
                  </a:lnTo>
                  <a:lnTo>
                    <a:pt x="480537" y="384232"/>
                  </a:lnTo>
                  <a:lnTo>
                    <a:pt x="456565" y="405697"/>
                  </a:lnTo>
                  <a:lnTo>
                    <a:pt x="383881" y="472314"/>
                  </a:lnTo>
                  <a:lnTo>
                    <a:pt x="358790" y="494898"/>
                  </a:lnTo>
                  <a:lnTo>
                    <a:pt x="336348" y="517574"/>
                  </a:lnTo>
                  <a:lnTo>
                    <a:pt x="315672" y="540312"/>
                  </a:lnTo>
                  <a:lnTo>
                    <a:pt x="296173" y="563090"/>
                  </a:lnTo>
                  <a:lnTo>
                    <a:pt x="277458" y="583991"/>
                  </a:lnTo>
                  <a:lnTo>
                    <a:pt x="241425" y="622454"/>
                  </a:lnTo>
                  <a:lnTo>
                    <a:pt x="189008" y="676238"/>
                  </a:lnTo>
                  <a:lnTo>
                    <a:pt x="172677" y="690855"/>
                  </a:lnTo>
                  <a:lnTo>
                    <a:pt x="157028" y="703458"/>
                  </a:lnTo>
                  <a:lnTo>
                    <a:pt x="141833" y="714717"/>
                  </a:lnTo>
                  <a:lnTo>
                    <a:pt x="126940" y="725080"/>
                  </a:lnTo>
                  <a:lnTo>
                    <a:pt x="112249" y="734847"/>
                  </a:lnTo>
                  <a:lnTo>
                    <a:pt x="84178" y="753318"/>
                  </a:lnTo>
                  <a:lnTo>
                    <a:pt x="59002" y="771053"/>
                  </a:lnTo>
                  <a:lnTo>
                    <a:pt x="32510" y="797102"/>
                  </a:lnTo>
                  <a:lnTo>
                    <a:pt x="9843" y="821436"/>
                  </a:lnTo>
                  <a:lnTo>
                    <a:pt x="6562" y="824801"/>
                  </a:lnTo>
                  <a:lnTo>
                    <a:pt x="4375" y="827997"/>
                  </a:lnTo>
                  <a:lnTo>
                    <a:pt x="0" y="8401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400"/>
            <p:cNvSpPr/>
            <p:nvPr/>
          </p:nvSpPr>
          <p:spPr>
            <a:xfrm>
              <a:off x="5086350" y="2023110"/>
              <a:ext cx="801105" cy="762953"/>
            </a:xfrm>
            <a:custGeom>
              <a:avLst/>
              <a:gdLst/>
              <a:ahLst/>
              <a:cxnLst/>
              <a:rect l="0" t="0" r="0" b="0"/>
              <a:pathLst>
                <a:path w="801105" h="762953">
                  <a:moveTo>
                    <a:pt x="754379" y="0"/>
                  </a:moveTo>
                  <a:lnTo>
                    <a:pt x="791789" y="0"/>
                  </a:lnTo>
                  <a:lnTo>
                    <a:pt x="794559" y="1905"/>
                  </a:lnTo>
                  <a:lnTo>
                    <a:pt x="800177" y="9101"/>
                  </a:lnTo>
                  <a:lnTo>
                    <a:pt x="801104" y="12735"/>
                  </a:lnTo>
                  <a:lnTo>
                    <a:pt x="800769" y="16110"/>
                  </a:lnTo>
                  <a:lnTo>
                    <a:pt x="796904" y="24305"/>
                  </a:lnTo>
                  <a:lnTo>
                    <a:pt x="784019" y="44031"/>
                  </a:lnTo>
                  <a:lnTo>
                    <a:pt x="766231" y="64269"/>
                  </a:lnTo>
                  <a:lnTo>
                    <a:pt x="737677" y="93549"/>
                  </a:lnTo>
                  <a:lnTo>
                    <a:pt x="716158" y="115237"/>
                  </a:lnTo>
                  <a:lnTo>
                    <a:pt x="703181" y="126355"/>
                  </a:lnTo>
                  <a:lnTo>
                    <a:pt x="688815" y="137576"/>
                  </a:lnTo>
                  <a:lnTo>
                    <a:pt x="673523" y="148867"/>
                  </a:lnTo>
                  <a:lnTo>
                    <a:pt x="658565" y="161157"/>
                  </a:lnTo>
                  <a:lnTo>
                    <a:pt x="643831" y="174113"/>
                  </a:lnTo>
                  <a:lnTo>
                    <a:pt x="629245" y="187513"/>
                  </a:lnTo>
                  <a:lnTo>
                    <a:pt x="597799" y="215101"/>
                  </a:lnTo>
                  <a:lnTo>
                    <a:pt x="475376" y="318922"/>
                  </a:lnTo>
                  <a:lnTo>
                    <a:pt x="455982" y="334534"/>
                  </a:lnTo>
                  <a:lnTo>
                    <a:pt x="396831" y="380214"/>
                  </a:lnTo>
                  <a:lnTo>
                    <a:pt x="357027" y="412824"/>
                  </a:lnTo>
                  <a:lnTo>
                    <a:pt x="338030" y="429521"/>
                  </a:lnTo>
                  <a:lnTo>
                    <a:pt x="319651" y="446367"/>
                  </a:lnTo>
                  <a:lnTo>
                    <a:pt x="301683" y="463313"/>
                  </a:lnTo>
                  <a:lnTo>
                    <a:pt x="263939" y="497382"/>
                  </a:lnTo>
                  <a:lnTo>
                    <a:pt x="225891" y="530621"/>
                  </a:lnTo>
                  <a:lnTo>
                    <a:pt x="189931" y="561269"/>
                  </a:lnTo>
                  <a:lnTo>
                    <a:pt x="173293" y="576109"/>
                  </a:lnTo>
                  <a:lnTo>
                    <a:pt x="127122" y="618797"/>
                  </a:lnTo>
                  <a:lnTo>
                    <a:pt x="97774" y="643956"/>
                  </a:lnTo>
                  <a:lnTo>
                    <a:pt x="85185" y="655998"/>
                  </a:lnTo>
                  <a:lnTo>
                    <a:pt x="63577" y="679540"/>
                  </a:lnTo>
                  <a:lnTo>
                    <a:pt x="46988" y="700162"/>
                  </a:lnTo>
                  <a:lnTo>
                    <a:pt x="33266" y="717901"/>
                  </a:lnTo>
                  <a:lnTo>
                    <a:pt x="16735" y="737644"/>
                  </a:lnTo>
                  <a:lnTo>
                    <a:pt x="7645" y="753331"/>
                  </a:lnTo>
                  <a:lnTo>
                    <a:pt x="0" y="76295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401"/>
            <p:cNvSpPr/>
            <p:nvPr/>
          </p:nvSpPr>
          <p:spPr>
            <a:xfrm>
              <a:off x="5574982" y="2220277"/>
              <a:ext cx="488634" cy="514351"/>
            </a:xfrm>
            <a:custGeom>
              <a:avLst/>
              <a:gdLst/>
              <a:ahLst/>
              <a:cxnLst/>
              <a:rect l="0" t="0" r="0" b="0"/>
              <a:pathLst>
                <a:path w="488634" h="514351">
                  <a:moveTo>
                    <a:pt x="488633" y="0"/>
                  </a:moveTo>
                  <a:lnTo>
                    <a:pt x="488633" y="11932"/>
                  </a:lnTo>
                  <a:lnTo>
                    <a:pt x="484082" y="24702"/>
                  </a:lnTo>
                  <a:lnTo>
                    <a:pt x="476767" y="37649"/>
                  </a:lnTo>
                  <a:lnTo>
                    <a:pt x="472150" y="45102"/>
                  </a:lnTo>
                  <a:lnTo>
                    <a:pt x="466214" y="53880"/>
                  </a:lnTo>
                  <a:lnTo>
                    <a:pt x="451999" y="73794"/>
                  </a:lnTo>
                  <a:lnTo>
                    <a:pt x="427931" y="106426"/>
                  </a:lnTo>
                  <a:lnTo>
                    <a:pt x="417684" y="118576"/>
                  </a:lnTo>
                  <a:lnTo>
                    <a:pt x="406091" y="131438"/>
                  </a:lnTo>
                  <a:lnTo>
                    <a:pt x="393600" y="144775"/>
                  </a:lnTo>
                  <a:lnTo>
                    <a:pt x="379558" y="158429"/>
                  </a:lnTo>
                  <a:lnTo>
                    <a:pt x="364481" y="172294"/>
                  </a:lnTo>
                  <a:lnTo>
                    <a:pt x="348715" y="186301"/>
                  </a:lnTo>
                  <a:lnTo>
                    <a:pt x="318497" y="214563"/>
                  </a:lnTo>
                  <a:lnTo>
                    <a:pt x="303771" y="228767"/>
                  </a:lnTo>
                  <a:lnTo>
                    <a:pt x="288239" y="242999"/>
                  </a:lnTo>
                  <a:lnTo>
                    <a:pt x="255741" y="271512"/>
                  </a:lnTo>
                  <a:lnTo>
                    <a:pt x="205315" y="314340"/>
                  </a:lnTo>
                  <a:lnTo>
                    <a:pt x="190217" y="328622"/>
                  </a:lnTo>
                  <a:lnTo>
                    <a:pt x="176341" y="342907"/>
                  </a:lnTo>
                  <a:lnTo>
                    <a:pt x="163281" y="357192"/>
                  </a:lnTo>
                  <a:lnTo>
                    <a:pt x="149811" y="370525"/>
                  </a:lnTo>
                  <a:lnTo>
                    <a:pt x="136070" y="383224"/>
                  </a:lnTo>
                  <a:lnTo>
                    <a:pt x="122146" y="395500"/>
                  </a:lnTo>
                  <a:lnTo>
                    <a:pt x="99054" y="416761"/>
                  </a:lnTo>
                  <a:lnTo>
                    <a:pt x="69990" y="444795"/>
                  </a:lnTo>
                  <a:lnTo>
                    <a:pt x="60947" y="453692"/>
                  </a:lnTo>
                  <a:lnTo>
                    <a:pt x="52062" y="461529"/>
                  </a:lnTo>
                  <a:lnTo>
                    <a:pt x="43280" y="468659"/>
                  </a:lnTo>
                  <a:lnTo>
                    <a:pt x="34569" y="475317"/>
                  </a:lnTo>
                  <a:lnTo>
                    <a:pt x="22349" y="485254"/>
                  </a:lnTo>
                  <a:lnTo>
                    <a:pt x="10115" y="496204"/>
                  </a:lnTo>
                  <a:lnTo>
                    <a:pt x="6743" y="499395"/>
                  </a:lnTo>
                  <a:lnTo>
                    <a:pt x="4495" y="502475"/>
                  </a:lnTo>
                  <a:lnTo>
                    <a:pt x="0" y="5143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402"/>
            <p:cNvSpPr/>
            <p:nvPr/>
          </p:nvSpPr>
          <p:spPr>
            <a:xfrm>
              <a:off x="5763577" y="2357437"/>
              <a:ext cx="420053" cy="471489"/>
            </a:xfrm>
            <a:custGeom>
              <a:avLst/>
              <a:gdLst/>
              <a:ahLst/>
              <a:cxnLst/>
              <a:rect l="0" t="0" r="0" b="0"/>
              <a:pathLst>
                <a:path w="420053" h="471489">
                  <a:moveTo>
                    <a:pt x="420052" y="0"/>
                  </a:moveTo>
                  <a:lnTo>
                    <a:pt x="420052" y="11932"/>
                  </a:lnTo>
                  <a:lnTo>
                    <a:pt x="415502" y="24702"/>
                  </a:lnTo>
                  <a:lnTo>
                    <a:pt x="408187" y="37649"/>
                  </a:lnTo>
                  <a:lnTo>
                    <a:pt x="403570" y="45102"/>
                  </a:lnTo>
                  <a:lnTo>
                    <a:pt x="396682" y="53880"/>
                  </a:lnTo>
                  <a:lnTo>
                    <a:pt x="388280" y="63543"/>
                  </a:lnTo>
                  <a:lnTo>
                    <a:pt x="378868" y="73794"/>
                  </a:lnTo>
                  <a:lnTo>
                    <a:pt x="355711" y="97885"/>
                  </a:lnTo>
                  <a:lnTo>
                    <a:pt x="342868" y="110977"/>
                  </a:lnTo>
                  <a:lnTo>
                    <a:pt x="328591" y="124467"/>
                  </a:lnTo>
                  <a:lnTo>
                    <a:pt x="281193" y="167160"/>
                  </a:lnTo>
                  <a:lnTo>
                    <a:pt x="247847" y="199071"/>
                  </a:lnTo>
                  <a:lnTo>
                    <a:pt x="138286" y="307585"/>
                  </a:lnTo>
                  <a:lnTo>
                    <a:pt x="120765" y="326024"/>
                  </a:lnTo>
                  <a:lnTo>
                    <a:pt x="86058" y="364292"/>
                  </a:lnTo>
                  <a:lnTo>
                    <a:pt x="71660" y="381926"/>
                  </a:lnTo>
                  <a:lnTo>
                    <a:pt x="59203" y="398445"/>
                  </a:lnTo>
                  <a:lnTo>
                    <a:pt x="48041" y="414220"/>
                  </a:lnTo>
                  <a:lnTo>
                    <a:pt x="37743" y="427594"/>
                  </a:lnTo>
                  <a:lnTo>
                    <a:pt x="28019" y="439368"/>
                  </a:lnTo>
                  <a:lnTo>
                    <a:pt x="0" y="4714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49211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3" y="1095375"/>
            <a:ext cx="4067175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358"/>
          <p:cNvSpPr/>
          <p:nvPr/>
        </p:nvSpPr>
        <p:spPr>
          <a:xfrm>
            <a:off x="3235046" y="3677602"/>
            <a:ext cx="51070" cy="51427"/>
          </a:xfrm>
          <a:custGeom>
            <a:avLst/>
            <a:gdLst/>
            <a:ahLst/>
            <a:cxnLst/>
            <a:rect l="0" t="0" r="0" b="0"/>
            <a:pathLst>
              <a:path w="51070" h="51427">
                <a:moveTo>
                  <a:pt x="33933" y="34290"/>
                </a:moveTo>
                <a:lnTo>
                  <a:pt x="33933" y="41671"/>
                </a:lnTo>
                <a:lnTo>
                  <a:pt x="32981" y="42068"/>
                </a:lnTo>
                <a:lnTo>
                  <a:pt x="31393" y="42333"/>
                </a:lnTo>
                <a:lnTo>
                  <a:pt x="29383" y="42510"/>
                </a:lnTo>
                <a:lnTo>
                  <a:pt x="28042" y="43580"/>
                </a:lnTo>
                <a:lnTo>
                  <a:pt x="27149" y="45246"/>
                </a:lnTo>
                <a:lnTo>
                  <a:pt x="26552" y="47309"/>
                </a:lnTo>
                <a:lnTo>
                  <a:pt x="25203" y="48684"/>
                </a:lnTo>
                <a:lnTo>
                  <a:pt x="23350" y="49601"/>
                </a:lnTo>
                <a:lnTo>
                  <a:pt x="18085" y="51073"/>
                </a:lnTo>
                <a:lnTo>
                  <a:pt x="16700" y="51194"/>
                </a:lnTo>
                <a:lnTo>
                  <a:pt x="14825" y="51274"/>
                </a:lnTo>
                <a:lnTo>
                  <a:pt x="8603" y="51426"/>
                </a:lnTo>
                <a:lnTo>
                  <a:pt x="8474" y="50476"/>
                </a:lnTo>
                <a:lnTo>
                  <a:pt x="8388" y="48891"/>
                </a:lnTo>
                <a:lnTo>
                  <a:pt x="8331" y="46881"/>
                </a:lnTo>
                <a:lnTo>
                  <a:pt x="7340" y="45542"/>
                </a:lnTo>
                <a:lnTo>
                  <a:pt x="5727" y="44649"/>
                </a:lnTo>
                <a:lnTo>
                  <a:pt x="3699" y="44053"/>
                </a:lnTo>
                <a:lnTo>
                  <a:pt x="2347" y="42704"/>
                </a:lnTo>
                <a:lnTo>
                  <a:pt x="1446" y="40852"/>
                </a:lnTo>
                <a:lnTo>
                  <a:pt x="0" y="35586"/>
                </a:lnTo>
                <a:lnTo>
                  <a:pt x="834" y="35154"/>
                </a:lnTo>
                <a:lnTo>
                  <a:pt x="2342" y="34866"/>
                </a:lnTo>
                <a:lnTo>
                  <a:pt x="7872" y="34324"/>
                </a:lnTo>
                <a:lnTo>
                  <a:pt x="8939" y="33360"/>
                </a:lnTo>
                <a:lnTo>
                  <a:pt x="15567" y="26912"/>
                </a:lnTo>
                <a:lnTo>
                  <a:pt x="16927" y="26514"/>
                </a:lnTo>
                <a:lnTo>
                  <a:pt x="18786" y="26249"/>
                </a:lnTo>
                <a:lnTo>
                  <a:pt x="20977" y="26071"/>
                </a:lnTo>
                <a:lnTo>
                  <a:pt x="23391" y="25954"/>
                </a:lnTo>
                <a:lnTo>
                  <a:pt x="28613" y="25823"/>
                </a:lnTo>
                <a:lnTo>
                  <a:pt x="42015" y="25720"/>
                </a:lnTo>
                <a:lnTo>
                  <a:pt x="43131" y="26672"/>
                </a:lnTo>
                <a:lnTo>
                  <a:pt x="44827" y="28259"/>
                </a:lnTo>
                <a:lnTo>
                  <a:pt x="51057" y="34269"/>
                </a:lnTo>
                <a:lnTo>
                  <a:pt x="51069" y="34281"/>
                </a:lnTo>
                <a:lnTo>
                  <a:pt x="35230" y="34290"/>
                </a:lnTo>
                <a:lnTo>
                  <a:pt x="34798" y="33338"/>
                </a:lnTo>
                <a:lnTo>
                  <a:pt x="34510" y="31750"/>
                </a:lnTo>
                <a:lnTo>
                  <a:pt x="34318" y="29739"/>
                </a:lnTo>
                <a:lnTo>
                  <a:pt x="34190" y="27446"/>
                </a:lnTo>
                <a:lnTo>
                  <a:pt x="33967" y="18690"/>
                </a:lnTo>
                <a:lnTo>
                  <a:pt x="33937" y="9900"/>
                </a:lnTo>
                <a:lnTo>
                  <a:pt x="34888" y="8505"/>
                </a:lnTo>
                <a:lnTo>
                  <a:pt x="36475" y="6623"/>
                </a:lnTo>
                <a:lnTo>
                  <a:pt x="42153" y="388"/>
                </a:lnTo>
                <a:lnTo>
                  <a:pt x="42271" y="1211"/>
                </a:lnTo>
                <a:lnTo>
                  <a:pt x="42349" y="2712"/>
                </a:lnTo>
                <a:lnTo>
                  <a:pt x="42436" y="6921"/>
                </a:lnTo>
                <a:lnTo>
                  <a:pt x="42506" y="37256"/>
                </a:lnTo>
                <a:lnTo>
                  <a:pt x="41553" y="40078"/>
                </a:lnTo>
                <a:lnTo>
                  <a:pt x="39966" y="42911"/>
                </a:lnTo>
                <a:lnTo>
                  <a:pt x="37955" y="45752"/>
                </a:lnTo>
                <a:lnTo>
                  <a:pt x="35662" y="47646"/>
                </a:lnTo>
                <a:lnTo>
                  <a:pt x="33181" y="48910"/>
                </a:lnTo>
                <a:lnTo>
                  <a:pt x="26906" y="50936"/>
                </a:lnTo>
                <a:lnTo>
                  <a:pt x="25438" y="51102"/>
                </a:lnTo>
                <a:lnTo>
                  <a:pt x="23507" y="51213"/>
                </a:lnTo>
                <a:lnTo>
                  <a:pt x="18116" y="51391"/>
                </a:lnTo>
                <a:lnTo>
                  <a:pt x="17674" y="50454"/>
                </a:lnTo>
                <a:lnTo>
                  <a:pt x="17378" y="48876"/>
                </a:lnTo>
                <a:lnTo>
                  <a:pt x="16905" y="44051"/>
                </a:lnTo>
                <a:lnTo>
                  <a:pt x="15914" y="42702"/>
                </a:lnTo>
                <a:lnTo>
                  <a:pt x="14300" y="40850"/>
                </a:lnTo>
                <a:lnTo>
                  <a:pt x="12272" y="38664"/>
                </a:lnTo>
                <a:lnTo>
                  <a:pt x="10920" y="36253"/>
                </a:lnTo>
                <a:lnTo>
                  <a:pt x="10019" y="33694"/>
                </a:lnTo>
                <a:lnTo>
                  <a:pt x="9418" y="31035"/>
                </a:lnTo>
                <a:lnTo>
                  <a:pt x="9017" y="28310"/>
                </a:lnTo>
                <a:lnTo>
                  <a:pt x="8750" y="25541"/>
                </a:lnTo>
                <a:lnTo>
                  <a:pt x="8572" y="22743"/>
                </a:lnTo>
                <a:lnTo>
                  <a:pt x="8374" y="17093"/>
                </a:lnTo>
                <a:lnTo>
                  <a:pt x="821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59"/>
          <p:cNvSpPr/>
          <p:nvPr/>
        </p:nvSpPr>
        <p:spPr>
          <a:xfrm>
            <a:off x="3234689" y="5134927"/>
            <a:ext cx="17144" cy="411481"/>
          </a:xfrm>
          <a:custGeom>
            <a:avLst/>
            <a:gdLst/>
            <a:ahLst/>
            <a:cxnLst/>
            <a:rect l="0" t="0" r="0" b="0"/>
            <a:pathLst>
              <a:path w="17144" h="411481">
                <a:moveTo>
                  <a:pt x="0" y="411480"/>
                </a:moveTo>
                <a:lnTo>
                  <a:pt x="8220" y="411480"/>
                </a:lnTo>
                <a:lnTo>
                  <a:pt x="102" y="411480"/>
                </a:lnTo>
                <a:lnTo>
                  <a:pt x="8469" y="411480"/>
                </a:lnTo>
                <a:lnTo>
                  <a:pt x="1" y="411480"/>
                </a:lnTo>
                <a:lnTo>
                  <a:pt x="8573" y="411480"/>
                </a:lnTo>
                <a:lnTo>
                  <a:pt x="8573" y="382517"/>
                </a:lnTo>
                <a:lnTo>
                  <a:pt x="9525" y="379789"/>
                </a:lnTo>
                <a:lnTo>
                  <a:pt x="11113" y="377018"/>
                </a:lnTo>
                <a:lnTo>
                  <a:pt x="13124" y="374218"/>
                </a:lnTo>
                <a:lnTo>
                  <a:pt x="14464" y="371398"/>
                </a:lnTo>
                <a:lnTo>
                  <a:pt x="15358" y="368566"/>
                </a:lnTo>
                <a:lnTo>
                  <a:pt x="15954" y="365726"/>
                </a:lnTo>
                <a:lnTo>
                  <a:pt x="16351" y="361928"/>
                </a:lnTo>
                <a:lnTo>
                  <a:pt x="16792" y="352627"/>
                </a:lnTo>
                <a:lnTo>
                  <a:pt x="17041" y="341232"/>
                </a:lnTo>
                <a:lnTo>
                  <a:pt x="17143" y="294205"/>
                </a:lnTo>
                <a:lnTo>
                  <a:pt x="16191" y="288529"/>
                </a:lnTo>
                <a:lnTo>
                  <a:pt x="14604" y="282840"/>
                </a:lnTo>
                <a:lnTo>
                  <a:pt x="12594" y="277143"/>
                </a:lnTo>
                <a:lnTo>
                  <a:pt x="11253" y="271439"/>
                </a:lnTo>
                <a:lnTo>
                  <a:pt x="10360" y="265732"/>
                </a:lnTo>
                <a:lnTo>
                  <a:pt x="9764" y="260023"/>
                </a:lnTo>
                <a:lnTo>
                  <a:pt x="9367" y="254311"/>
                </a:lnTo>
                <a:lnTo>
                  <a:pt x="8926" y="242884"/>
                </a:lnTo>
                <a:lnTo>
                  <a:pt x="8678" y="225742"/>
                </a:lnTo>
                <a:lnTo>
                  <a:pt x="8573" y="79657"/>
                </a:lnTo>
                <a:lnTo>
                  <a:pt x="7620" y="74060"/>
                </a:lnTo>
                <a:lnTo>
                  <a:pt x="6033" y="68423"/>
                </a:lnTo>
                <a:lnTo>
                  <a:pt x="4022" y="62761"/>
                </a:lnTo>
                <a:lnTo>
                  <a:pt x="2682" y="58033"/>
                </a:lnTo>
                <a:lnTo>
                  <a:pt x="1788" y="53929"/>
                </a:lnTo>
                <a:lnTo>
                  <a:pt x="1192" y="50240"/>
                </a:lnTo>
                <a:lnTo>
                  <a:pt x="795" y="45876"/>
                </a:lnTo>
                <a:lnTo>
                  <a:pt x="354" y="35947"/>
                </a:lnTo>
                <a:lnTo>
                  <a:pt x="105" y="24198"/>
                </a:lnTo>
                <a:lnTo>
                  <a:pt x="1023" y="20895"/>
                </a:lnTo>
                <a:lnTo>
                  <a:pt x="2587" y="17739"/>
                </a:lnTo>
                <a:lnTo>
                  <a:pt x="4583" y="14684"/>
                </a:lnTo>
                <a:lnTo>
                  <a:pt x="5913" y="11694"/>
                </a:lnTo>
                <a:lnTo>
                  <a:pt x="6799" y="8749"/>
                </a:lnTo>
                <a:lnTo>
                  <a:pt x="857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60"/>
          <p:cNvSpPr/>
          <p:nvPr/>
        </p:nvSpPr>
        <p:spPr>
          <a:xfrm>
            <a:off x="3226117" y="4457700"/>
            <a:ext cx="25717" cy="531496"/>
          </a:xfrm>
          <a:custGeom>
            <a:avLst/>
            <a:gdLst/>
            <a:ahLst/>
            <a:cxnLst/>
            <a:rect l="0" t="0" r="0" b="0"/>
            <a:pathLst>
              <a:path w="25717" h="531496">
                <a:moveTo>
                  <a:pt x="0" y="531495"/>
                </a:moveTo>
                <a:lnTo>
                  <a:pt x="0" y="523275"/>
                </a:lnTo>
                <a:lnTo>
                  <a:pt x="952" y="522205"/>
                </a:lnTo>
                <a:lnTo>
                  <a:pt x="4551" y="518476"/>
                </a:lnTo>
                <a:lnTo>
                  <a:pt x="5891" y="516148"/>
                </a:lnTo>
                <a:lnTo>
                  <a:pt x="6785" y="513644"/>
                </a:lnTo>
                <a:lnTo>
                  <a:pt x="7381" y="511021"/>
                </a:lnTo>
                <a:lnTo>
                  <a:pt x="8043" y="505568"/>
                </a:lnTo>
                <a:lnTo>
                  <a:pt x="8219" y="502780"/>
                </a:lnTo>
                <a:lnTo>
                  <a:pt x="9289" y="499016"/>
                </a:lnTo>
                <a:lnTo>
                  <a:pt x="10955" y="494603"/>
                </a:lnTo>
                <a:lnTo>
                  <a:pt x="13019" y="489755"/>
                </a:lnTo>
                <a:lnTo>
                  <a:pt x="14394" y="485571"/>
                </a:lnTo>
                <a:lnTo>
                  <a:pt x="15311" y="481829"/>
                </a:lnTo>
                <a:lnTo>
                  <a:pt x="15922" y="478382"/>
                </a:lnTo>
                <a:lnTo>
                  <a:pt x="16602" y="469471"/>
                </a:lnTo>
                <a:lnTo>
                  <a:pt x="16984" y="456285"/>
                </a:lnTo>
                <a:lnTo>
                  <a:pt x="17131" y="428043"/>
                </a:lnTo>
                <a:lnTo>
                  <a:pt x="17136" y="422522"/>
                </a:lnTo>
                <a:lnTo>
                  <a:pt x="18091" y="416936"/>
                </a:lnTo>
                <a:lnTo>
                  <a:pt x="19681" y="411307"/>
                </a:lnTo>
                <a:lnTo>
                  <a:pt x="21693" y="405650"/>
                </a:lnTo>
                <a:lnTo>
                  <a:pt x="23035" y="399020"/>
                </a:lnTo>
                <a:lnTo>
                  <a:pt x="23929" y="391743"/>
                </a:lnTo>
                <a:lnTo>
                  <a:pt x="24525" y="384035"/>
                </a:lnTo>
                <a:lnTo>
                  <a:pt x="23970" y="376991"/>
                </a:lnTo>
                <a:lnTo>
                  <a:pt x="22647" y="370389"/>
                </a:lnTo>
                <a:lnTo>
                  <a:pt x="20813" y="364084"/>
                </a:lnTo>
                <a:lnTo>
                  <a:pt x="21315" y="349457"/>
                </a:lnTo>
                <a:lnTo>
                  <a:pt x="22783" y="341557"/>
                </a:lnTo>
                <a:lnTo>
                  <a:pt x="23761" y="334384"/>
                </a:lnTo>
                <a:lnTo>
                  <a:pt x="24413" y="327698"/>
                </a:lnTo>
                <a:lnTo>
                  <a:pt x="25138" y="314236"/>
                </a:lnTo>
                <a:lnTo>
                  <a:pt x="25460" y="298728"/>
                </a:lnTo>
                <a:lnTo>
                  <a:pt x="25716" y="212757"/>
                </a:lnTo>
                <a:lnTo>
                  <a:pt x="24764" y="205656"/>
                </a:lnTo>
                <a:lnTo>
                  <a:pt x="23177" y="199016"/>
                </a:lnTo>
                <a:lnTo>
                  <a:pt x="21166" y="192685"/>
                </a:lnTo>
                <a:lnTo>
                  <a:pt x="19826" y="186559"/>
                </a:lnTo>
                <a:lnTo>
                  <a:pt x="18932" y="180570"/>
                </a:lnTo>
                <a:lnTo>
                  <a:pt x="18337" y="174672"/>
                </a:lnTo>
                <a:lnTo>
                  <a:pt x="17675" y="160499"/>
                </a:lnTo>
                <a:lnTo>
                  <a:pt x="17302" y="138995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61"/>
          <p:cNvSpPr/>
          <p:nvPr/>
        </p:nvSpPr>
        <p:spPr>
          <a:xfrm>
            <a:off x="3251834" y="3857625"/>
            <a:ext cx="17146" cy="368618"/>
          </a:xfrm>
          <a:custGeom>
            <a:avLst/>
            <a:gdLst/>
            <a:ahLst/>
            <a:cxnLst/>
            <a:rect l="0" t="0" r="0" b="0"/>
            <a:pathLst>
              <a:path w="17146" h="368618">
                <a:moveTo>
                  <a:pt x="0" y="368617"/>
                </a:moveTo>
                <a:lnTo>
                  <a:pt x="0" y="355598"/>
                </a:lnTo>
                <a:lnTo>
                  <a:pt x="953" y="353271"/>
                </a:lnTo>
                <a:lnTo>
                  <a:pt x="2541" y="350766"/>
                </a:lnTo>
                <a:lnTo>
                  <a:pt x="4551" y="348144"/>
                </a:lnTo>
                <a:lnTo>
                  <a:pt x="5892" y="344491"/>
                </a:lnTo>
                <a:lnTo>
                  <a:pt x="6786" y="340150"/>
                </a:lnTo>
                <a:lnTo>
                  <a:pt x="7381" y="335352"/>
                </a:lnTo>
                <a:lnTo>
                  <a:pt x="7779" y="331200"/>
                </a:lnTo>
                <a:lnTo>
                  <a:pt x="8220" y="324047"/>
                </a:lnTo>
                <a:lnTo>
                  <a:pt x="9290" y="319854"/>
                </a:lnTo>
                <a:lnTo>
                  <a:pt x="10956" y="315153"/>
                </a:lnTo>
                <a:lnTo>
                  <a:pt x="13019" y="310115"/>
                </a:lnTo>
                <a:lnTo>
                  <a:pt x="13442" y="305803"/>
                </a:lnTo>
                <a:lnTo>
                  <a:pt x="12772" y="301976"/>
                </a:lnTo>
                <a:lnTo>
                  <a:pt x="11372" y="298472"/>
                </a:lnTo>
                <a:lnTo>
                  <a:pt x="10439" y="293279"/>
                </a:lnTo>
                <a:lnTo>
                  <a:pt x="9817" y="286959"/>
                </a:lnTo>
                <a:lnTo>
                  <a:pt x="9402" y="279889"/>
                </a:lnTo>
                <a:lnTo>
                  <a:pt x="10078" y="273270"/>
                </a:lnTo>
                <a:lnTo>
                  <a:pt x="11481" y="266952"/>
                </a:lnTo>
                <a:lnTo>
                  <a:pt x="13370" y="260836"/>
                </a:lnTo>
                <a:lnTo>
                  <a:pt x="14628" y="254853"/>
                </a:lnTo>
                <a:lnTo>
                  <a:pt x="15467" y="248959"/>
                </a:lnTo>
                <a:lnTo>
                  <a:pt x="16027" y="243125"/>
                </a:lnTo>
                <a:lnTo>
                  <a:pt x="16400" y="237331"/>
                </a:lnTo>
                <a:lnTo>
                  <a:pt x="16814" y="225813"/>
                </a:lnTo>
                <a:lnTo>
                  <a:pt x="17047" y="208618"/>
                </a:lnTo>
                <a:lnTo>
                  <a:pt x="17145" y="67416"/>
                </a:lnTo>
                <a:lnTo>
                  <a:pt x="16193" y="63994"/>
                </a:lnTo>
                <a:lnTo>
                  <a:pt x="14605" y="60760"/>
                </a:lnTo>
                <a:lnTo>
                  <a:pt x="12595" y="57651"/>
                </a:lnTo>
                <a:lnTo>
                  <a:pt x="11254" y="53674"/>
                </a:lnTo>
                <a:lnTo>
                  <a:pt x="10361" y="49118"/>
                </a:lnTo>
                <a:lnTo>
                  <a:pt x="9764" y="44175"/>
                </a:lnTo>
                <a:lnTo>
                  <a:pt x="9368" y="39927"/>
                </a:lnTo>
                <a:lnTo>
                  <a:pt x="8926" y="32668"/>
                </a:lnTo>
                <a:lnTo>
                  <a:pt x="8678" y="23226"/>
                </a:lnTo>
                <a:lnTo>
                  <a:pt x="857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62"/>
          <p:cNvSpPr/>
          <p:nvPr/>
        </p:nvSpPr>
        <p:spPr>
          <a:xfrm>
            <a:off x="3217901" y="3154680"/>
            <a:ext cx="51079" cy="445771"/>
          </a:xfrm>
          <a:custGeom>
            <a:avLst/>
            <a:gdLst/>
            <a:ahLst/>
            <a:cxnLst/>
            <a:rect l="0" t="0" r="0" b="0"/>
            <a:pathLst>
              <a:path w="51079" h="445771">
                <a:moveTo>
                  <a:pt x="51078" y="445770"/>
                </a:moveTo>
                <a:lnTo>
                  <a:pt x="46528" y="445770"/>
                </a:lnTo>
                <a:lnTo>
                  <a:pt x="45187" y="444817"/>
                </a:lnTo>
                <a:lnTo>
                  <a:pt x="44294" y="443230"/>
                </a:lnTo>
                <a:lnTo>
                  <a:pt x="42859" y="438389"/>
                </a:lnTo>
                <a:lnTo>
                  <a:pt x="42537" y="425370"/>
                </a:lnTo>
                <a:lnTo>
                  <a:pt x="42506" y="294674"/>
                </a:lnTo>
                <a:lnTo>
                  <a:pt x="39649" y="287889"/>
                </a:lnTo>
                <a:lnTo>
                  <a:pt x="34886" y="280509"/>
                </a:lnTo>
                <a:lnTo>
                  <a:pt x="28853" y="272730"/>
                </a:lnTo>
                <a:lnTo>
                  <a:pt x="24832" y="265640"/>
                </a:lnTo>
                <a:lnTo>
                  <a:pt x="22151" y="259008"/>
                </a:lnTo>
                <a:lnTo>
                  <a:pt x="20363" y="252682"/>
                </a:lnTo>
                <a:lnTo>
                  <a:pt x="19172" y="246560"/>
                </a:lnTo>
                <a:lnTo>
                  <a:pt x="17848" y="234677"/>
                </a:lnTo>
                <a:lnTo>
                  <a:pt x="16542" y="227889"/>
                </a:lnTo>
                <a:lnTo>
                  <a:pt x="14719" y="220506"/>
                </a:lnTo>
                <a:lnTo>
                  <a:pt x="12552" y="212726"/>
                </a:lnTo>
                <a:lnTo>
                  <a:pt x="11106" y="205635"/>
                </a:lnTo>
                <a:lnTo>
                  <a:pt x="10143" y="199002"/>
                </a:lnTo>
                <a:lnTo>
                  <a:pt x="9072" y="185600"/>
                </a:lnTo>
                <a:lnTo>
                  <a:pt x="8597" y="170119"/>
                </a:lnTo>
                <a:lnTo>
                  <a:pt x="8329" y="149889"/>
                </a:lnTo>
                <a:lnTo>
                  <a:pt x="7339" y="142788"/>
                </a:lnTo>
                <a:lnTo>
                  <a:pt x="5726" y="135197"/>
                </a:lnTo>
                <a:lnTo>
                  <a:pt x="3699" y="127279"/>
                </a:lnTo>
                <a:lnTo>
                  <a:pt x="2347" y="120095"/>
                </a:lnTo>
                <a:lnTo>
                  <a:pt x="845" y="107033"/>
                </a:lnTo>
                <a:lnTo>
                  <a:pt x="444" y="99930"/>
                </a:lnTo>
                <a:lnTo>
                  <a:pt x="0" y="84418"/>
                </a:lnTo>
                <a:lnTo>
                  <a:pt x="833" y="77234"/>
                </a:lnTo>
                <a:lnTo>
                  <a:pt x="2342" y="70539"/>
                </a:lnTo>
                <a:lnTo>
                  <a:pt x="4300" y="64171"/>
                </a:lnTo>
                <a:lnTo>
                  <a:pt x="5605" y="57068"/>
                </a:lnTo>
                <a:lnTo>
                  <a:pt x="6476" y="49475"/>
                </a:lnTo>
                <a:lnTo>
                  <a:pt x="7442" y="35324"/>
                </a:lnTo>
                <a:lnTo>
                  <a:pt x="7872" y="25859"/>
                </a:lnTo>
                <a:lnTo>
                  <a:pt x="8063" y="15938"/>
                </a:lnTo>
                <a:lnTo>
                  <a:pt x="821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63"/>
          <p:cNvSpPr/>
          <p:nvPr/>
        </p:nvSpPr>
        <p:spPr>
          <a:xfrm>
            <a:off x="3208972" y="2683192"/>
            <a:ext cx="34291" cy="274321"/>
          </a:xfrm>
          <a:custGeom>
            <a:avLst/>
            <a:gdLst/>
            <a:ahLst/>
            <a:cxnLst/>
            <a:rect l="0" t="0" r="0" b="0"/>
            <a:pathLst>
              <a:path w="34291" h="274321">
                <a:moveTo>
                  <a:pt x="0" y="274320"/>
                </a:moveTo>
                <a:lnTo>
                  <a:pt x="4551" y="274320"/>
                </a:lnTo>
                <a:lnTo>
                  <a:pt x="5891" y="273368"/>
                </a:lnTo>
                <a:lnTo>
                  <a:pt x="6785" y="271780"/>
                </a:lnTo>
                <a:lnTo>
                  <a:pt x="8219" y="266939"/>
                </a:lnTo>
                <a:lnTo>
                  <a:pt x="8415" y="261197"/>
                </a:lnTo>
                <a:lnTo>
                  <a:pt x="8572" y="178816"/>
                </a:lnTo>
                <a:lnTo>
                  <a:pt x="9525" y="173503"/>
                </a:lnTo>
                <a:lnTo>
                  <a:pt x="11112" y="167104"/>
                </a:lnTo>
                <a:lnTo>
                  <a:pt x="13123" y="159980"/>
                </a:lnTo>
                <a:lnTo>
                  <a:pt x="14464" y="153326"/>
                </a:lnTo>
                <a:lnTo>
                  <a:pt x="15358" y="146985"/>
                </a:lnTo>
                <a:lnTo>
                  <a:pt x="15953" y="140852"/>
                </a:lnTo>
                <a:lnTo>
                  <a:pt x="16351" y="134859"/>
                </a:lnTo>
                <a:lnTo>
                  <a:pt x="16615" y="128959"/>
                </a:lnTo>
                <a:lnTo>
                  <a:pt x="16792" y="123120"/>
                </a:lnTo>
                <a:lnTo>
                  <a:pt x="17862" y="117323"/>
                </a:lnTo>
                <a:lnTo>
                  <a:pt x="19528" y="111553"/>
                </a:lnTo>
                <a:lnTo>
                  <a:pt x="21591" y="105801"/>
                </a:lnTo>
                <a:lnTo>
                  <a:pt x="22967" y="100061"/>
                </a:lnTo>
                <a:lnTo>
                  <a:pt x="23883" y="94330"/>
                </a:lnTo>
                <a:lnTo>
                  <a:pt x="24495" y="88604"/>
                </a:lnTo>
                <a:lnTo>
                  <a:pt x="24903" y="82882"/>
                </a:lnTo>
                <a:lnTo>
                  <a:pt x="25174" y="77162"/>
                </a:lnTo>
                <a:lnTo>
                  <a:pt x="25557" y="62550"/>
                </a:lnTo>
                <a:lnTo>
                  <a:pt x="25708" y="32773"/>
                </a:lnTo>
                <a:lnTo>
                  <a:pt x="26664" y="28516"/>
                </a:lnTo>
                <a:lnTo>
                  <a:pt x="28253" y="23773"/>
                </a:lnTo>
                <a:lnTo>
                  <a:pt x="30266" y="18706"/>
                </a:lnTo>
                <a:lnTo>
                  <a:pt x="31607" y="14376"/>
                </a:lnTo>
                <a:lnTo>
                  <a:pt x="32502" y="10536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64"/>
          <p:cNvSpPr/>
          <p:nvPr/>
        </p:nvSpPr>
        <p:spPr>
          <a:xfrm>
            <a:off x="3226470" y="1825942"/>
            <a:ext cx="93945" cy="737236"/>
          </a:xfrm>
          <a:custGeom>
            <a:avLst/>
            <a:gdLst/>
            <a:ahLst/>
            <a:cxnLst/>
            <a:rect l="0" t="0" r="0" b="0"/>
            <a:pathLst>
              <a:path w="93945" h="737236">
                <a:moveTo>
                  <a:pt x="8219" y="737235"/>
                </a:moveTo>
                <a:lnTo>
                  <a:pt x="8219" y="721635"/>
                </a:lnTo>
                <a:lnTo>
                  <a:pt x="5680" y="715697"/>
                </a:lnTo>
                <a:lnTo>
                  <a:pt x="3669" y="711446"/>
                </a:lnTo>
                <a:lnTo>
                  <a:pt x="1435" y="704183"/>
                </a:lnTo>
                <a:lnTo>
                  <a:pt x="0" y="687209"/>
                </a:lnTo>
                <a:lnTo>
                  <a:pt x="2344" y="676584"/>
                </a:lnTo>
                <a:lnTo>
                  <a:pt x="4303" y="671083"/>
                </a:lnTo>
                <a:lnTo>
                  <a:pt x="7059" y="654240"/>
                </a:lnTo>
                <a:lnTo>
                  <a:pt x="7990" y="631482"/>
                </a:lnTo>
                <a:lnTo>
                  <a:pt x="8189" y="602929"/>
                </a:lnTo>
                <a:lnTo>
                  <a:pt x="10746" y="591501"/>
                </a:lnTo>
                <a:lnTo>
                  <a:pt x="12762" y="585787"/>
                </a:lnTo>
                <a:lnTo>
                  <a:pt x="15598" y="568642"/>
                </a:lnTo>
                <a:lnTo>
                  <a:pt x="17508" y="545783"/>
                </a:lnTo>
                <a:lnTo>
                  <a:pt x="19175" y="540068"/>
                </a:lnTo>
                <a:lnTo>
                  <a:pt x="21238" y="534353"/>
                </a:lnTo>
                <a:lnTo>
                  <a:pt x="24142" y="521758"/>
                </a:lnTo>
                <a:lnTo>
                  <a:pt x="25123" y="502126"/>
                </a:lnTo>
                <a:lnTo>
                  <a:pt x="25355" y="457169"/>
                </a:lnTo>
                <a:lnTo>
                  <a:pt x="25364" y="358497"/>
                </a:lnTo>
                <a:lnTo>
                  <a:pt x="22824" y="349514"/>
                </a:lnTo>
                <a:lnTo>
                  <a:pt x="20814" y="344452"/>
                </a:lnTo>
                <a:lnTo>
                  <a:pt x="17984" y="328226"/>
                </a:lnTo>
                <a:lnTo>
                  <a:pt x="16075" y="305676"/>
                </a:lnTo>
                <a:lnTo>
                  <a:pt x="14409" y="299987"/>
                </a:lnTo>
                <a:lnTo>
                  <a:pt x="12346" y="294289"/>
                </a:lnTo>
                <a:lnTo>
                  <a:pt x="9442" y="277168"/>
                </a:lnTo>
                <a:lnTo>
                  <a:pt x="11303" y="263203"/>
                </a:lnTo>
                <a:lnTo>
                  <a:pt x="13133" y="255479"/>
                </a:lnTo>
                <a:lnTo>
                  <a:pt x="15708" y="235506"/>
                </a:lnTo>
                <a:lnTo>
                  <a:pt x="16471" y="217523"/>
                </a:lnTo>
                <a:lnTo>
                  <a:pt x="19189" y="203357"/>
                </a:lnTo>
                <a:lnTo>
                  <a:pt x="21248" y="195579"/>
                </a:lnTo>
                <a:lnTo>
                  <a:pt x="23572" y="188488"/>
                </a:lnTo>
                <a:lnTo>
                  <a:pt x="26075" y="181856"/>
                </a:lnTo>
                <a:lnTo>
                  <a:pt x="28696" y="175530"/>
                </a:lnTo>
                <a:lnTo>
                  <a:pt x="31607" y="160881"/>
                </a:lnTo>
                <a:lnTo>
                  <a:pt x="33854" y="145798"/>
                </a:lnTo>
                <a:lnTo>
                  <a:pt x="35787" y="139108"/>
                </a:lnTo>
                <a:lnTo>
                  <a:pt x="38028" y="132744"/>
                </a:lnTo>
                <a:lnTo>
                  <a:pt x="40518" y="120592"/>
                </a:lnTo>
                <a:lnTo>
                  <a:pt x="42577" y="108842"/>
                </a:lnTo>
                <a:lnTo>
                  <a:pt x="44459" y="103041"/>
                </a:lnTo>
                <a:lnTo>
                  <a:pt x="46667" y="97269"/>
                </a:lnTo>
                <a:lnTo>
                  <a:pt x="49119" y="85776"/>
                </a:lnTo>
                <a:lnTo>
                  <a:pt x="51162" y="74317"/>
                </a:lnTo>
                <a:lnTo>
                  <a:pt x="53041" y="68595"/>
                </a:lnTo>
                <a:lnTo>
                  <a:pt x="55245" y="62875"/>
                </a:lnTo>
                <a:lnTo>
                  <a:pt x="57695" y="51439"/>
                </a:lnTo>
                <a:lnTo>
                  <a:pt x="58348" y="45723"/>
                </a:lnTo>
                <a:lnTo>
                  <a:pt x="59736" y="40960"/>
                </a:lnTo>
                <a:lnTo>
                  <a:pt x="61614" y="36831"/>
                </a:lnTo>
                <a:lnTo>
                  <a:pt x="63818" y="33127"/>
                </a:lnTo>
                <a:lnTo>
                  <a:pt x="67193" y="28752"/>
                </a:lnTo>
                <a:lnTo>
                  <a:pt x="71348" y="23931"/>
                </a:lnTo>
                <a:lnTo>
                  <a:pt x="76022" y="18811"/>
                </a:lnTo>
                <a:lnTo>
                  <a:pt x="79139" y="14446"/>
                </a:lnTo>
                <a:lnTo>
                  <a:pt x="81217" y="10583"/>
                </a:lnTo>
                <a:lnTo>
                  <a:pt x="82602" y="7055"/>
                </a:lnTo>
                <a:lnTo>
                  <a:pt x="84478" y="4704"/>
                </a:lnTo>
                <a:lnTo>
                  <a:pt x="86681" y="3136"/>
                </a:lnTo>
                <a:lnTo>
                  <a:pt x="939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65"/>
          <p:cNvSpPr/>
          <p:nvPr/>
        </p:nvSpPr>
        <p:spPr>
          <a:xfrm>
            <a:off x="4316282" y="3677602"/>
            <a:ext cx="118163" cy="85227"/>
          </a:xfrm>
          <a:custGeom>
            <a:avLst/>
            <a:gdLst/>
            <a:ahLst/>
            <a:cxnLst/>
            <a:rect l="0" t="0" r="0" b="0"/>
            <a:pathLst>
              <a:path w="118163" h="85227">
                <a:moveTo>
                  <a:pt x="75695" y="0"/>
                </a:moveTo>
                <a:lnTo>
                  <a:pt x="83076" y="0"/>
                </a:lnTo>
                <a:lnTo>
                  <a:pt x="86278" y="2540"/>
                </a:lnTo>
                <a:lnTo>
                  <a:pt x="88465" y="4551"/>
                </a:lnTo>
                <a:lnTo>
                  <a:pt x="90876" y="5892"/>
                </a:lnTo>
                <a:lnTo>
                  <a:pt x="93436" y="6785"/>
                </a:lnTo>
                <a:lnTo>
                  <a:pt x="96095" y="7381"/>
                </a:lnTo>
                <a:lnTo>
                  <a:pt x="98820" y="8731"/>
                </a:lnTo>
                <a:lnTo>
                  <a:pt x="101589" y="10583"/>
                </a:lnTo>
                <a:lnTo>
                  <a:pt x="108326" y="15849"/>
                </a:lnTo>
                <a:lnTo>
                  <a:pt x="109832" y="17234"/>
                </a:lnTo>
                <a:lnTo>
                  <a:pt x="114045" y="21312"/>
                </a:lnTo>
                <a:lnTo>
                  <a:pt x="115549" y="23733"/>
                </a:lnTo>
                <a:lnTo>
                  <a:pt x="116552" y="26299"/>
                </a:lnTo>
                <a:lnTo>
                  <a:pt x="117220" y="28963"/>
                </a:lnTo>
                <a:lnTo>
                  <a:pt x="117666" y="31691"/>
                </a:lnTo>
                <a:lnTo>
                  <a:pt x="117963" y="34462"/>
                </a:lnTo>
                <a:lnTo>
                  <a:pt x="118162" y="37263"/>
                </a:lnTo>
                <a:lnTo>
                  <a:pt x="117341" y="40082"/>
                </a:lnTo>
                <a:lnTo>
                  <a:pt x="115842" y="42913"/>
                </a:lnTo>
                <a:lnTo>
                  <a:pt x="113889" y="45754"/>
                </a:lnTo>
                <a:lnTo>
                  <a:pt x="111635" y="47648"/>
                </a:lnTo>
                <a:lnTo>
                  <a:pt x="109180" y="48910"/>
                </a:lnTo>
                <a:lnTo>
                  <a:pt x="106591" y="49752"/>
                </a:lnTo>
                <a:lnTo>
                  <a:pt x="103912" y="51266"/>
                </a:lnTo>
                <a:lnTo>
                  <a:pt x="101174" y="53227"/>
                </a:lnTo>
                <a:lnTo>
                  <a:pt x="98396" y="55487"/>
                </a:lnTo>
                <a:lnTo>
                  <a:pt x="95592" y="57947"/>
                </a:lnTo>
                <a:lnTo>
                  <a:pt x="92769" y="60539"/>
                </a:lnTo>
                <a:lnTo>
                  <a:pt x="89935" y="63219"/>
                </a:lnTo>
                <a:lnTo>
                  <a:pt x="86141" y="65959"/>
                </a:lnTo>
                <a:lnTo>
                  <a:pt x="81707" y="68737"/>
                </a:lnTo>
                <a:lnTo>
                  <a:pt x="76845" y="71543"/>
                </a:lnTo>
                <a:lnTo>
                  <a:pt x="66364" y="77199"/>
                </a:lnTo>
                <a:lnTo>
                  <a:pt x="60902" y="80041"/>
                </a:lnTo>
                <a:lnTo>
                  <a:pt x="55355" y="81936"/>
                </a:lnTo>
                <a:lnTo>
                  <a:pt x="49753" y="83199"/>
                </a:lnTo>
                <a:lnTo>
                  <a:pt x="44113" y="84041"/>
                </a:lnTo>
                <a:lnTo>
                  <a:pt x="39400" y="84602"/>
                </a:lnTo>
                <a:lnTo>
                  <a:pt x="35306" y="84977"/>
                </a:lnTo>
                <a:lnTo>
                  <a:pt x="31624" y="85226"/>
                </a:lnTo>
                <a:lnTo>
                  <a:pt x="27264" y="84440"/>
                </a:lnTo>
                <a:lnTo>
                  <a:pt x="22453" y="82963"/>
                </a:lnTo>
                <a:lnTo>
                  <a:pt x="10145" y="78300"/>
                </a:lnTo>
                <a:lnTo>
                  <a:pt x="8182" y="76965"/>
                </a:lnTo>
                <a:lnTo>
                  <a:pt x="5922" y="75123"/>
                </a:lnTo>
                <a:lnTo>
                  <a:pt x="3462" y="72942"/>
                </a:lnTo>
                <a:lnTo>
                  <a:pt x="1822" y="70535"/>
                </a:lnTo>
                <a:lnTo>
                  <a:pt x="729" y="67979"/>
                </a:lnTo>
                <a:lnTo>
                  <a:pt x="0" y="65322"/>
                </a:lnTo>
                <a:lnTo>
                  <a:pt x="467" y="62598"/>
                </a:lnTo>
                <a:lnTo>
                  <a:pt x="1730" y="59829"/>
                </a:lnTo>
                <a:lnTo>
                  <a:pt x="3525" y="57032"/>
                </a:lnTo>
                <a:lnTo>
                  <a:pt x="5674" y="54214"/>
                </a:lnTo>
                <a:lnTo>
                  <a:pt x="8059" y="51382"/>
                </a:lnTo>
                <a:lnTo>
                  <a:pt x="10602" y="48543"/>
                </a:lnTo>
                <a:lnTo>
                  <a:pt x="15967" y="42847"/>
                </a:lnTo>
                <a:lnTo>
                  <a:pt x="18732" y="39995"/>
                </a:lnTo>
                <a:lnTo>
                  <a:pt x="22479" y="37141"/>
                </a:lnTo>
                <a:lnTo>
                  <a:pt x="26883" y="34286"/>
                </a:lnTo>
                <a:lnTo>
                  <a:pt x="31724" y="31430"/>
                </a:lnTo>
                <a:lnTo>
                  <a:pt x="35903" y="28573"/>
                </a:lnTo>
                <a:lnTo>
                  <a:pt x="39642" y="25716"/>
                </a:lnTo>
                <a:lnTo>
                  <a:pt x="43087" y="22859"/>
                </a:lnTo>
                <a:lnTo>
                  <a:pt x="46336" y="20954"/>
                </a:lnTo>
                <a:lnTo>
                  <a:pt x="49455" y="19685"/>
                </a:lnTo>
                <a:lnTo>
                  <a:pt x="52487" y="18838"/>
                </a:lnTo>
                <a:lnTo>
                  <a:pt x="56413" y="18274"/>
                </a:lnTo>
                <a:lnTo>
                  <a:pt x="60935" y="17898"/>
                </a:lnTo>
                <a:lnTo>
                  <a:pt x="65855" y="17647"/>
                </a:lnTo>
                <a:lnTo>
                  <a:pt x="70088" y="18432"/>
                </a:lnTo>
                <a:lnTo>
                  <a:pt x="73862" y="19908"/>
                </a:lnTo>
                <a:lnTo>
                  <a:pt x="82212" y="24570"/>
                </a:lnTo>
                <a:lnTo>
                  <a:pt x="85894" y="25208"/>
                </a:lnTo>
                <a:lnTo>
                  <a:pt x="88210" y="25378"/>
                </a:lnTo>
                <a:lnTo>
                  <a:pt x="89753" y="26444"/>
                </a:lnTo>
                <a:lnTo>
                  <a:pt x="90782" y="28107"/>
                </a:lnTo>
                <a:lnTo>
                  <a:pt x="91468" y="30168"/>
                </a:lnTo>
                <a:lnTo>
                  <a:pt x="91926" y="32494"/>
                </a:lnTo>
                <a:lnTo>
                  <a:pt x="92231" y="34998"/>
                </a:lnTo>
                <a:lnTo>
                  <a:pt x="92433" y="37620"/>
                </a:lnTo>
                <a:lnTo>
                  <a:pt x="91617" y="40320"/>
                </a:lnTo>
                <a:lnTo>
                  <a:pt x="90119" y="43072"/>
                </a:lnTo>
                <a:lnTo>
                  <a:pt x="88169" y="45860"/>
                </a:lnTo>
                <a:lnTo>
                  <a:pt x="85915" y="48671"/>
                </a:lnTo>
                <a:lnTo>
                  <a:pt x="83461" y="51497"/>
                </a:lnTo>
                <a:lnTo>
                  <a:pt x="80873" y="54334"/>
                </a:lnTo>
                <a:lnTo>
                  <a:pt x="75456" y="60026"/>
                </a:lnTo>
                <a:lnTo>
                  <a:pt x="72679" y="62877"/>
                </a:lnTo>
                <a:lnTo>
                  <a:pt x="69874" y="64778"/>
                </a:lnTo>
                <a:lnTo>
                  <a:pt x="67052" y="66046"/>
                </a:lnTo>
                <a:lnTo>
                  <a:pt x="64218" y="66890"/>
                </a:lnTo>
                <a:lnTo>
                  <a:pt x="60424" y="67453"/>
                </a:lnTo>
                <a:lnTo>
                  <a:pt x="55989" y="67829"/>
                </a:lnTo>
                <a:lnTo>
                  <a:pt x="46935" y="68246"/>
                </a:lnTo>
                <a:lnTo>
                  <a:pt x="39735" y="68432"/>
                </a:lnTo>
                <a:lnTo>
                  <a:pt x="36481" y="67529"/>
                </a:lnTo>
                <a:lnTo>
                  <a:pt x="33361" y="65974"/>
                </a:lnTo>
                <a:lnTo>
                  <a:pt x="26058" y="61186"/>
                </a:lnTo>
                <a:lnTo>
                  <a:pt x="22519" y="60531"/>
                </a:lnTo>
                <a:lnTo>
                  <a:pt x="20242" y="60357"/>
                </a:lnTo>
                <a:lnTo>
                  <a:pt x="17772" y="59288"/>
                </a:lnTo>
                <a:lnTo>
                  <a:pt x="15172" y="57623"/>
                </a:lnTo>
                <a:lnTo>
                  <a:pt x="7115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66"/>
          <p:cNvSpPr/>
          <p:nvPr/>
        </p:nvSpPr>
        <p:spPr>
          <a:xfrm>
            <a:off x="6852284" y="1945988"/>
            <a:ext cx="205583" cy="253177"/>
          </a:xfrm>
          <a:custGeom>
            <a:avLst/>
            <a:gdLst/>
            <a:ahLst/>
            <a:cxnLst/>
            <a:rect l="0" t="0" r="0" b="0"/>
            <a:pathLst>
              <a:path w="205583" h="253177">
                <a:moveTo>
                  <a:pt x="128588" y="8542"/>
                </a:moveTo>
                <a:lnTo>
                  <a:pt x="121208" y="1161"/>
                </a:lnTo>
                <a:lnTo>
                  <a:pt x="118006" y="499"/>
                </a:lnTo>
                <a:lnTo>
                  <a:pt x="112739" y="74"/>
                </a:lnTo>
                <a:lnTo>
                  <a:pt x="107277" y="0"/>
                </a:lnTo>
                <a:lnTo>
                  <a:pt x="105808" y="942"/>
                </a:lnTo>
                <a:lnTo>
                  <a:pt x="104829" y="2523"/>
                </a:lnTo>
                <a:lnTo>
                  <a:pt x="103258" y="7353"/>
                </a:lnTo>
                <a:lnTo>
                  <a:pt x="98434" y="12740"/>
                </a:lnTo>
                <a:lnTo>
                  <a:pt x="87280" y="24111"/>
                </a:lnTo>
                <a:lnTo>
                  <a:pt x="81636" y="29770"/>
                </a:lnTo>
                <a:lnTo>
                  <a:pt x="76605" y="37344"/>
                </a:lnTo>
                <a:lnTo>
                  <a:pt x="73931" y="42031"/>
                </a:lnTo>
                <a:lnTo>
                  <a:pt x="68419" y="49778"/>
                </a:lnTo>
                <a:lnTo>
                  <a:pt x="62793" y="57349"/>
                </a:lnTo>
                <a:lnTo>
                  <a:pt x="59960" y="62035"/>
                </a:lnTo>
                <a:lnTo>
                  <a:pt x="57119" y="67064"/>
                </a:lnTo>
                <a:lnTo>
                  <a:pt x="51421" y="77731"/>
                </a:lnTo>
                <a:lnTo>
                  <a:pt x="48569" y="83243"/>
                </a:lnTo>
                <a:lnTo>
                  <a:pt x="45715" y="87870"/>
                </a:lnTo>
                <a:lnTo>
                  <a:pt x="40003" y="95551"/>
                </a:lnTo>
                <a:lnTo>
                  <a:pt x="38099" y="99886"/>
                </a:lnTo>
                <a:lnTo>
                  <a:pt x="36830" y="104680"/>
                </a:lnTo>
                <a:lnTo>
                  <a:pt x="35983" y="109781"/>
                </a:lnTo>
                <a:lnTo>
                  <a:pt x="34466" y="115087"/>
                </a:lnTo>
                <a:lnTo>
                  <a:pt x="32503" y="120530"/>
                </a:lnTo>
                <a:lnTo>
                  <a:pt x="30241" y="126063"/>
                </a:lnTo>
                <a:lnTo>
                  <a:pt x="27781" y="131657"/>
                </a:lnTo>
                <a:lnTo>
                  <a:pt x="22507" y="142952"/>
                </a:lnTo>
                <a:lnTo>
                  <a:pt x="20720" y="148631"/>
                </a:lnTo>
                <a:lnTo>
                  <a:pt x="19529" y="154322"/>
                </a:lnTo>
                <a:lnTo>
                  <a:pt x="18735" y="160021"/>
                </a:lnTo>
                <a:lnTo>
                  <a:pt x="17252" y="164773"/>
                </a:lnTo>
                <a:lnTo>
                  <a:pt x="13065" y="172593"/>
                </a:lnTo>
                <a:lnTo>
                  <a:pt x="11568" y="176964"/>
                </a:lnTo>
                <a:lnTo>
                  <a:pt x="10569" y="181783"/>
                </a:lnTo>
                <a:lnTo>
                  <a:pt x="9904" y="186901"/>
                </a:lnTo>
                <a:lnTo>
                  <a:pt x="10413" y="191265"/>
                </a:lnTo>
                <a:lnTo>
                  <a:pt x="11704" y="195127"/>
                </a:lnTo>
                <a:lnTo>
                  <a:pt x="14727" y="201958"/>
                </a:lnTo>
                <a:lnTo>
                  <a:pt x="16071" y="208170"/>
                </a:lnTo>
                <a:lnTo>
                  <a:pt x="19208" y="214105"/>
                </a:lnTo>
                <a:lnTo>
                  <a:pt x="21378" y="217022"/>
                </a:lnTo>
                <a:lnTo>
                  <a:pt x="23790" y="222802"/>
                </a:lnTo>
                <a:lnTo>
                  <a:pt x="24432" y="225677"/>
                </a:lnTo>
                <a:lnTo>
                  <a:pt x="27687" y="231411"/>
                </a:lnTo>
                <a:lnTo>
                  <a:pt x="29888" y="234274"/>
                </a:lnTo>
                <a:lnTo>
                  <a:pt x="33261" y="237135"/>
                </a:lnTo>
                <a:lnTo>
                  <a:pt x="37414" y="239995"/>
                </a:lnTo>
                <a:lnTo>
                  <a:pt x="42088" y="242853"/>
                </a:lnTo>
                <a:lnTo>
                  <a:pt x="46156" y="244759"/>
                </a:lnTo>
                <a:lnTo>
                  <a:pt x="49821" y="246030"/>
                </a:lnTo>
                <a:lnTo>
                  <a:pt x="53216" y="246877"/>
                </a:lnTo>
                <a:lnTo>
                  <a:pt x="57386" y="248395"/>
                </a:lnTo>
                <a:lnTo>
                  <a:pt x="62069" y="250359"/>
                </a:lnTo>
                <a:lnTo>
                  <a:pt x="67097" y="252621"/>
                </a:lnTo>
                <a:lnTo>
                  <a:pt x="72354" y="253176"/>
                </a:lnTo>
                <a:lnTo>
                  <a:pt x="77764" y="252594"/>
                </a:lnTo>
                <a:lnTo>
                  <a:pt x="83275" y="251253"/>
                </a:lnTo>
                <a:lnTo>
                  <a:pt x="87902" y="250359"/>
                </a:lnTo>
                <a:lnTo>
                  <a:pt x="91940" y="249763"/>
                </a:lnTo>
                <a:lnTo>
                  <a:pt x="95583" y="249366"/>
                </a:lnTo>
                <a:lnTo>
                  <a:pt x="99917" y="249101"/>
                </a:lnTo>
                <a:lnTo>
                  <a:pt x="109813" y="248807"/>
                </a:lnTo>
                <a:lnTo>
                  <a:pt x="114166" y="247776"/>
                </a:lnTo>
                <a:lnTo>
                  <a:pt x="118021" y="246136"/>
                </a:lnTo>
                <a:lnTo>
                  <a:pt x="121543" y="244090"/>
                </a:lnTo>
                <a:lnTo>
                  <a:pt x="124845" y="241774"/>
                </a:lnTo>
                <a:lnTo>
                  <a:pt x="131052" y="236660"/>
                </a:lnTo>
                <a:lnTo>
                  <a:pt x="134993" y="233963"/>
                </a:lnTo>
                <a:lnTo>
                  <a:pt x="139525" y="231213"/>
                </a:lnTo>
                <a:lnTo>
                  <a:pt x="144453" y="228427"/>
                </a:lnTo>
                <a:lnTo>
                  <a:pt x="148689" y="225617"/>
                </a:lnTo>
                <a:lnTo>
                  <a:pt x="152466" y="222791"/>
                </a:lnTo>
                <a:lnTo>
                  <a:pt x="155937" y="219954"/>
                </a:lnTo>
                <a:lnTo>
                  <a:pt x="162333" y="214263"/>
                </a:lnTo>
                <a:lnTo>
                  <a:pt x="165372" y="211412"/>
                </a:lnTo>
                <a:lnTo>
                  <a:pt x="169303" y="208558"/>
                </a:lnTo>
                <a:lnTo>
                  <a:pt x="173829" y="205704"/>
                </a:lnTo>
                <a:lnTo>
                  <a:pt x="178751" y="202848"/>
                </a:lnTo>
                <a:lnTo>
                  <a:pt x="182985" y="199992"/>
                </a:lnTo>
                <a:lnTo>
                  <a:pt x="186760" y="197135"/>
                </a:lnTo>
                <a:lnTo>
                  <a:pt x="190230" y="194278"/>
                </a:lnTo>
                <a:lnTo>
                  <a:pt x="193495" y="190468"/>
                </a:lnTo>
                <a:lnTo>
                  <a:pt x="196624" y="186024"/>
                </a:lnTo>
                <a:lnTo>
                  <a:pt x="199663" y="181155"/>
                </a:lnTo>
                <a:lnTo>
                  <a:pt x="201689" y="176005"/>
                </a:lnTo>
                <a:lnTo>
                  <a:pt x="203040" y="170666"/>
                </a:lnTo>
                <a:lnTo>
                  <a:pt x="203940" y="165202"/>
                </a:lnTo>
                <a:lnTo>
                  <a:pt x="204541" y="160607"/>
                </a:lnTo>
                <a:lnTo>
                  <a:pt x="205207" y="152961"/>
                </a:lnTo>
                <a:lnTo>
                  <a:pt x="205385" y="148636"/>
                </a:lnTo>
                <a:lnTo>
                  <a:pt x="205582" y="138751"/>
                </a:lnTo>
                <a:lnTo>
                  <a:pt x="204682" y="134400"/>
                </a:lnTo>
                <a:lnTo>
                  <a:pt x="201143" y="127026"/>
                </a:lnTo>
                <a:lnTo>
                  <a:pt x="199818" y="122774"/>
                </a:lnTo>
                <a:lnTo>
                  <a:pt x="198935" y="118034"/>
                </a:lnTo>
                <a:lnTo>
                  <a:pt x="198346" y="112969"/>
                </a:lnTo>
                <a:lnTo>
                  <a:pt x="197001" y="108640"/>
                </a:lnTo>
                <a:lnTo>
                  <a:pt x="192966" y="101290"/>
                </a:lnTo>
                <a:lnTo>
                  <a:pt x="189604" y="97044"/>
                </a:lnTo>
                <a:lnTo>
                  <a:pt x="185458" y="92308"/>
                </a:lnTo>
                <a:lnTo>
                  <a:pt x="176724" y="82919"/>
                </a:lnTo>
                <a:lnTo>
                  <a:pt x="169666" y="75570"/>
                </a:lnTo>
                <a:lnTo>
                  <a:pt x="165499" y="72277"/>
                </a:lnTo>
                <a:lnTo>
                  <a:pt x="160815" y="69130"/>
                </a:lnTo>
                <a:lnTo>
                  <a:pt x="155788" y="66079"/>
                </a:lnTo>
                <a:lnTo>
                  <a:pt x="150531" y="64045"/>
                </a:lnTo>
                <a:lnTo>
                  <a:pt x="145122" y="62689"/>
                </a:lnTo>
                <a:lnTo>
                  <a:pt x="139610" y="61785"/>
                </a:lnTo>
                <a:lnTo>
                  <a:pt x="134032" y="60230"/>
                </a:lnTo>
                <a:lnTo>
                  <a:pt x="128407" y="58240"/>
                </a:lnTo>
                <a:lnTo>
                  <a:pt x="122752" y="55961"/>
                </a:lnTo>
                <a:lnTo>
                  <a:pt x="117078" y="54442"/>
                </a:lnTo>
                <a:lnTo>
                  <a:pt x="111390" y="53430"/>
                </a:lnTo>
                <a:lnTo>
                  <a:pt x="105692" y="52754"/>
                </a:lnTo>
                <a:lnTo>
                  <a:pt x="99037" y="52304"/>
                </a:lnTo>
                <a:lnTo>
                  <a:pt x="91742" y="52004"/>
                </a:lnTo>
                <a:lnTo>
                  <a:pt x="70363" y="51582"/>
                </a:lnTo>
                <a:lnTo>
                  <a:pt x="0" y="514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67"/>
          <p:cNvSpPr/>
          <p:nvPr/>
        </p:nvSpPr>
        <p:spPr>
          <a:xfrm>
            <a:off x="7248211" y="1954530"/>
            <a:ext cx="178432" cy="231458"/>
          </a:xfrm>
          <a:custGeom>
            <a:avLst/>
            <a:gdLst/>
            <a:ahLst/>
            <a:cxnLst/>
            <a:rect l="0" t="0" r="0" b="0"/>
            <a:pathLst>
              <a:path w="178432" h="231458">
                <a:moveTo>
                  <a:pt x="178431" y="0"/>
                </a:moveTo>
                <a:lnTo>
                  <a:pt x="169861" y="0"/>
                </a:lnTo>
                <a:lnTo>
                  <a:pt x="149707" y="20151"/>
                </a:lnTo>
                <a:lnTo>
                  <a:pt x="145946" y="22959"/>
                </a:lnTo>
                <a:lnTo>
                  <a:pt x="141535" y="25783"/>
                </a:lnTo>
                <a:lnTo>
                  <a:pt x="136689" y="28619"/>
                </a:lnTo>
                <a:lnTo>
                  <a:pt x="131553" y="31461"/>
                </a:lnTo>
                <a:lnTo>
                  <a:pt x="120767" y="37160"/>
                </a:lnTo>
                <a:lnTo>
                  <a:pt x="69833" y="62865"/>
                </a:lnTo>
                <a:lnTo>
                  <a:pt x="65075" y="65722"/>
                </a:lnTo>
                <a:lnTo>
                  <a:pt x="60950" y="68580"/>
                </a:lnTo>
                <a:lnTo>
                  <a:pt x="57248" y="71437"/>
                </a:lnTo>
                <a:lnTo>
                  <a:pt x="52875" y="74295"/>
                </a:lnTo>
                <a:lnTo>
                  <a:pt x="48055" y="77152"/>
                </a:lnTo>
                <a:lnTo>
                  <a:pt x="42936" y="80009"/>
                </a:lnTo>
                <a:lnTo>
                  <a:pt x="38571" y="82867"/>
                </a:lnTo>
                <a:lnTo>
                  <a:pt x="34709" y="85725"/>
                </a:lnTo>
                <a:lnTo>
                  <a:pt x="31181" y="88582"/>
                </a:lnTo>
                <a:lnTo>
                  <a:pt x="27877" y="91440"/>
                </a:lnTo>
                <a:lnTo>
                  <a:pt x="24722" y="94297"/>
                </a:lnTo>
                <a:lnTo>
                  <a:pt x="17364" y="101176"/>
                </a:lnTo>
                <a:lnTo>
                  <a:pt x="11539" y="106919"/>
                </a:lnTo>
                <a:lnTo>
                  <a:pt x="9068" y="108427"/>
                </a:lnTo>
                <a:lnTo>
                  <a:pt x="3781" y="110102"/>
                </a:lnTo>
                <a:lnTo>
                  <a:pt x="1990" y="111501"/>
                </a:lnTo>
                <a:lnTo>
                  <a:pt x="796" y="113386"/>
                </a:lnTo>
                <a:lnTo>
                  <a:pt x="0" y="115596"/>
                </a:lnTo>
                <a:lnTo>
                  <a:pt x="422" y="117069"/>
                </a:lnTo>
                <a:lnTo>
                  <a:pt x="1656" y="118051"/>
                </a:lnTo>
                <a:lnTo>
                  <a:pt x="3431" y="118705"/>
                </a:lnTo>
                <a:lnTo>
                  <a:pt x="4615" y="120094"/>
                </a:lnTo>
                <a:lnTo>
                  <a:pt x="5403" y="121973"/>
                </a:lnTo>
                <a:lnTo>
                  <a:pt x="5929" y="124178"/>
                </a:lnTo>
                <a:lnTo>
                  <a:pt x="9053" y="129167"/>
                </a:lnTo>
                <a:lnTo>
                  <a:pt x="11220" y="131831"/>
                </a:lnTo>
                <a:lnTo>
                  <a:pt x="13617" y="133607"/>
                </a:lnTo>
                <a:lnTo>
                  <a:pt x="18821" y="135581"/>
                </a:lnTo>
                <a:lnTo>
                  <a:pt x="24308" y="138998"/>
                </a:lnTo>
                <a:lnTo>
                  <a:pt x="27105" y="141243"/>
                </a:lnTo>
                <a:lnTo>
                  <a:pt x="30874" y="143692"/>
                </a:lnTo>
                <a:lnTo>
                  <a:pt x="35293" y="146277"/>
                </a:lnTo>
                <a:lnTo>
                  <a:pt x="40143" y="148953"/>
                </a:lnTo>
                <a:lnTo>
                  <a:pt x="50612" y="154466"/>
                </a:lnTo>
                <a:lnTo>
                  <a:pt x="56071" y="157270"/>
                </a:lnTo>
                <a:lnTo>
                  <a:pt x="60663" y="160091"/>
                </a:lnTo>
                <a:lnTo>
                  <a:pt x="64676" y="162925"/>
                </a:lnTo>
                <a:lnTo>
                  <a:pt x="68305" y="165767"/>
                </a:lnTo>
                <a:lnTo>
                  <a:pt x="72628" y="168613"/>
                </a:lnTo>
                <a:lnTo>
                  <a:pt x="77416" y="171464"/>
                </a:lnTo>
                <a:lnTo>
                  <a:pt x="82512" y="174316"/>
                </a:lnTo>
                <a:lnTo>
                  <a:pt x="93256" y="180026"/>
                </a:lnTo>
                <a:lnTo>
                  <a:pt x="98787" y="182882"/>
                </a:lnTo>
                <a:lnTo>
                  <a:pt x="104380" y="184786"/>
                </a:lnTo>
                <a:lnTo>
                  <a:pt x="110015" y="186056"/>
                </a:lnTo>
                <a:lnTo>
                  <a:pt x="115675" y="186902"/>
                </a:lnTo>
                <a:lnTo>
                  <a:pt x="120401" y="188419"/>
                </a:lnTo>
                <a:lnTo>
                  <a:pt x="124504" y="190382"/>
                </a:lnTo>
                <a:lnTo>
                  <a:pt x="128192" y="192644"/>
                </a:lnTo>
                <a:lnTo>
                  <a:pt x="132556" y="195104"/>
                </a:lnTo>
                <a:lnTo>
                  <a:pt x="142485" y="200378"/>
                </a:lnTo>
                <a:lnTo>
                  <a:pt x="145895" y="203117"/>
                </a:lnTo>
                <a:lnTo>
                  <a:pt x="148168" y="205897"/>
                </a:lnTo>
                <a:lnTo>
                  <a:pt x="149683" y="208702"/>
                </a:lnTo>
                <a:lnTo>
                  <a:pt x="151645" y="210572"/>
                </a:lnTo>
                <a:lnTo>
                  <a:pt x="153907" y="211819"/>
                </a:lnTo>
                <a:lnTo>
                  <a:pt x="156367" y="212650"/>
                </a:lnTo>
                <a:lnTo>
                  <a:pt x="161640" y="216113"/>
                </a:lnTo>
                <a:lnTo>
                  <a:pt x="164379" y="218370"/>
                </a:lnTo>
                <a:lnTo>
                  <a:pt x="167158" y="219875"/>
                </a:lnTo>
                <a:lnTo>
                  <a:pt x="169963" y="220878"/>
                </a:lnTo>
                <a:lnTo>
                  <a:pt x="172786" y="221547"/>
                </a:lnTo>
                <a:lnTo>
                  <a:pt x="174668" y="222946"/>
                </a:lnTo>
                <a:lnTo>
                  <a:pt x="175922" y="224830"/>
                </a:lnTo>
                <a:lnTo>
                  <a:pt x="178431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68"/>
          <p:cNvSpPr/>
          <p:nvPr/>
        </p:nvSpPr>
        <p:spPr>
          <a:xfrm>
            <a:off x="7555230" y="2065972"/>
            <a:ext cx="145733" cy="25718"/>
          </a:xfrm>
          <a:custGeom>
            <a:avLst/>
            <a:gdLst/>
            <a:ahLst/>
            <a:cxnLst/>
            <a:rect l="0" t="0" r="0" b="0"/>
            <a:pathLst>
              <a:path w="145733" h="25718">
                <a:moveTo>
                  <a:pt x="0" y="0"/>
                </a:moveTo>
                <a:lnTo>
                  <a:pt x="21311" y="0"/>
                </a:lnTo>
                <a:lnTo>
                  <a:pt x="23732" y="953"/>
                </a:lnTo>
                <a:lnTo>
                  <a:pt x="26299" y="2540"/>
                </a:lnTo>
                <a:lnTo>
                  <a:pt x="28962" y="4551"/>
                </a:lnTo>
                <a:lnTo>
                  <a:pt x="31691" y="5892"/>
                </a:lnTo>
                <a:lnTo>
                  <a:pt x="34462" y="6785"/>
                </a:lnTo>
                <a:lnTo>
                  <a:pt x="37263" y="7381"/>
                </a:lnTo>
                <a:lnTo>
                  <a:pt x="40082" y="7778"/>
                </a:lnTo>
                <a:lnTo>
                  <a:pt x="42913" y="8043"/>
                </a:lnTo>
                <a:lnTo>
                  <a:pt x="45754" y="8219"/>
                </a:lnTo>
                <a:lnTo>
                  <a:pt x="49553" y="9290"/>
                </a:lnTo>
                <a:lnTo>
                  <a:pt x="53990" y="10956"/>
                </a:lnTo>
                <a:lnTo>
                  <a:pt x="58853" y="13019"/>
                </a:lnTo>
                <a:lnTo>
                  <a:pt x="63047" y="14394"/>
                </a:lnTo>
                <a:lnTo>
                  <a:pt x="66797" y="15311"/>
                </a:lnTo>
                <a:lnTo>
                  <a:pt x="70248" y="15923"/>
                </a:lnTo>
                <a:lnTo>
                  <a:pt x="74455" y="16330"/>
                </a:lnTo>
                <a:lnTo>
                  <a:pt x="79164" y="16602"/>
                </a:lnTo>
                <a:lnTo>
                  <a:pt x="84208" y="16783"/>
                </a:lnTo>
                <a:lnTo>
                  <a:pt x="88524" y="17856"/>
                </a:lnTo>
                <a:lnTo>
                  <a:pt x="92353" y="19524"/>
                </a:lnTo>
                <a:lnTo>
                  <a:pt x="95858" y="21588"/>
                </a:lnTo>
                <a:lnTo>
                  <a:pt x="99148" y="22965"/>
                </a:lnTo>
                <a:lnTo>
                  <a:pt x="102294" y="23882"/>
                </a:lnTo>
                <a:lnTo>
                  <a:pt x="105343" y="24494"/>
                </a:lnTo>
                <a:lnTo>
                  <a:pt x="108329" y="24902"/>
                </a:lnTo>
                <a:lnTo>
                  <a:pt x="111271" y="25174"/>
                </a:lnTo>
                <a:lnTo>
                  <a:pt x="114187" y="25355"/>
                </a:lnTo>
                <a:lnTo>
                  <a:pt x="119965" y="25556"/>
                </a:lnTo>
                <a:lnTo>
                  <a:pt x="131434" y="25686"/>
                </a:lnTo>
                <a:lnTo>
                  <a:pt x="145732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69"/>
          <p:cNvSpPr/>
          <p:nvPr/>
        </p:nvSpPr>
        <p:spPr>
          <a:xfrm>
            <a:off x="7846694" y="1937416"/>
            <a:ext cx="162879" cy="145670"/>
          </a:xfrm>
          <a:custGeom>
            <a:avLst/>
            <a:gdLst/>
            <a:ahLst/>
            <a:cxnLst/>
            <a:rect l="0" t="0" r="0" b="0"/>
            <a:pathLst>
              <a:path w="162879" h="145670">
                <a:moveTo>
                  <a:pt x="0" y="8541"/>
                </a:moveTo>
                <a:lnTo>
                  <a:pt x="0" y="3990"/>
                </a:lnTo>
                <a:lnTo>
                  <a:pt x="954" y="2650"/>
                </a:lnTo>
                <a:lnTo>
                  <a:pt x="2541" y="1756"/>
                </a:lnTo>
                <a:lnTo>
                  <a:pt x="8221" y="73"/>
                </a:lnTo>
                <a:lnTo>
                  <a:pt x="13020" y="0"/>
                </a:lnTo>
                <a:lnTo>
                  <a:pt x="14395" y="942"/>
                </a:lnTo>
                <a:lnTo>
                  <a:pt x="15312" y="2522"/>
                </a:lnTo>
                <a:lnTo>
                  <a:pt x="16784" y="7352"/>
                </a:lnTo>
                <a:lnTo>
                  <a:pt x="16985" y="10553"/>
                </a:lnTo>
                <a:lnTo>
                  <a:pt x="17074" y="15150"/>
                </a:lnTo>
                <a:lnTo>
                  <a:pt x="17114" y="20368"/>
                </a:lnTo>
                <a:lnTo>
                  <a:pt x="18077" y="23093"/>
                </a:lnTo>
                <a:lnTo>
                  <a:pt x="19672" y="25863"/>
                </a:lnTo>
                <a:lnTo>
                  <a:pt x="21687" y="28661"/>
                </a:lnTo>
                <a:lnTo>
                  <a:pt x="23031" y="31479"/>
                </a:lnTo>
                <a:lnTo>
                  <a:pt x="23927" y="34311"/>
                </a:lnTo>
                <a:lnTo>
                  <a:pt x="24524" y="37151"/>
                </a:lnTo>
                <a:lnTo>
                  <a:pt x="24922" y="39997"/>
                </a:lnTo>
                <a:lnTo>
                  <a:pt x="25188" y="42847"/>
                </a:lnTo>
                <a:lnTo>
                  <a:pt x="25365" y="45699"/>
                </a:lnTo>
                <a:lnTo>
                  <a:pt x="24529" y="48553"/>
                </a:lnTo>
                <a:lnTo>
                  <a:pt x="23020" y="51408"/>
                </a:lnTo>
                <a:lnTo>
                  <a:pt x="21062" y="54264"/>
                </a:lnTo>
                <a:lnTo>
                  <a:pt x="18804" y="56168"/>
                </a:lnTo>
                <a:lnTo>
                  <a:pt x="16346" y="57438"/>
                </a:lnTo>
                <a:lnTo>
                  <a:pt x="13756" y="58284"/>
                </a:lnTo>
                <a:lnTo>
                  <a:pt x="11075" y="59800"/>
                </a:lnTo>
                <a:lnTo>
                  <a:pt x="8337" y="61764"/>
                </a:lnTo>
                <a:lnTo>
                  <a:pt x="5558" y="64025"/>
                </a:lnTo>
                <a:lnTo>
                  <a:pt x="3705" y="66486"/>
                </a:lnTo>
                <a:lnTo>
                  <a:pt x="2471" y="69078"/>
                </a:lnTo>
                <a:lnTo>
                  <a:pt x="489" y="75532"/>
                </a:lnTo>
                <a:lnTo>
                  <a:pt x="218" y="78955"/>
                </a:lnTo>
                <a:lnTo>
                  <a:pt x="44" y="84362"/>
                </a:lnTo>
                <a:lnTo>
                  <a:pt x="2" y="93878"/>
                </a:lnTo>
                <a:lnTo>
                  <a:pt x="2541" y="96634"/>
                </a:lnTo>
                <a:lnTo>
                  <a:pt x="4552" y="98702"/>
                </a:lnTo>
                <a:lnTo>
                  <a:pt x="6845" y="100081"/>
                </a:lnTo>
                <a:lnTo>
                  <a:pt x="11932" y="101613"/>
                </a:lnTo>
                <a:lnTo>
                  <a:pt x="13670" y="102974"/>
                </a:lnTo>
                <a:lnTo>
                  <a:pt x="14829" y="104834"/>
                </a:lnTo>
                <a:lnTo>
                  <a:pt x="15601" y="107026"/>
                </a:lnTo>
                <a:lnTo>
                  <a:pt x="17068" y="108488"/>
                </a:lnTo>
                <a:lnTo>
                  <a:pt x="18999" y="109462"/>
                </a:lnTo>
                <a:lnTo>
                  <a:pt x="21239" y="110112"/>
                </a:lnTo>
                <a:lnTo>
                  <a:pt x="26268" y="113374"/>
                </a:lnTo>
                <a:lnTo>
                  <a:pt x="28942" y="115577"/>
                </a:lnTo>
                <a:lnTo>
                  <a:pt x="31677" y="117046"/>
                </a:lnTo>
                <a:lnTo>
                  <a:pt x="34454" y="118025"/>
                </a:lnTo>
                <a:lnTo>
                  <a:pt x="37256" y="118678"/>
                </a:lnTo>
                <a:lnTo>
                  <a:pt x="41031" y="120065"/>
                </a:lnTo>
                <a:lnTo>
                  <a:pt x="45451" y="121943"/>
                </a:lnTo>
                <a:lnTo>
                  <a:pt x="50304" y="124147"/>
                </a:lnTo>
                <a:lnTo>
                  <a:pt x="54491" y="125617"/>
                </a:lnTo>
                <a:lnTo>
                  <a:pt x="58235" y="126597"/>
                </a:lnTo>
                <a:lnTo>
                  <a:pt x="61683" y="127250"/>
                </a:lnTo>
                <a:lnTo>
                  <a:pt x="65888" y="127685"/>
                </a:lnTo>
                <a:lnTo>
                  <a:pt x="70595" y="127975"/>
                </a:lnTo>
                <a:lnTo>
                  <a:pt x="75639" y="128169"/>
                </a:lnTo>
                <a:lnTo>
                  <a:pt x="81859" y="129251"/>
                </a:lnTo>
                <a:lnTo>
                  <a:pt x="88863" y="130924"/>
                </a:lnTo>
                <a:lnTo>
                  <a:pt x="96390" y="132992"/>
                </a:lnTo>
                <a:lnTo>
                  <a:pt x="102360" y="134371"/>
                </a:lnTo>
                <a:lnTo>
                  <a:pt x="107293" y="135290"/>
                </a:lnTo>
                <a:lnTo>
                  <a:pt x="111534" y="135903"/>
                </a:lnTo>
                <a:lnTo>
                  <a:pt x="116266" y="136312"/>
                </a:lnTo>
                <a:lnTo>
                  <a:pt x="121325" y="136584"/>
                </a:lnTo>
                <a:lnTo>
                  <a:pt x="126604" y="136765"/>
                </a:lnTo>
                <a:lnTo>
                  <a:pt x="131075" y="137839"/>
                </a:lnTo>
                <a:lnTo>
                  <a:pt x="135009" y="139507"/>
                </a:lnTo>
                <a:lnTo>
                  <a:pt x="143615" y="144478"/>
                </a:lnTo>
                <a:lnTo>
                  <a:pt x="147332" y="145157"/>
                </a:lnTo>
                <a:lnTo>
                  <a:pt x="152159" y="145459"/>
                </a:lnTo>
                <a:lnTo>
                  <a:pt x="161278" y="145669"/>
                </a:lnTo>
                <a:lnTo>
                  <a:pt x="161812" y="144727"/>
                </a:lnTo>
                <a:lnTo>
                  <a:pt x="162404" y="141141"/>
                </a:lnTo>
                <a:lnTo>
                  <a:pt x="162878" y="1371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70"/>
          <p:cNvSpPr/>
          <p:nvPr/>
        </p:nvSpPr>
        <p:spPr>
          <a:xfrm>
            <a:off x="8009572" y="1928812"/>
            <a:ext cx="17145" cy="351474"/>
          </a:xfrm>
          <a:custGeom>
            <a:avLst/>
            <a:gdLst/>
            <a:ahLst/>
            <a:cxnLst/>
            <a:rect l="0" t="0" r="0" b="0"/>
            <a:pathLst>
              <a:path w="17145" h="351474">
                <a:moveTo>
                  <a:pt x="0" y="0"/>
                </a:moveTo>
                <a:lnTo>
                  <a:pt x="0" y="171495"/>
                </a:lnTo>
                <a:lnTo>
                  <a:pt x="953" y="180053"/>
                </a:lnTo>
                <a:lnTo>
                  <a:pt x="2540" y="188615"/>
                </a:lnTo>
                <a:lnTo>
                  <a:pt x="4551" y="197181"/>
                </a:lnTo>
                <a:lnTo>
                  <a:pt x="5892" y="204797"/>
                </a:lnTo>
                <a:lnTo>
                  <a:pt x="6785" y="211779"/>
                </a:lnTo>
                <a:lnTo>
                  <a:pt x="7382" y="218338"/>
                </a:lnTo>
                <a:lnTo>
                  <a:pt x="7778" y="225569"/>
                </a:lnTo>
                <a:lnTo>
                  <a:pt x="8219" y="241223"/>
                </a:lnTo>
                <a:lnTo>
                  <a:pt x="9289" y="248445"/>
                </a:lnTo>
                <a:lnTo>
                  <a:pt x="10957" y="255165"/>
                </a:lnTo>
                <a:lnTo>
                  <a:pt x="13019" y="261550"/>
                </a:lnTo>
                <a:lnTo>
                  <a:pt x="14394" y="267712"/>
                </a:lnTo>
                <a:lnTo>
                  <a:pt x="15311" y="273725"/>
                </a:lnTo>
                <a:lnTo>
                  <a:pt x="15923" y="279638"/>
                </a:lnTo>
                <a:lnTo>
                  <a:pt x="16330" y="285485"/>
                </a:lnTo>
                <a:lnTo>
                  <a:pt x="16602" y="291289"/>
                </a:lnTo>
                <a:lnTo>
                  <a:pt x="16984" y="306018"/>
                </a:lnTo>
                <a:lnTo>
                  <a:pt x="17143" y="337140"/>
                </a:lnTo>
                <a:lnTo>
                  <a:pt x="17144" y="345744"/>
                </a:lnTo>
                <a:lnTo>
                  <a:pt x="16192" y="347654"/>
                </a:lnTo>
                <a:lnTo>
                  <a:pt x="14605" y="348927"/>
                </a:lnTo>
                <a:lnTo>
                  <a:pt x="8572" y="3514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2528634" y="1920239"/>
            <a:ext cx="680339" cy="3771373"/>
            <a:chOff x="2528634" y="1920239"/>
            <a:chExt cx="680339" cy="3771373"/>
          </a:xfrm>
        </p:grpSpPr>
        <p:sp>
          <p:nvSpPr>
            <p:cNvPr id="15" name="SMARTPenAnnotation371"/>
            <p:cNvSpPr/>
            <p:nvPr/>
          </p:nvSpPr>
          <p:spPr>
            <a:xfrm>
              <a:off x="2583179" y="1920239"/>
              <a:ext cx="505779" cy="437199"/>
            </a:xfrm>
            <a:custGeom>
              <a:avLst/>
              <a:gdLst/>
              <a:ahLst/>
              <a:cxnLst/>
              <a:rect l="0" t="0" r="0" b="0"/>
              <a:pathLst>
                <a:path w="505779" h="437199">
                  <a:moveTo>
                    <a:pt x="505778" y="0"/>
                  </a:moveTo>
                  <a:lnTo>
                    <a:pt x="497310" y="0"/>
                  </a:lnTo>
                  <a:lnTo>
                    <a:pt x="501788" y="4551"/>
                  </a:lnTo>
                  <a:lnTo>
                    <a:pt x="503118" y="6844"/>
                  </a:lnTo>
                  <a:lnTo>
                    <a:pt x="504596" y="11932"/>
                  </a:lnTo>
                  <a:lnTo>
                    <a:pt x="504037" y="14623"/>
                  </a:lnTo>
                  <a:lnTo>
                    <a:pt x="500877" y="20152"/>
                  </a:lnTo>
                  <a:lnTo>
                    <a:pt x="491087" y="32415"/>
                  </a:lnTo>
                  <a:lnTo>
                    <a:pt x="485596" y="41712"/>
                  </a:lnTo>
                  <a:lnTo>
                    <a:pt x="474901" y="54734"/>
                  </a:lnTo>
                  <a:lnTo>
                    <a:pt x="468048" y="62207"/>
                  </a:lnTo>
                  <a:lnTo>
                    <a:pt x="452814" y="75590"/>
                  </a:lnTo>
                  <a:lnTo>
                    <a:pt x="444751" y="81826"/>
                  </a:lnTo>
                  <a:lnTo>
                    <a:pt x="436519" y="88841"/>
                  </a:lnTo>
                  <a:lnTo>
                    <a:pt x="428173" y="96375"/>
                  </a:lnTo>
                  <a:lnTo>
                    <a:pt x="419751" y="104255"/>
                  </a:lnTo>
                  <a:lnTo>
                    <a:pt x="410327" y="112366"/>
                  </a:lnTo>
                  <a:lnTo>
                    <a:pt x="400234" y="120631"/>
                  </a:lnTo>
                  <a:lnTo>
                    <a:pt x="389695" y="128998"/>
                  </a:lnTo>
                  <a:lnTo>
                    <a:pt x="378859" y="138387"/>
                  </a:lnTo>
                  <a:lnTo>
                    <a:pt x="367825" y="148456"/>
                  </a:lnTo>
                  <a:lnTo>
                    <a:pt x="345406" y="169803"/>
                  </a:lnTo>
                  <a:lnTo>
                    <a:pt x="322742" y="191991"/>
                  </a:lnTo>
                  <a:lnTo>
                    <a:pt x="310411" y="202289"/>
                  </a:lnTo>
                  <a:lnTo>
                    <a:pt x="297428" y="212012"/>
                  </a:lnTo>
                  <a:lnTo>
                    <a:pt x="284011" y="221351"/>
                  </a:lnTo>
                  <a:lnTo>
                    <a:pt x="270303" y="231388"/>
                  </a:lnTo>
                  <a:lnTo>
                    <a:pt x="242372" y="252699"/>
                  </a:lnTo>
                  <a:lnTo>
                    <a:pt x="149689" y="324699"/>
                  </a:lnTo>
                  <a:lnTo>
                    <a:pt x="126219" y="342431"/>
                  </a:lnTo>
                  <a:lnTo>
                    <a:pt x="105628" y="357297"/>
                  </a:lnTo>
                  <a:lnTo>
                    <a:pt x="77970" y="376376"/>
                  </a:lnTo>
                  <a:lnTo>
                    <a:pt x="69125" y="382363"/>
                  </a:lnTo>
                  <a:lnTo>
                    <a:pt x="54217" y="394094"/>
                  </a:lnTo>
                  <a:lnTo>
                    <a:pt x="41242" y="404706"/>
                  </a:lnTo>
                  <a:lnTo>
                    <a:pt x="24179" y="416035"/>
                  </a:lnTo>
                  <a:lnTo>
                    <a:pt x="9116" y="428347"/>
                  </a:lnTo>
                  <a:lnTo>
                    <a:pt x="0" y="4371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372"/>
            <p:cNvSpPr/>
            <p:nvPr/>
          </p:nvSpPr>
          <p:spPr>
            <a:xfrm>
              <a:off x="2600325" y="2091689"/>
              <a:ext cx="557182" cy="488634"/>
            </a:xfrm>
            <a:custGeom>
              <a:avLst/>
              <a:gdLst/>
              <a:ahLst/>
              <a:cxnLst/>
              <a:rect l="0" t="0" r="0" b="0"/>
              <a:pathLst>
                <a:path w="557182" h="488634">
                  <a:moveTo>
                    <a:pt x="548639" y="0"/>
                  </a:moveTo>
                  <a:lnTo>
                    <a:pt x="556859" y="0"/>
                  </a:lnTo>
                  <a:lnTo>
                    <a:pt x="557181" y="11932"/>
                  </a:lnTo>
                  <a:lnTo>
                    <a:pt x="556239" y="14623"/>
                  </a:lnTo>
                  <a:lnTo>
                    <a:pt x="552652" y="20152"/>
                  </a:lnTo>
                  <a:lnTo>
                    <a:pt x="540727" y="33171"/>
                  </a:lnTo>
                  <a:lnTo>
                    <a:pt x="525128" y="44542"/>
                  </a:lnTo>
                  <a:lnTo>
                    <a:pt x="511520" y="55992"/>
                  </a:lnTo>
                  <a:lnTo>
                    <a:pt x="495947" y="69653"/>
                  </a:lnTo>
                  <a:lnTo>
                    <a:pt x="479501" y="82075"/>
                  </a:lnTo>
                  <a:lnTo>
                    <a:pt x="382741" y="154434"/>
                  </a:lnTo>
                  <a:lnTo>
                    <a:pt x="344016" y="184612"/>
                  </a:lnTo>
                  <a:lnTo>
                    <a:pt x="330308" y="194512"/>
                  </a:lnTo>
                  <a:lnTo>
                    <a:pt x="316408" y="203970"/>
                  </a:lnTo>
                  <a:lnTo>
                    <a:pt x="302379" y="213133"/>
                  </a:lnTo>
                  <a:lnTo>
                    <a:pt x="289216" y="223051"/>
                  </a:lnTo>
                  <a:lnTo>
                    <a:pt x="276630" y="233473"/>
                  </a:lnTo>
                  <a:lnTo>
                    <a:pt x="264430" y="244232"/>
                  </a:lnTo>
                  <a:lnTo>
                    <a:pt x="240714" y="266345"/>
                  </a:lnTo>
                  <a:lnTo>
                    <a:pt x="229056" y="277576"/>
                  </a:lnTo>
                  <a:lnTo>
                    <a:pt x="217474" y="287921"/>
                  </a:lnTo>
                  <a:lnTo>
                    <a:pt x="205942" y="297675"/>
                  </a:lnTo>
                  <a:lnTo>
                    <a:pt x="194445" y="307035"/>
                  </a:lnTo>
                  <a:lnTo>
                    <a:pt x="182970" y="317085"/>
                  </a:lnTo>
                  <a:lnTo>
                    <a:pt x="171510" y="327595"/>
                  </a:lnTo>
                  <a:lnTo>
                    <a:pt x="160059" y="338412"/>
                  </a:lnTo>
                  <a:lnTo>
                    <a:pt x="148616" y="348481"/>
                  </a:lnTo>
                  <a:lnTo>
                    <a:pt x="137177" y="358051"/>
                  </a:lnTo>
                  <a:lnTo>
                    <a:pt x="114307" y="376304"/>
                  </a:lnTo>
                  <a:lnTo>
                    <a:pt x="91443" y="393942"/>
                  </a:lnTo>
                  <a:lnTo>
                    <a:pt x="80964" y="402645"/>
                  </a:lnTo>
                  <a:lnTo>
                    <a:pt x="71121" y="411306"/>
                  </a:lnTo>
                  <a:lnTo>
                    <a:pt x="53517" y="427595"/>
                  </a:lnTo>
                  <a:lnTo>
                    <a:pt x="32896" y="447476"/>
                  </a:lnTo>
                  <a:lnTo>
                    <a:pt x="7601" y="472500"/>
                  </a:lnTo>
                  <a:lnTo>
                    <a:pt x="5067" y="475973"/>
                  </a:lnTo>
                  <a:lnTo>
                    <a:pt x="0" y="4886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373"/>
            <p:cNvSpPr/>
            <p:nvPr/>
          </p:nvSpPr>
          <p:spPr>
            <a:xfrm>
              <a:off x="2566034" y="2391736"/>
              <a:ext cx="505736" cy="428617"/>
            </a:xfrm>
            <a:custGeom>
              <a:avLst/>
              <a:gdLst/>
              <a:ahLst/>
              <a:cxnLst/>
              <a:rect l="0" t="0" r="0" b="0"/>
              <a:pathLst>
                <a:path w="505736" h="428617">
                  <a:moveTo>
                    <a:pt x="462916" y="8564"/>
                  </a:moveTo>
                  <a:lnTo>
                    <a:pt x="467466" y="4013"/>
                  </a:lnTo>
                  <a:lnTo>
                    <a:pt x="469759" y="2672"/>
                  </a:lnTo>
                  <a:lnTo>
                    <a:pt x="478516" y="344"/>
                  </a:lnTo>
                  <a:lnTo>
                    <a:pt x="491857" y="22"/>
                  </a:lnTo>
                  <a:lnTo>
                    <a:pt x="500172" y="0"/>
                  </a:lnTo>
                  <a:lnTo>
                    <a:pt x="502040" y="950"/>
                  </a:lnTo>
                  <a:lnTo>
                    <a:pt x="503286" y="2535"/>
                  </a:lnTo>
                  <a:lnTo>
                    <a:pt x="505286" y="7373"/>
                  </a:lnTo>
                  <a:lnTo>
                    <a:pt x="505735" y="20391"/>
                  </a:lnTo>
                  <a:lnTo>
                    <a:pt x="501215" y="33235"/>
                  </a:lnTo>
                  <a:lnTo>
                    <a:pt x="497973" y="37394"/>
                  </a:lnTo>
                  <a:lnTo>
                    <a:pt x="473694" y="58492"/>
                  </a:lnTo>
                  <a:lnTo>
                    <a:pt x="466291" y="64709"/>
                  </a:lnTo>
                  <a:lnTo>
                    <a:pt x="447906" y="79237"/>
                  </a:lnTo>
                  <a:lnTo>
                    <a:pt x="437669" y="86159"/>
                  </a:lnTo>
                  <a:lnTo>
                    <a:pt x="427035" y="92679"/>
                  </a:lnTo>
                  <a:lnTo>
                    <a:pt x="416135" y="98931"/>
                  </a:lnTo>
                  <a:lnTo>
                    <a:pt x="405058" y="105956"/>
                  </a:lnTo>
                  <a:lnTo>
                    <a:pt x="393864" y="113497"/>
                  </a:lnTo>
                  <a:lnTo>
                    <a:pt x="371266" y="129495"/>
                  </a:lnTo>
                  <a:lnTo>
                    <a:pt x="348522" y="146131"/>
                  </a:lnTo>
                  <a:lnTo>
                    <a:pt x="336171" y="154568"/>
                  </a:lnTo>
                  <a:lnTo>
                    <a:pt x="296986" y="180094"/>
                  </a:lnTo>
                  <a:lnTo>
                    <a:pt x="272646" y="197194"/>
                  </a:lnTo>
                  <a:lnTo>
                    <a:pt x="246589" y="216860"/>
                  </a:lnTo>
                  <a:lnTo>
                    <a:pt x="183744" y="264946"/>
                  </a:lnTo>
                  <a:lnTo>
                    <a:pt x="125844" y="308497"/>
                  </a:lnTo>
                  <a:lnTo>
                    <a:pt x="115329" y="317104"/>
                  </a:lnTo>
                  <a:lnTo>
                    <a:pt x="105461" y="325700"/>
                  </a:lnTo>
                  <a:lnTo>
                    <a:pt x="96025" y="334288"/>
                  </a:lnTo>
                  <a:lnTo>
                    <a:pt x="85924" y="342870"/>
                  </a:lnTo>
                  <a:lnTo>
                    <a:pt x="55410" y="367650"/>
                  </a:lnTo>
                  <a:lnTo>
                    <a:pt x="47418" y="374637"/>
                  </a:lnTo>
                  <a:lnTo>
                    <a:pt x="33457" y="386528"/>
                  </a:lnTo>
                  <a:lnTo>
                    <a:pt x="20903" y="394988"/>
                  </a:lnTo>
                  <a:lnTo>
                    <a:pt x="11513" y="404463"/>
                  </a:lnTo>
                  <a:lnTo>
                    <a:pt x="2275" y="416966"/>
                  </a:lnTo>
                  <a:lnTo>
                    <a:pt x="1011" y="421216"/>
                  </a:lnTo>
                  <a:lnTo>
                    <a:pt x="0" y="42861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374"/>
            <p:cNvSpPr/>
            <p:nvPr/>
          </p:nvSpPr>
          <p:spPr>
            <a:xfrm>
              <a:off x="2540317" y="2580322"/>
              <a:ext cx="582900" cy="471489"/>
            </a:xfrm>
            <a:custGeom>
              <a:avLst/>
              <a:gdLst/>
              <a:ahLst/>
              <a:cxnLst/>
              <a:rect l="0" t="0" r="0" b="0"/>
              <a:pathLst>
                <a:path w="582900" h="471489">
                  <a:moveTo>
                    <a:pt x="574358" y="0"/>
                  </a:moveTo>
                  <a:lnTo>
                    <a:pt x="582826" y="0"/>
                  </a:lnTo>
                  <a:lnTo>
                    <a:pt x="582899" y="4551"/>
                  </a:lnTo>
                  <a:lnTo>
                    <a:pt x="581957" y="6844"/>
                  </a:lnTo>
                  <a:lnTo>
                    <a:pt x="577032" y="14622"/>
                  </a:lnTo>
                  <a:lnTo>
                    <a:pt x="575546" y="20151"/>
                  </a:lnTo>
                  <a:lnTo>
                    <a:pt x="569806" y="28324"/>
                  </a:lnTo>
                  <a:lnTo>
                    <a:pt x="559952" y="38306"/>
                  </a:lnTo>
                  <a:lnTo>
                    <a:pt x="546048" y="49092"/>
                  </a:lnTo>
                  <a:lnTo>
                    <a:pt x="537387" y="54636"/>
                  </a:lnTo>
                  <a:lnTo>
                    <a:pt x="527803" y="60236"/>
                  </a:lnTo>
                  <a:lnTo>
                    <a:pt x="517603" y="65875"/>
                  </a:lnTo>
                  <a:lnTo>
                    <a:pt x="480495" y="87463"/>
                  </a:lnTo>
                  <a:lnTo>
                    <a:pt x="467967" y="96409"/>
                  </a:lnTo>
                  <a:lnTo>
                    <a:pt x="455806" y="106183"/>
                  </a:lnTo>
                  <a:lnTo>
                    <a:pt x="443888" y="116508"/>
                  </a:lnTo>
                  <a:lnTo>
                    <a:pt x="431180" y="126250"/>
                  </a:lnTo>
                  <a:lnTo>
                    <a:pt x="417946" y="135602"/>
                  </a:lnTo>
                  <a:lnTo>
                    <a:pt x="404361" y="144694"/>
                  </a:lnTo>
                  <a:lnTo>
                    <a:pt x="390541" y="154565"/>
                  </a:lnTo>
                  <a:lnTo>
                    <a:pt x="362486" y="175693"/>
                  </a:lnTo>
                  <a:lnTo>
                    <a:pt x="348338" y="185709"/>
                  </a:lnTo>
                  <a:lnTo>
                    <a:pt x="334143" y="195243"/>
                  </a:lnTo>
                  <a:lnTo>
                    <a:pt x="319917" y="204457"/>
                  </a:lnTo>
                  <a:lnTo>
                    <a:pt x="306623" y="214410"/>
                  </a:lnTo>
                  <a:lnTo>
                    <a:pt x="293950" y="224855"/>
                  </a:lnTo>
                  <a:lnTo>
                    <a:pt x="281692" y="235628"/>
                  </a:lnTo>
                  <a:lnTo>
                    <a:pt x="255371" y="257759"/>
                  </a:lnTo>
                  <a:lnTo>
                    <a:pt x="241685" y="268994"/>
                  </a:lnTo>
                  <a:lnTo>
                    <a:pt x="227798" y="279342"/>
                  </a:lnTo>
                  <a:lnTo>
                    <a:pt x="213778" y="289098"/>
                  </a:lnTo>
                  <a:lnTo>
                    <a:pt x="199669" y="298460"/>
                  </a:lnTo>
                  <a:lnTo>
                    <a:pt x="173832" y="316481"/>
                  </a:lnTo>
                  <a:lnTo>
                    <a:pt x="126201" y="351334"/>
                  </a:lnTo>
                  <a:lnTo>
                    <a:pt x="91579" y="377149"/>
                  </a:lnTo>
                  <a:lnTo>
                    <a:pt x="81055" y="385735"/>
                  </a:lnTo>
                  <a:lnTo>
                    <a:pt x="71182" y="394317"/>
                  </a:lnTo>
                  <a:lnTo>
                    <a:pt x="61742" y="402896"/>
                  </a:lnTo>
                  <a:lnTo>
                    <a:pt x="46173" y="414967"/>
                  </a:lnTo>
                  <a:lnTo>
                    <a:pt x="33856" y="424460"/>
                  </a:lnTo>
                  <a:lnTo>
                    <a:pt x="25207" y="435029"/>
                  </a:lnTo>
                  <a:lnTo>
                    <a:pt x="15648" y="443536"/>
                  </a:lnTo>
                  <a:lnTo>
                    <a:pt x="10432" y="447138"/>
                  </a:lnTo>
                  <a:lnTo>
                    <a:pt x="6955" y="450492"/>
                  </a:lnTo>
                  <a:lnTo>
                    <a:pt x="4636" y="453681"/>
                  </a:lnTo>
                  <a:lnTo>
                    <a:pt x="2061" y="459763"/>
                  </a:lnTo>
                  <a:lnTo>
                    <a:pt x="0" y="4714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375"/>
            <p:cNvSpPr/>
            <p:nvPr/>
          </p:nvSpPr>
          <p:spPr>
            <a:xfrm>
              <a:off x="2566034" y="2854642"/>
              <a:ext cx="556821" cy="471488"/>
            </a:xfrm>
            <a:custGeom>
              <a:avLst/>
              <a:gdLst/>
              <a:ahLst/>
              <a:cxnLst/>
              <a:rect l="0" t="0" r="0" b="0"/>
              <a:pathLst>
                <a:path w="556821" h="471488">
                  <a:moveTo>
                    <a:pt x="531495" y="0"/>
                  </a:moveTo>
                  <a:lnTo>
                    <a:pt x="547096" y="0"/>
                  </a:lnTo>
                  <a:lnTo>
                    <a:pt x="550494" y="2540"/>
                  </a:lnTo>
                  <a:lnTo>
                    <a:pt x="555886" y="7381"/>
                  </a:lnTo>
                  <a:lnTo>
                    <a:pt x="556820" y="17321"/>
                  </a:lnTo>
                  <a:lnTo>
                    <a:pt x="555998" y="21072"/>
                  </a:lnTo>
                  <a:lnTo>
                    <a:pt x="550292" y="31856"/>
                  </a:lnTo>
                  <a:lnTo>
                    <a:pt x="545247" y="41463"/>
                  </a:lnTo>
                  <a:lnTo>
                    <a:pt x="537290" y="52083"/>
                  </a:lnTo>
                  <a:lnTo>
                    <a:pt x="526451" y="63153"/>
                  </a:lnTo>
                  <a:lnTo>
                    <a:pt x="512108" y="74423"/>
                  </a:lnTo>
                  <a:lnTo>
                    <a:pt x="416989" y="145885"/>
                  </a:lnTo>
                  <a:lnTo>
                    <a:pt x="404675" y="154407"/>
                  </a:lnTo>
                  <a:lnTo>
                    <a:pt x="391704" y="162945"/>
                  </a:lnTo>
                  <a:lnTo>
                    <a:pt x="378293" y="171495"/>
                  </a:lnTo>
                  <a:lnTo>
                    <a:pt x="365543" y="180053"/>
                  </a:lnTo>
                  <a:lnTo>
                    <a:pt x="341217" y="197181"/>
                  </a:lnTo>
                  <a:lnTo>
                    <a:pt x="328443" y="205749"/>
                  </a:lnTo>
                  <a:lnTo>
                    <a:pt x="288663" y="231460"/>
                  </a:lnTo>
                  <a:lnTo>
                    <a:pt x="264185" y="248604"/>
                  </a:lnTo>
                  <a:lnTo>
                    <a:pt x="251371" y="257176"/>
                  </a:lnTo>
                  <a:lnTo>
                    <a:pt x="224433" y="274320"/>
                  </a:lnTo>
                  <a:lnTo>
                    <a:pt x="211535" y="282893"/>
                  </a:lnTo>
                  <a:lnTo>
                    <a:pt x="187043" y="300038"/>
                  </a:lnTo>
                  <a:lnTo>
                    <a:pt x="176131" y="308610"/>
                  </a:lnTo>
                  <a:lnTo>
                    <a:pt x="165998" y="317183"/>
                  </a:lnTo>
                  <a:lnTo>
                    <a:pt x="156386" y="325755"/>
                  </a:lnTo>
                  <a:lnTo>
                    <a:pt x="138085" y="342900"/>
                  </a:lnTo>
                  <a:lnTo>
                    <a:pt x="103053" y="377190"/>
                  </a:lnTo>
                  <a:lnTo>
                    <a:pt x="85807" y="391795"/>
                  </a:lnTo>
                  <a:lnTo>
                    <a:pt x="69569" y="404636"/>
                  </a:lnTo>
                  <a:lnTo>
                    <a:pt x="56002" y="416693"/>
                  </a:lnTo>
                  <a:lnTo>
                    <a:pt x="43623" y="428402"/>
                  </a:lnTo>
                  <a:lnTo>
                    <a:pt x="14834" y="456685"/>
                  </a:lnTo>
                  <a:lnTo>
                    <a:pt x="12747" y="459714"/>
                  </a:lnTo>
                  <a:lnTo>
                    <a:pt x="10428" y="465620"/>
                  </a:lnTo>
                  <a:lnTo>
                    <a:pt x="8857" y="467576"/>
                  </a:lnTo>
                  <a:lnTo>
                    <a:pt x="6857" y="468880"/>
                  </a:lnTo>
                  <a:lnTo>
                    <a:pt x="0" y="4714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376"/>
            <p:cNvSpPr/>
            <p:nvPr/>
          </p:nvSpPr>
          <p:spPr>
            <a:xfrm>
              <a:off x="2540317" y="3146107"/>
              <a:ext cx="548138" cy="488634"/>
            </a:xfrm>
            <a:custGeom>
              <a:avLst/>
              <a:gdLst/>
              <a:ahLst/>
              <a:cxnLst/>
              <a:rect l="0" t="0" r="0" b="0"/>
              <a:pathLst>
                <a:path w="548138" h="488634">
                  <a:moveTo>
                    <a:pt x="497205" y="0"/>
                  </a:moveTo>
                  <a:lnTo>
                    <a:pt x="542907" y="0"/>
                  </a:lnTo>
                  <a:lnTo>
                    <a:pt x="544818" y="953"/>
                  </a:lnTo>
                  <a:lnTo>
                    <a:pt x="546092" y="2540"/>
                  </a:lnTo>
                  <a:lnTo>
                    <a:pt x="546942" y="4551"/>
                  </a:lnTo>
                  <a:lnTo>
                    <a:pt x="548137" y="11932"/>
                  </a:lnTo>
                  <a:lnTo>
                    <a:pt x="545876" y="19908"/>
                  </a:lnTo>
                  <a:lnTo>
                    <a:pt x="539249" y="35109"/>
                  </a:lnTo>
                  <a:lnTo>
                    <a:pt x="536664" y="40551"/>
                  </a:lnTo>
                  <a:lnTo>
                    <a:pt x="526172" y="51678"/>
                  </a:lnTo>
                  <a:lnTo>
                    <a:pt x="511032" y="63925"/>
                  </a:lnTo>
                  <a:lnTo>
                    <a:pt x="491603" y="78894"/>
                  </a:lnTo>
                  <a:lnTo>
                    <a:pt x="480135" y="86886"/>
                  </a:lnTo>
                  <a:lnTo>
                    <a:pt x="467728" y="95071"/>
                  </a:lnTo>
                  <a:lnTo>
                    <a:pt x="454693" y="103386"/>
                  </a:lnTo>
                  <a:lnTo>
                    <a:pt x="441241" y="112739"/>
                  </a:lnTo>
                  <a:lnTo>
                    <a:pt x="427511" y="122784"/>
                  </a:lnTo>
                  <a:lnTo>
                    <a:pt x="413595" y="133291"/>
                  </a:lnTo>
                  <a:lnTo>
                    <a:pt x="399555" y="143153"/>
                  </a:lnTo>
                  <a:lnTo>
                    <a:pt x="385433" y="152586"/>
                  </a:lnTo>
                  <a:lnTo>
                    <a:pt x="323996" y="192806"/>
                  </a:lnTo>
                  <a:lnTo>
                    <a:pt x="308390" y="203785"/>
                  </a:lnTo>
                  <a:lnTo>
                    <a:pt x="278350" y="226144"/>
                  </a:lnTo>
                  <a:lnTo>
                    <a:pt x="266529" y="237440"/>
                  </a:lnTo>
                  <a:lnTo>
                    <a:pt x="256744" y="248781"/>
                  </a:lnTo>
                  <a:lnTo>
                    <a:pt x="248315" y="260151"/>
                  </a:lnTo>
                  <a:lnTo>
                    <a:pt x="237933" y="271542"/>
                  </a:lnTo>
                  <a:lnTo>
                    <a:pt x="226250" y="282946"/>
                  </a:lnTo>
                  <a:lnTo>
                    <a:pt x="213698" y="294358"/>
                  </a:lnTo>
                  <a:lnTo>
                    <a:pt x="187052" y="317198"/>
                  </a:lnTo>
                  <a:lnTo>
                    <a:pt x="160287" y="339097"/>
                  </a:lnTo>
                  <a:lnTo>
                    <a:pt x="123798" y="367491"/>
                  </a:lnTo>
                  <a:lnTo>
                    <a:pt x="100424" y="385262"/>
                  </a:lnTo>
                  <a:lnTo>
                    <a:pt x="89809" y="394001"/>
                  </a:lnTo>
                  <a:lnTo>
                    <a:pt x="79875" y="402685"/>
                  </a:lnTo>
                  <a:lnTo>
                    <a:pt x="70395" y="411332"/>
                  </a:lnTo>
                  <a:lnTo>
                    <a:pt x="61218" y="419001"/>
                  </a:lnTo>
                  <a:lnTo>
                    <a:pt x="52242" y="426019"/>
                  </a:lnTo>
                  <a:lnTo>
                    <a:pt x="36553" y="438897"/>
                  </a:lnTo>
                  <a:lnTo>
                    <a:pt x="26406" y="450970"/>
                  </a:lnTo>
                  <a:lnTo>
                    <a:pt x="16181" y="460146"/>
                  </a:lnTo>
                  <a:lnTo>
                    <a:pt x="10787" y="463927"/>
                  </a:lnTo>
                  <a:lnTo>
                    <a:pt x="7192" y="467399"/>
                  </a:lnTo>
                  <a:lnTo>
                    <a:pt x="4795" y="470667"/>
                  </a:lnTo>
                  <a:lnTo>
                    <a:pt x="2131" y="476838"/>
                  </a:lnTo>
                  <a:lnTo>
                    <a:pt x="0" y="4886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377"/>
            <p:cNvSpPr/>
            <p:nvPr/>
          </p:nvSpPr>
          <p:spPr>
            <a:xfrm>
              <a:off x="2528634" y="3420427"/>
              <a:ext cx="577013" cy="546889"/>
            </a:xfrm>
            <a:custGeom>
              <a:avLst/>
              <a:gdLst/>
              <a:ahLst/>
              <a:cxnLst/>
              <a:rect l="0" t="0" r="0" b="0"/>
              <a:pathLst>
                <a:path w="577013" h="546889">
                  <a:moveTo>
                    <a:pt x="508888" y="0"/>
                  </a:moveTo>
                  <a:lnTo>
                    <a:pt x="538346" y="0"/>
                  </a:lnTo>
                  <a:lnTo>
                    <a:pt x="551190" y="2540"/>
                  </a:lnTo>
                  <a:lnTo>
                    <a:pt x="559950" y="4551"/>
                  </a:lnTo>
                  <a:lnTo>
                    <a:pt x="565789" y="6844"/>
                  </a:lnTo>
                  <a:lnTo>
                    <a:pt x="569682" y="9325"/>
                  </a:lnTo>
                  <a:lnTo>
                    <a:pt x="572277" y="11932"/>
                  </a:lnTo>
                  <a:lnTo>
                    <a:pt x="574008" y="14622"/>
                  </a:lnTo>
                  <a:lnTo>
                    <a:pt x="575930" y="20151"/>
                  </a:lnTo>
                  <a:lnTo>
                    <a:pt x="577012" y="33170"/>
                  </a:lnTo>
                  <a:lnTo>
                    <a:pt x="575259" y="38306"/>
                  </a:lnTo>
                  <a:lnTo>
                    <a:pt x="568231" y="49093"/>
                  </a:lnTo>
                  <a:lnTo>
                    <a:pt x="553565" y="65875"/>
                  </a:lnTo>
                  <a:lnTo>
                    <a:pt x="537154" y="82913"/>
                  </a:lnTo>
                  <a:lnTo>
                    <a:pt x="520816" y="96858"/>
                  </a:lnTo>
                  <a:lnTo>
                    <a:pt x="500854" y="112580"/>
                  </a:lnTo>
                  <a:lnTo>
                    <a:pt x="441167" y="159006"/>
                  </a:lnTo>
                  <a:lnTo>
                    <a:pt x="314526" y="260080"/>
                  </a:lnTo>
                  <a:lnTo>
                    <a:pt x="301208" y="271495"/>
                  </a:lnTo>
                  <a:lnTo>
                    <a:pt x="288520" y="282914"/>
                  </a:lnTo>
                  <a:lnTo>
                    <a:pt x="276251" y="294337"/>
                  </a:lnTo>
                  <a:lnTo>
                    <a:pt x="263309" y="305762"/>
                  </a:lnTo>
                  <a:lnTo>
                    <a:pt x="236229" y="328617"/>
                  </a:lnTo>
                  <a:lnTo>
                    <a:pt x="194209" y="362904"/>
                  </a:lnTo>
                  <a:lnTo>
                    <a:pt x="180992" y="374334"/>
                  </a:lnTo>
                  <a:lnTo>
                    <a:pt x="168370" y="385763"/>
                  </a:lnTo>
                  <a:lnTo>
                    <a:pt x="144187" y="408623"/>
                  </a:lnTo>
                  <a:lnTo>
                    <a:pt x="120739" y="431483"/>
                  </a:lnTo>
                  <a:lnTo>
                    <a:pt x="109152" y="441960"/>
                  </a:lnTo>
                  <a:lnTo>
                    <a:pt x="97617" y="451802"/>
                  </a:lnTo>
                  <a:lnTo>
                    <a:pt x="86118" y="461222"/>
                  </a:lnTo>
                  <a:lnTo>
                    <a:pt x="75593" y="470359"/>
                  </a:lnTo>
                  <a:lnTo>
                    <a:pt x="65720" y="479308"/>
                  </a:lnTo>
                  <a:lnTo>
                    <a:pt x="56280" y="488131"/>
                  </a:lnTo>
                  <a:lnTo>
                    <a:pt x="47129" y="495918"/>
                  </a:lnTo>
                  <a:lnTo>
                    <a:pt x="22503" y="515027"/>
                  </a:lnTo>
                  <a:lnTo>
                    <a:pt x="4684" y="530500"/>
                  </a:lnTo>
                  <a:lnTo>
                    <a:pt x="1302" y="533689"/>
                  </a:lnTo>
                  <a:lnTo>
                    <a:pt x="0" y="536768"/>
                  </a:lnTo>
                  <a:lnTo>
                    <a:pt x="84" y="539773"/>
                  </a:lnTo>
                  <a:lnTo>
                    <a:pt x="2513" y="546888"/>
                  </a:lnTo>
                  <a:lnTo>
                    <a:pt x="3665" y="546520"/>
                  </a:lnTo>
                  <a:lnTo>
                    <a:pt x="7484" y="543570"/>
                  </a:lnTo>
                  <a:lnTo>
                    <a:pt x="9836" y="542403"/>
                  </a:lnTo>
                  <a:lnTo>
                    <a:pt x="14990" y="541105"/>
                  </a:lnTo>
                  <a:lnTo>
                    <a:pt x="28828" y="5400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378"/>
            <p:cNvSpPr/>
            <p:nvPr/>
          </p:nvSpPr>
          <p:spPr>
            <a:xfrm>
              <a:off x="2635174" y="3677602"/>
              <a:ext cx="539405" cy="587524"/>
            </a:xfrm>
            <a:custGeom>
              <a:avLst/>
              <a:gdLst/>
              <a:ahLst/>
              <a:cxnLst/>
              <a:rect l="0" t="0" r="0" b="0"/>
              <a:pathLst>
                <a:path w="539405" h="587524">
                  <a:moveTo>
                    <a:pt x="530936" y="0"/>
                  </a:moveTo>
                  <a:lnTo>
                    <a:pt x="530936" y="4551"/>
                  </a:lnTo>
                  <a:lnTo>
                    <a:pt x="531888" y="5892"/>
                  </a:lnTo>
                  <a:lnTo>
                    <a:pt x="533476" y="6785"/>
                  </a:lnTo>
                  <a:lnTo>
                    <a:pt x="538316" y="8220"/>
                  </a:lnTo>
                  <a:lnTo>
                    <a:pt x="538978" y="13496"/>
                  </a:lnTo>
                  <a:lnTo>
                    <a:pt x="539404" y="27854"/>
                  </a:lnTo>
                  <a:lnTo>
                    <a:pt x="536922" y="36510"/>
                  </a:lnTo>
                  <a:lnTo>
                    <a:pt x="530169" y="52093"/>
                  </a:lnTo>
                  <a:lnTo>
                    <a:pt x="527567" y="57589"/>
                  </a:lnTo>
                  <a:lnTo>
                    <a:pt x="517056" y="71315"/>
                  </a:lnTo>
                  <a:lnTo>
                    <a:pt x="502859" y="86941"/>
                  </a:lnTo>
                  <a:lnTo>
                    <a:pt x="487025" y="103410"/>
                  </a:lnTo>
                  <a:lnTo>
                    <a:pt x="457494" y="133298"/>
                  </a:lnTo>
                  <a:lnTo>
                    <a:pt x="445779" y="144111"/>
                  </a:lnTo>
                  <a:lnTo>
                    <a:pt x="433207" y="155129"/>
                  </a:lnTo>
                  <a:lnTo>
                    <a:pt x="406538" y="177531"/>
                  </a:lnTo>
                  <a:lnTo>
                    <a:pt x="250883" y="302899"/>
                  </a:lnTo>
                  <a:lnTo>
                    <a:pt x="237554" y="314328"/>
                  </a:lnTo>
                  <a:lnTo>
                    <a:pt x="224858" y="325757"/>
                  </a:lnTo>
                  <a:lnTo>
                    <a:pt x="212583" y="337187"/>
                  </a:lnTo>
                  <a:lnTo>
                    <a:pt x="199639" y="348616"/>
                  </a:lnTo>
                  <a:lnTo>
                    <a:pt x="172555" y="371476"/>
                  </a:lnTo>
                  <a:lnTo>
                    <a:pt x="160570" y="382905"/>
                  </a:lnTo>
                  <a:lnTo>
                    <a:pt x="149723" y="394335"/>
                  </a:lnTo>
                  <a:lnTo>
                    <a:pt x="139634" y="405765"/>
                  </a:lnTo>
                  <a:lnTo>
                    <a:pt x="118263" y="428625"/>
                  </a:lnTo>
                  <a:lnTo>
                    <a:pt x="68992" y="478931"/>
                  </a:lnTo>
                  <a:lnTo>
                    <a:pt x="51307" y="496703"/>
                  </a:lnTo>
                  <a:lnTo>
                    <a:pt x="36462" y="514127"/>
                  </a:lnTo>
                  <a:lnTo>
                    <a:pt x="24467" y="530444"/>
                  </a:lnTo>
                  <a:lnTo>
                    <a:pt x="15961" y="544045"/>
                  </a:lnTo>
                  <a:lnTo>
                    <a:pt x="3692" y="561456"/>
                  </a:lnTo>
                  <a:lnTo>
                    <a:pt x="1330" y="567988"/>
                  </a:lnTo>
                  <a:lnTo>
                    <a:pt x="0" y="577021"/>
                  </a:lnTo>
                  <a:lnTo>
                    <a:pt x="766" y="578991"/>
                  </a:lnTo>
                  <a:lnTo>
                    <a:pt x="2229" y="580304"/>
                  </a:lnTo>
                  <a:lnTo>
                    <a:pt x="4157" y="581180"/>
                  </a:lnTo>
                  <a:lnTo>
                    <a:pt x="11422" y="586962"/>
                  </a:lnTo>
                  <a:lnTo>
                    <a:pt x="13143" y="587523"/>
                  </a:lnTo>
                  <a:lnTo>
                    <a:pt x="14290" y="586945"/>
                  </a:lnTo>
                  <a:lnTo>
                    <a:pt x="16585" y="5829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379"/>
            <p:cNvSpPr/>
            <p:nvPr/>
          </p:nvSpPr>
          <p:spPr>
            <a:xfrm>
              <a:off x="2669454" y="4054792"/>
              <a:ext cx="496657" cy="522924"/>
            </a:xfrm>
            <a:custGeom>
              <a:avLst/>
              <a:gdLst/>
              <a:ahLst/>
              <a:cxnLst/>
              <a:rect l="0" t="0" r="0" b="0"/>
              <a:pathLst>
                <a:path w="496657" h="522924">
                  <a:moveTo>
                    <a:pt x="496656" y="0"/>
                  </a:moveTo>
                  <a:lnTo>
                    <a:pt x="496656" y="11932"/>
                  </a:lnTo>
                  <a:lnTo>
                    <a:pt x="495703" y="14622"/>
                  </a:lnTo>
                  <a:lnTo>
                    <a:pt x="487331" y="30864"/>
                  </a:lnTo>
                  <a:lnTo>
                    <a:pt x="484724" y="37721"/>
                  </a:lnTo>
                  <a:lnTo>
                    <a:pt x="476748" y="50420"/>
                  </a:lnTo>
                  <a:lnTo>
                    <a:pt x="465900" y="63367"/>
                  </a:lnTo>
                  <a:lnTo>
                    <a:pt x="451554" y="78646"/>
                  </a:lnTo>
                  <a:lnTo>
                    <a:pt x="402162" y="128719"/>
                  </a:lnTo>
                  <a:lnTo>
                    <a:pt x="392702" y="137247"/>
                  </a:lnTo>
                  <a:lnTo>
                    <a:pt x="382586" y="145791"/>
                  </a:lnTo>
                  <a:lnTo>
                    <a:pt x="372031" y="154344"/>
                  </a:lnTo>
                  <a:lnTo>
                    <a:pt x="361185" y="163856"/>
                  </a:lnTo>
                  <a:lnTo>
                    <a:pt x="350145" y="174008"/>
                  </a:lnTo>
                  <a:lnTo>
                    <a:pt x="338974" y="184585"/>
                  </a:lnTo>
                  <a:lnTo>
                    <a:pt x="327717" y="194494"/>
                  </a:lnTo>
                  <a:lnTo>
                    <a:pt x="316402" y="203958"/>
                  </a:lnTo>
                  <a:lnTo>
                    <a:pt x="305049" y="213125"/>
                  </a:lnTo>
                  <a:lnTo>
                    <a:pt x="293670" y="223046"/>
                  </a:lnTo>
                  <a:lnTo>
                    <a:pt x="282275" y="233470"/>
                  </a:lnTo>
                  <a:lnTo>
                    <a:pt x="260405" y="254260"/>
                  </a:lnTo>
                  <a:lnTo>
                    <a:pt x="209710" y="304205"/>
                  </a:lnTo>
                  <a:lnTo>
                    <a:pt x="198678" y="314245"/>
                  </a:lnTo>
                  <a:lnTo>
                    <a:pt x="187514" y="323797"/>
                  </a:lnTo>
                  <a:lnTo>
                    <a:pt x="176261" y="333022"/>
                  </a:lnTo>
                  <a:lnTo>
                    <a:pt x="165902" y="342030"/>
                  </a:lnTo>
                  <a:lnTo>
                    <a:pt x="156138" y="350892"/>
                  </a:lnTo>
                  <a:lnTo>
                    <a:pt x="137670" y="368360"/>
                  </a:lnTo>
                  <a:lnTo>
                    <a:pt x="76665" y="428610"/>
                  </a:lnTo>
                  <a:lnTo>
                    <a:pt x="28531" y="476700"/>
                  </a:lnTo>
                  <a:lnTo>
                    <a:pt x="19360" y="488409"/>
                  </a:lnTo>
                  <a:lnTo>
                    <a:pt x="8842" y="503172"/>
                  </a:lnTo>
                  <a:lnTo>
                    <a:pt x="5712" y="506898"/>
                  </a:lnTo>
                  <a:lnTo>
                    <a:pt x="2233" y="513578"/>
                  </a:lnTo>
                  <a:lnTo>
                    <a:pt x="0" y="521077"/>
                  </a:lnTo>
                  <a:lnTo>
                    <a:pt x="770" y="521692"/>
                  </a:lnTo>
                  <a:lnTo>
                    <a:pt x="6880" y="522760"/>
                  </a:lnTo>
                  <a:lnTo>
                    <a:pt x="16596" y="5229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380"/>
            <p:cNvSpPr/>
            <p:nvPr/>
          </p:nvSpPr>
          <p:spPr>
            <a:xfrm>
              <a:off x="2707436" y="4337685"/>
              <a:ext cx="450102" cy="471488"/>
            </a:xfrm>
            <a:custGeom>
              <a:avLst/>
              <a:gdLst/>
              <a:ahLst/>
              <a:cxnLst/>
              <a:rect l="0" t="0" r="0" b="0"/>
              <a:pathLst>
                <a:path w="450102" h="471488">
                  <a:moveTo>
                    <a:pt x="450101" y="0"/>
                  </a:moveTo>
                  <a:lnTo>
                    <a:pt x="450101" y="4550"/>
                  </a:lnTo>
                  <a:lnTo>
                    <a:pt x="449148" y="6844"/>
                  </a:lnTo>
                  <a:lnTo>
                    <a:pt x="443257" y="14622"/>
                  </a:lnTo>
                  <a:lnTo>
                    <a:pt x="430193" y="28323"/>
                  </a:lnTo>
                  <a:lnTo>
                    <a:pt x="420298" y="39258"/>
                  </a:lnTo>
                  <a:lnTo>
                    <a:pt x="409550" y="53643"/>
                  </a:lnTo>
                  <a:lnTo>
                    <a:pt x="402112" y="61479"/>
                  </a:lnTo>
                  <a:lnTo>
                    <a:pt x="393343" y="69561"/>
                  </a:lnTo>
                  <a:lnTo>
                    <a:pt x="383688" y="77806"/>
                  </a:lnTo>
                  <a:lnTo>
                    <a:pt x="373441" y="86161"/>
                  </a:lnTo>
                  <a:lnTo>
                    <a:pt x="351894" y="103063"/>
                  </a:lnTo>
                  <a:lnTo>
                    <a:pt x="340815" y="112523"/>
                  </a:lnTo>
                  <a:lnTo>
                    <a:pt x="329619" y="122641"/>
                  </a:lnTo>
                  <a:lnTo>
                    <a:pt x="307018" y="144042"/>
                  </a:lnTo>
                  <a:lnTo>
                    <a:pt x="215778" y="234361"/>
                  </a:lnTo>
                  <a:lnTo>
                    <a:pt x="204350" y="244822"/>
                  </a:lnTo>
                  <a:lnTo>
                    <a:pt x="192923" y="254655"/>
                  </a:lnTo>
                  <a:lnTo>
                    <a:pt x="181494" y="264067"/>
                  </a:lnTo>
                  <a:lnTo>
                    <a:pt x="170064" y="274152"/>
                  </a:lnTo>
                  <a:lnTo>
                    <a:pt x="147205" y="295517"/>
                  </a:lnTo>
                  <a:lnTo>
                    <a:pt x="117467" y="324416"/>
                  </a:lnTo>
                  <a:lnTo>
                    <a:pt x="108330" y="334387"/>
                  </a:lnTo>
                  <a:lnTo>
                    <a:pt x="99381" y="344845"/>
                  </a:lnTo>
                  <a:lnTo>
                    <a:pt x="90558" y="355626"/>
                  </a:lnTo>
                  <a:lnTo>
                    <a:pt x="81818" y="365671"/>
                  </a:lnTo>
                  <a:lnTo>
                    <a:pt x="73134" y="375226"/>
                  </a:lnTo>
                  <a:lnTo>
                    <a:pt x="56818" y="392509"/>
                  </a:lnTo>
                  <a:lnTo>
                    <a:pt x="43216" y="406541"/>
                  </a:lnTo>
                  <a:lnTo>
                    <a:pt x="33361" y="419127"/>
                  </a:lnTo>
                  <a:lnTo>
                    <a:pt x="24853" y="431071"/>
                  </a:lnTo>
                  <a:lnTo>
                    <a:pt x="14722" y="442730"/>
                  </a:lnTo>
                  <a:lnTo>
                    <a:pt x="8949" y="451721"/>
                  </a:lnTo>
                  <a:lnTo>
                    <a:pt x="7410" y="455453"/>
                  </a:lnTo>
                  <a:lnTo>
                    <a:pt x="5431" y="457940"/>
                  </a:lnTo>
                  <a:lnTo>
                    <a:pt x="3159" y="459598"/>
                  </a:lnTo>
                  <a:lnTo>
                    <a:pt x="692" y="460703"/>
                  </a:lnTo>
                  <a:lnTo>
                    <a:pt x="0" y="462393"/>
                  </a:lnTo>
                  <a:lnTo>
                    <a:pt x="491" y="464472"/>
                  </a:lnTo>
                  <a:lnTo>
                    <a:pt x="4331" y="4714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381"/>
            <p:cNvSpPr/>
            <p:nvPr/>
          </p:nvSpPr>
          <p:spPr>
            <a:xfrm>
              <a:off x="2669067" y="4637722"/>
              <a:ext cx="453828" cy="608487"/>
            </a:xfrm>
            <a:custGeom>
              <a:avLst/>
              <a:gdLst/>
              <a:ahLst/>
              <a:cxnLst/>
              <a:rect l="0" t="0" r="0" b="0"/>
              <a:pathLst>
                <a:path w="453828" h="608487">
                  <a:moveTo>
                    <a:pt x="445608" y="0"/>
                  </a:moveTo>
                  <a:lnTo>
                    <a:pt x="450158" y="0"/>
                  </a:lnTo>
                  <a:lnTo>
                    <a:pt x="451499" y="953"/>
                  </a:lnTo>
                  <a:lnTo>
                    <a:pt x="452393" y="2540"/>
                  </a:lnTo>
                  <a:lnTo>
                    <a:pt x="453386" y="6844"/>
                  </a:lnTo>
                  <a:lnTo>
                    <a:pt x="453827" y="11932"/>
                  </a:lnTo>
                  <a:lnTo>
                    <a:pt x="451483" y="19908"/>
                  </a:lnTo>
                  <a:lnTo>
                    <a:pt x="448219" y="29803"/>
                  </a:lnTo>
                  <a:lnTo>
                    <a:pt x="446768" y="40551"/>
                  </a:lnTo>
                  <a:lnTo>
                    <a:pt x="441043" y="54217"/>
                  </a:lnTo>
                  <a:lnTo>
                    <a:pt x="433101" y="69817"/>
                  </a:lnTo>
                  <a:lnTo>
                    <a:pt x="426397" y="86275"/>
                  </a:lnTo>
                  <a:lnTo>
                    <a:pt x="415162" y="103114"/>
                  </a:lnTo>
                  <a:lnTo>
                    <a:pt x="408166" y="111605"/>
                  </a:lnTo>
                  <a:lnTo>
                    <a:pt x="392772" y="131200"/>
                  </a:lnTo>
                  <a:lnTo>
                    <a:pt x="334083" y="208751"/>
                  </a:lnTo>
                  <a:lnTo>
                    <a:pt x="324585" y="220130"/>
                  </a:lnTo>
                  <a:lnTo>
                    <a:pt x="314444" y="231526"/>
                  </a:lnTo>
                  <a:lnTo>
                    <a:pt x="303872" y="242933"/>
                  </a:lnTo>
                  <a:lnTo>
                    <a:pt x="293968" y="254347"/>
                  </a:lnTo>
                  <a:lnTo>
                    <a:pt x="284506" y="265768"/>
                  </a:lnTo>
                  <a:lnTo>
                    <a:pt x="275342" y="277191"/>
                  </a:lnTo>
                  <a:lnTo>
                    <a:pt x="265422" y="288617"/>
                  </a:lnTo>
                  <a:lnTo>
                    <a:pt x="254999" y="300043"/>
                  </a:lnTo>
                  <a:lnTo>
                    <a:pt x="233257" y="322900"/>
                  </a:lnTo>
                  <a:lnTo>
                    <a:pt x="210895" y="345759"/>
                  </a:lnTo>
                  <a:lnTo>
                    <a:pt x="199597" y="358141"/>
                  </a:lnTo>
                  <a:lnTo>
                    <a:pt x="188256" y="371158"/>
                  </a:lnTo>
                  <a:lnTo>
                    <a:pt x="176885" y="384599"/>
                  </a:lnTo>
                  <a:lnTo>
                    <a:pt x="156630" y="409693"/>
                  </a:lnTo>
                  <a:lnTo>
                    <a:pt x="120344" y="456847"/>
                  </a:lnTo>
                  <a:lnTo>
                    <a:pt x="111608" y="467442"/>
                  </a:lnTo>
                  <a:lnTo>
                    <a:pt x="102926" y="477363"/>
                  </a:lnTo>
                  <a:lnTo>
                    <a:pt x="94281" y="486835"/>
                  </a:lnTo>
                  <a:lnTo>
                    <a:pt x="85660" y="496959"/>
                  </a:lnTo>
                  <a:lnTo>
                    <a:pt x="60826" y="527506"/>
                  </a:lnTo>
                  <a:lnTo>
                    <a:pt x="47263" y="542740"/>
                  </a:lnTo>
                  <a:lnTo>
                    <a:pt x="34886" y="555860"/>
                  </a:lnTo>
                  <a:lnTo>
                    <a:pt x="23987" y="568042"/>
                  </a:lnTo>
                  <a:lnTo>
                    <a:pt x="12496" y="584657"/>
                  </a:lnTo>
                  <a:lnTo>
                    <a:pt x="4011" y="596036"/>
                  </a:lnTo>
                  <a:lnTo>
                    <a:pt x="0" y="608100"/>
                  </a:lnTo>
                  <a:lnTo>
                    <a:pt x="2450" y="608404"/>
                  </a:lnTo>
                  <a:lnTo>
                    <a:pt x="4437" y="608486"/>
                  </a:lnTo>
                  <a:lnTo>
                    <a:pt x="5761" y="607587"/>
                  </a:lnTo>
                  <a:lnTo>
                    <a:pt x="6644" y="606036"/>
                  </a:lnTo>
                  <a:lnTo>
                    <a:pt x="7233" y="604049"/>
                  </a:lnTo>
                  <a:lnTo>
                    <a:pt x="8578" y="602724"/>
                  </a:lnTo>
                  <a:lnTo>
                    <a:pt x="10427" y="601841"/>
                  </a:lnTo>
                  <a:lnTo>
                    <a:pt x="16983" y="6000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382"/>
            <p:cNvSpPr/>
            <p:nvPr/>
          </p:nvSpPr>
          <p:spPr>
            <a:xfrm>
              <a:off x="2660850" y="4937760"/>
              <a:ext cx="402390" cy="634209"/>
            </a:xfrm>
            <a:custGeom>
              <a:avLst/>
              <a:gdLst/>
              <a:ahLst/>
              <a:cxnLst/>
              <a:rect l="0" t="0" r="0" b="0"/>
              <a:pathLst>
                <a:path w="402390" h="634209">
                  <a:moveTo>
                    <a:pt x="402389" y="0"/>
                  </a:moveTo>
                  <a:lnTo>
                    <a:pt x="402389" y="7381"/>
                  </a:lnTo>
                  <a:lnTo>
                    <a:pt x="397839" y="12770"/>
                  </a:lnTo>
                  <a:lnTo>
                    <a:pt x="396498" y="16133"/>
                  </a:lnTo>
                  <a:lnTo>
                    <a:pt x="395009" y="24950"/>
                  </a:lnTo>
                  <a:lnTo>
                    <a:pt x="389266" y="37759"/>
                  </a:lnTo>
                  <a:lnTo>
                    <a:pt x="381317" y="52024"/>
                  </a:lnTo>
                  <a:lnTo>
                    <a:pt x="369581" y="71718"/>
                  </a:lnTo>
                  <a:lnTo>
                    <a:pt x="363373" y="79244"/>
                  </a:lnTo>
                  <a:lnTo>
                    <a:pt x="356376" y="87120"/>
                  </a:lnTo>
                  <a:lnTo>
                    <a:pt x="349806" y="95227"/>
                  </a:lnTo>
                  <a:lnTo>
                    <a:pt x="337427" y="111855"/>
                  </a:lnTo>
                  <a:lnTo>
                    <a:pt x="290512" y="174845"/>
                  </a:lnTo>
                  <a:lnTo>
                    <a:pt x="282085" y="185143"/>
                  </a:lnTo>
                  <a:lnTo>
                    <a:pt x="273609" y="194867"/>
                  </a:lnTo>
                  <a:lnTo>
                    <a:pt x="265101" y="204206"/>
                  </a:lnTo>
                  <a:lnTo>
                    <a:pt x="256571" y="215195"/>
                  </a:lnTo>
                  <a:lnTo>
                    <a:pt x="248027" y="227283"/>
                  </a:lnTo>
                  <a:lnTo>
                    <a:pt x="239474" y="240104"/>
                  </a:lnTo>
                  <a:lnTo>
                    <a:pt x="222350" y="264510"/>
                  </a:lnTo>
                  <a:lnTo>
                    <a:pt x="213783" y="276353"/>
                  </a:lnTo>
                  <a:lnTo>
                    <a:pt x="194105" y="302211"/>
                  </a:lnTo>
                  <a:lnTo>
                    <a:pt x="154978" y="353066"/>
                  </a:lnTo>
                  <a:lnTo>
                    <a:pt x="146008" y="365870"/>
                  </a:lnTo>
                  <a:lnTo>
                    <a:pt x="137171" y="379168"/>
                  </a:lnTo>
                  <a:lnTo>
                    <a:pt x="119732" y="406644"/>
                  </a:lnTo>
                  <a:lnTo>
                    <a:pt x="102457" y="434731"/>
                  </a:lnTo>
                  <a:lnTo>
                    <a:pt x="94802" y="447935"/>
                  </a:lnTo>
                  <a:lnTo>
                    <a:pt x="81216" y="472767"/>
                  </a:lnTo>
                  <a:lnTo>
                    <a:pt x="73974" y="484723"/>
                  </a:lnTo>
                  <a:lnTo>
                    <a:pt x="66288" y="496504"/>
                  </a:lnTo>
                  <a:lnTo>
                    <a:pt x="37972" y="538235"/>
                  </a:lnTo>
                  <a:lnTo>
                    <a:pt x="28337" y="556398"/>
                  </a:lnTo>
                  <a:lnTo>
                    <a:pt x="20879" y="573996"/>
                  </a:lnTo>
                  <a:lnTo>
                    <a:pt x="14389" y="591342"/>
                  </a:lnTo>
                  <a:lnTo>
                    <a:pt x="5381" y="608070"/>
                  </a:lnTo>
                  <a:lnTo>
                    <a:pt x="2104" y="615694"/>
                  </a:lnTo>
                  <a:lnTo>
                    <a:pt x="259" y="625340"/>
                  </a:lnTo>
                  <a:lnTo>
                    <a:pt x="0" y="628348"/>
                  </a:lnTo>
                  <a:lnTo>
                    <a:pt x="780" y="630354"/>
                  </a:lnTo>
                  <a:lnTo>
                    <a:pt x="2252" y="631691"/>
                  </a:lnTo>
                  <a:lnTo>
                    <a:pt x="6908" y="633837"/>
                  </a:lnTo>
                  <a:lnTo>
                    <a:pt x="16817" y="634208"/>
                  </a:lnTo>
                  <a:lnTo>
                    <a:pt x="19611" y="633308"/>
                  </a:lnTo>
                  <a:lnTo>
                    <a:pt x="21474" y="631755"/>
                  </a:lnTo>
                  <a:lnTo>
                    <a:pt x="22716" y="629767"/>
                  </a:lnTo>
                  <a:lnTo>
                    <a:pt x="24496" y="628442"/>
                  </a:lnTo>
                  <a:lnTo>
                    <a:pt x="26635" y="627559"/>
                  </a:lnTo>
                  <a:lnTo>
                    <a:pt x="33772" y="6257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383"/>
            <p:cNvSpPr/>
            <p:nvPr/>
          </p:nvSpPr>
          <p:spPr>
            <a:xfrm>
              <a:off x="2891950" y="5194935"/>
              <a:ext cx="256845" cy="496677"/>
            </a:xfrm>
            <a:custGeom>
              <a:avLst/>
              <a:gdLst/>
              <a:ahLst/>
              <a:cxnLst/>
              <a:rect l="0" t="0" r="0" b="0"/>
              <a:pathLst>
                <a:path w="256845" h="496677">
                  <a:moveTo>
                    <a:pt x="214152" y="0"/>
                  </a:moveTo>
                  <a:lnTo>
                    <a:pt x="239941" y="0"/>
                  </a:lnTo>
                  <a:lnTo>
                    <a:pt x="243727" y="952"/>
                  </a:lnTo>
                  <a:lnTo>
                    <a:pt x="250474" y="4551"/>
                  </a:lnTo>
                  <a:lnTo>
                    <a:pt x="252654" y="6844"/>
                  </a:lnTo>
                  <a:lnTo>
                    <a:pt x="254108" y="9324"/>
                  </a:lnTo>
                  <a:lnTo>
                    <a:pt x="255723" y="14622"/>
                  </a:lnTo>
                  <a:lnTo>
                    <a:pt x="256759" y="28323"/>
                  </a:lnTo>
                  <a:lnTo>
                    <a:pt x="256844" y="33169"/>
                  </a:lnTo>
                  <a:lnTo>
                    <a:pt x="254399" y="46174"/>
                  </a:lnTo>
                  <a:lnTo>
                    <a:pt x="252413" y="53643"/>
                  </a:lnTo>
                  <a:lnTo>
                    <a:pt x="245127" y="67021"/>
                  </a:lnTo>
                  <a:lnTo>
                    <a:pt x="240517" y="73256"/>
                  </a:lnTo>
                  <a:lnTo>
                    <a:pt x="236491" y="81222"/>
                  </a:lnTo>
                  <a:lnTo>
                    <a:pt x="232855" y="90343"/>
                  </a:lnTo>
                  <a:lnTo>
                    <a:pt x="229478" y="100234"/>
                  </a:lnTo>
                  <a:lnTo>
                    <a:pt x="224369" y="110638"/>
                  </a:lnTo>
                  <a:lnTo>
                    <a:pt x="218106" y="121383"/>
                  </a:lnTo>
                  <a:lnTo>
                    <a:pt x="203527" y="144435"/>
                  </a:lnTo>
                  <a:lnTo>
                    <a:pt x="187522" y="170556"/>
                  </a:lnTo>
                  <a:lnTo>
                    <a:pt x="178301" y="184188"/>
                  </a:lnTo>
                  <a:lnTo>
                    <a:pt x="168344" y="198040"/>
                  </a:lnTo>
                  <a:lnTo>
                    <a:pt x="157896" y="212036"/>
                  </a:lnTo>
                  <a:lnTo>
                    <a:pt x="148073" y="226130"/>
                  </a:lnTo>
                  <a:lnTo>
                    <a:pt x="138667" y="240289"/>
                  </a:lnTo>
                  <a:lnTo>
                    <a:pt x="129539" y="254489"/>
                  </a:lnTo>
                  <a:lnTo>
                    <a:pt x="121548" y="267767"/>
                  </a:lnTo>
                  <a:lnTo>
                    <a:pt x="114316" y="280429"/>
                  </a:lnTo>
                  <a:lnTo>
                    <a:pt x="107590" y="292680"/>
                  </a:lnTo>
                  <a:lnTo>
                    <a:pt x="84471" y="332676"/>
                  </a:lnTo>
                  <a:lnTo>
                    <a:pt x="76263" y="345609"/>
                  </a:lnTo>
                  <a:lnTo>
                    <a:pt x="67933" y="358041"/>
                  </a:lnTo>
                  <a:lnTo>
                    <a:pt x="59523" y="370139"/>
                  </a:lnTo>
                  <a:lnTo>
                    <a:pt x="52963" y="381061"/>
                  </a:lnTo>
                  <a:lnTo>
                    <a:pt x="47638" y="391201"/>
                  </a:lnTo>
                  <a:lnTo>
                    <a:pt x="43135" y="400818"/>
                  </a:lnTo>
                  <a:lnTo>
                    <a:pt x="38228" y="410087"/>
                  </a:lnTo>
                  <a:lnTo>
                    <a:pt x="33052" y="419124"/>
                  </a:lnTo>
                  <a:lnTo>
                    <a:pt x="27696" y="428006"/>
                  </a:lnTo>
                  <a:lnTo>
                    <a:pt x="23173" y="436785"/>
                  </a:lnTo>
                  <a:lnTo>
                    <a:pt x="19205" y="445494"/>
                  </a:lnTo>
                  <a:lnTo>
                    <a:pt x="12257" y="460887"/>
                  </a:lnTo>
                  <a:lnTo>
                    <a:pt x="5993" y="470904"/>
                  </a:lnTo>
                  <a:lnTo>
                    <a:pt x="2575" y="478530"/>
                  </a:lnTo>
                  <a:lnTo>
                    <a:pt x="650" y="488179"/>
                  </a:lnTo>
                  <a:lnTo>
                    <a:pt x="0" y="495422"/>
                  </a:lnTo>
                  <a:lnTo>
                    <a:pt x="899" y="496016"/>
                  </a:lnTo>
                  <a:lnTo>
                    <a:pt x="4438" y="496676"/>
                  </a:lnTo>
                  <a:lnTo>
                    <a:pt x="5763" y="495900"/>
                  </a:lnTo>
                  <a:lnTo>
                    <a:pt x="6646" y="494430"/>
                  </a:lnTo>
                  <a:lnTo>
                    <a:pt x="8412" y="4886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384"/>
            <p:cNvSpPr/>
            <p:nvPr/>
          </p:nvSpPr>
          <p:spPr>
            <a:xfrm>
              <a:off x="3097529" y="5366385"/>
              <a:ext cx="111444" cy="282893"/>
            </a:xfrm>
            <a:custGeom>
              <a:avLst/>
              <a:gdLst/>
              <a:ahLst/>
              <a:cxnLst/>
              <a:rect l="0" t="0" r="0" b="0"/>
              <a:pathLst>
                <a:path w="111444" h="282893">
                  <a:moveTo>
                    <a:pt x="111443" y="0"/>
                  </a:moveTo>
                  <a:lnTo>
                    <a:pt x="111443" y="9102"/>
                  </a:lnTo>
                  <a:lnTo>
                    <a:pt x="110490" y="11783"/>
                  </a:lnTo>
                  <a:lnTo>
                    <a:pt x="108903" y="13570"/>
                  </a:lnTo>
                  <a:lnTo>
                    <a:pt x="106892" y="14761"/>
                  </a:lnTo>
                  <a:lnTo>
                    <a:pt x="105552" y="18413"/>
                  </a:lnTo>
                  <a:lnTo>
                    <a:pt x="104658" y="23705"/>
                  </a:lnTo>
                  <a:lnTo>
                    <a:pt x="104062" y="30091"/>
                  </a:lnTo>
                  <a:lnTo>
                    <a:pt x="102712" y="37206"/>
                  </a:lnTo>
                  <a:lnTo>
                    <a:pt x="100860" y="44806"/>
                  </a:lnTo>
                  <a:lnTo>
                    <a:pt x="98673" y="52731"/>
                  </a:lnTo>
                  <a:lnTo>
                    <a:pt x="95309" y="61824"/>
                  </a:lnTo>
                  <a:lnTo>
                    <a:pt x="91162" y="71696"/>
                  </a:lnTo>
                  <a:lnTo>
                    <a:pt x="86492" y="82087"/>
                  </a:lnTo>
                  <a:lnTo>
                    <a:pt x="80522" y="93777"/>
                  </a:lnTo>
                  <a:lnTo>
                    <a:pt x="73684" y="106333"/>
                  </a:lnTo>
                  <a:lnTo>
                    <a:pt x="66268" y="119466"/>
                  </a:lnTo>
                  <a:lnTo>
                    <a:pt x="59419" y="132984"/>
                  </a:lnTo>
                  <a:lnTo>
                    <a:pt x="52948" y="146759"/>
                  </a:lnTo>
                  <a:lnTo>
                    <a:pt x="40677" y="174763"/>
                  </a:lnTo>
                  <a:lnTo>
                    <a:pt x="28874" y="203085"/>
                  </a:lnTo>
                  <a:lnTo>
                    <a:pt x="23059" y="216352"/>
                  </a:lnTo>
                  <a:lnTo>
                    <a:pt x="11519" y="241254"/>
                  </a:lnTo>
                  <a:lnTo>
                    <a:pt x="7679" y="251324"/>
                  </a:lnTo>
                  <a:lnTo>
                    <a:pt x="5120" y="259941"/>
                  </a:lnTo>
                  <a:lnTo>
                    <a:pt x="0" y="282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2250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563" y="1114425"/>
            <a:ext cx="3952875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342"/>
          <p:cNvSpPr/>
          <p:nvPr/>
        </p:nvSpPr>
        <p:spPr>
          <a:xfrm>
            <a:off x="2446030" y="2228850"/>
            <a:ext cx="214990" cy="17146"/>
          </a:xfrm>
          <a:custGeom>
            <a:avLst/>
            <a:gdLst/>
            <a:ahLst/>
            <a:cxnLst/>
            <a:rect l="0" t="0" r="0" b="0"/>
            <a:pathLst>
              <a:path w="214990" h="17146">
                <a:moveTo>
                  <a:pt x="25707" y="0"/>
                </a:moveTo>
                <a:lnTo>
                  <a:pt x="10107" y="0"/>
                </a:lnTo>
                <a:lnTo>
                  <a:pt x="8639" y="952"/>
                </a:lnTo>
                <a:lnTo>
                  <a:pt x="6708" y="2539"/>
                </a:lnTo>
                <a:lnTo>
                  <a:pt x="0" y="8563"/>
                </a:lnTo>
                <a:lnTo>
                  <a:pt x="20141" y="8572"/>
                </a:lnTo>
                <a:lnTo>
                  <a:pt x="22949" y="9525"/>
                </a:lnTo>
                <a:lnTo>
                  <a:pt x="25773" y="11112"/>
                </a:lnTo>
                <a:lnTo>
                  <a:pt x="28609" y="13123"/>
                </a:lnTo>
                <a:lnTo>
                  <a:pt x="31451" y="14463"/>
                </a:lnTo>
                <a:lnTo>
                  <a:pt x="34299" y="15357"/>
                </a:lnTo>
                <a:lnTo>
                  <a:pt x="40003" y="16350"/>
                </a:lnTo>
                <a:lnTo>
                  <a:pt x="152220" y="17145"/>
                </a:lnTo>
                <a:lnTo>
                  <a:pt x="214989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43"/>
          <p:cNvSpPr/>
          <p:nvPr/>
        </p:nvSpPr>
        <p:spPr>
          <a:xfrm>
            <a:off x="3088308" y="2245513"/>
            <a:ext cx="397489" cy="9324"/>
          </a:xfrm>
          <a:custGeom>
            <a:avLst/>
            <a:gdLst/>
            <a:ahLst/>
            <a:cxnLst/>
            <a:rect l="0" t="0" r="0" b="0"/>
            <a:pathLst>
              <a:path w="397489" h="9324">
                <a:moveTo>
                  <a:pt x="0" y="0"/>
                </a:moveTo>
                <a:lnTo>
                  <a:pt x="67653" y="472"/>
                </a:lnTo>
                <a:lnTo>
                  <a:pt x="184857" y="482"/>
                </a:lnTo>
                <a:lnTo>
                  <a:pt x="194892" y="1434"/>
                </a:lnTo>
                <a:lnTo>
                  <a:pt x="204439" y="3022"/>
                </a:lnTo>
                <a:lnTo>
                  <a:pt x="213662" y="5032"/>
                </a:lnTo>
                <a:lnTo>
                  <a:pt x="223620" y="6373"/>
                </a:lnTo>
                <a:lnTo>
                  <a:pt x="234069" y="7267"/>
                </a:lnTo>
                <a:lnTo>
                  <a:pt x="254886" y="8260"/>
                </a:lnTo>
                <a:lnTo>
                  <a:pt x="367688" y="9045"/>
                </a:lnTo>
                <a:lnTo>
                  <a:pt x="397488" y="93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44"/>
          <p:cNvSpPr/>
          <p:nvPr/>
        </p:nvSpPr>
        <p:spPr>
          <a:xfrm>
            <a:off x="3948880" y="2237469"/>
            <a:ext cx="901151" cy="17207"/>
          </a:xfrm>
          <a:custGeom>
            <a:avLst/>
            <a:gdLst/>
            <a:ahLst/>
            <a:cxnLst/>
            <a:rect l="0" t="0" r="0" b="0"/>
            <a:pathLst>
              <a:path w="901151" h="17207">
                <a:moveTo>
                  <a:pt x="0" y="17206"/>
                </a:moveTo>
                <a:lnTo>
                  <a:pt x="12567" y="17119"/>
                </a:lnTo>
                <a:lnTo>
                  <a:pt x="128713" y="16146"/>
                </a:lnTo>
                <a:lnTo>
                  <a:pt x="141115" y="14558"/>
                </a:lnTo>
                <a:lnTo>
                  <a:pt x="153193" y="12548"/>
                </a:lnTo>
                <a:lnTo>
                  <a:pt x="165055" y="11207"/>
                </a:lnTo>
                <a:lnTo>
                  <a:pt x="176773" y="10313"/>
                </a:lnTo>
                <a:lnTo>
                  <a:pt x="200906" y="9320"/>
                </a:lnTo>
                <a:lnTo>
                  <a:pt x="307240" y="8557"/>
                </a:lnTo>
                <a:lnTo>
                  <a:pt x="361051" y="7579"/>
                </a:lnTo>
                <a:lnTo>
                  <a:pt x="375065" y="5990"/>
                </a:lnTo>
                <a:lnTo>
                  <a:pt x="389170" y="3977"/>
                </a:lnTo>
                <a:lnTo>
                  <a:pt x="403336" y="2636"/>
                </a:lnTo>
                <a:lnTo>
                  <a:pt x="417542" y="1742"/>
                </a:lnTo>
                <a:lnTo>
                  <a:pt x="446979" y="748"/>
                </a:lnTo>
                <a:lnTo>
                  <a:pt x="549769" y="0"/>
                </a:lnTo>
                <a:lnTo>
                  <a:pt x="580994" y="926"/>
                </a:lnTo>
                <a:lnTo>
                  <a:pt x="595989" y="2507"/>
                </a:lnTo>
                <a:lnTo>
                  <a:pt x="610747" y="4513"/>
                </a:lnTo>
                <a:lnTo>
                  <a:pt x="625349" y="5851"/>
                </a:lnTo>
                <a:lnTo>
                  <a:pt x="639846" y="6742"/>
                </a:lnTo>
                <a:lnTo>
                  <a:pt x="669606" y="7733"/>
                </a:lnTo>
                <a:lnTo>
                  <a:pt x="717539" y="7338"/>
                </a:lnTo>
                <a:lnTo>
                  <a:pt x="732738" y="5829"/>
                </a:lnTo>
                <a:lnTo>
                  <a:pt x="747634" y="3870"/>
                </a:lnTo>
                <a:lnTo>
                  <a:pt x="762327" y="2565"/>
                </a:lnTo>
                <a:lnTo>
                  <a:pt x="776884" y="1694"/>
                </a:lnTo>
                <a:lnTo>
                  <a:pt x="806712" y="727"/>
                </a:lnTo>
                <a:lnTo>
                  <a:pt x="901150" y="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45"/>
          <p:cNvSpPr/>
          <p:nvPr/>
        </p:nvSpPr>
        <p:spPr>
          <a:xfrm>
            <a:off x="5313305" y="2238930"/>
            <a:ext cx="636680" cy="7066"/>
          </a:xfrm>
          <a:custGeom>
            <a:avLst/>
            <a:gdLst/>
            <a:ahLst/>
            <a:cxnLst/>
            <a:rect l="0" t="0" r="0" b="0"/>
            <a:pathLst>
              <a:path w="636680" h="7066">
                <a:moveTo>
                  <a:pt x="0" y="6464"/>
                </a:moveTo>
                <a:lnTo>
                  <a:pt x="75622" y="7018"/>
                </a:lnTo>
                <a:lnTo>
                  <a:pt x="572757" y="7065"/>
                </a:lnTo>
                <a:lnTo>
                  <a:pt x="584316" y="6112"/>
                </a:lnTo>
                <a:lnTo>
                  <a:pt x="595832" y="4525"/>
                </a:lnTo>
                <a:lnTo>
                  <a:pt x="607320" y="2514"/>
                </a:lnTo>
                <a:lnTo>
                  <a:pt x="618788" y="1173"/>
                </a:lnTo>
                <a:lnTo>
                  <a:pt x="630243" y="279"/>
                </a:lnTo>
                <a:lnTo>
                  <a:pt x="63667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46"/>
          <p:cNvSpPr/>
          <p:nvPr/>
        </p:nvSpPr>
        <p:spPr>
          <a:xfrm>
            <a:off x="4331973" y="3651887"/>
            <a:ext cx="109746" cy="93061"/>
          </a:xfrm>
          <a:custGeom>
            <a:avLst/>
            <a:gdLst/>
            <a:ahLst/>
            <a:cxnLst/>
            <a:rect l="0" t="0" r="0" b="0"/>
            <a:pathLst>
              <a:path w="109746" h="93061">
                <a:moveTo>
                  <a:pt x="34286" y="8570"/>
                </a:moveTo>
                <a:lnTo>
                  <a:pt x="34286" y="4019"/>
                </a:lnTo>
                <a:lnTo>
                  <a:pt x="35239" y="2679"/>
                </a:lnTo>
                <a:lnTo>
                  <a:pt x="36827" y="1785"/>
                </a:lnTo>
                <a:lnTo>
                  <a:pt x="38838" y="1189"/>
                </a:lnTo>
                <a:lnTo>
                  <a:pt x="41130" y="792"/>
                </a:lnTo>
                <a:lnTo>
                  <a:pt x="43611" y="527"/>
                </a:lnTo>
                <a:lnTo>
                  <a:pt x="49887" y="102"/>
                </a:lnTo>
                <a:lnTo>
                  <a:pt x="53285" y="44"/>
                </a:lnTo>
                <a:lnTo>
                  <a:pt x="71543" y="0"/>
                </a:lnTo>
                <a:lnTo>
                  <a:pt x="73411" y="952"/>
                </a:lnTo>
                <a:lnTo>
                  <a:pt x="74658" y="2539"/>
                </a:lnTo>
                <a:lnTo>
                  <a:pt x="75488" y="4549"/>
                </a:lnTo>
                <a:lnTo>
                  <a:pt x="76994" y="5890"/>
                </a:lnTo>
                <a:lnTo>
                  <a:pt x="78951" y="6783"/>
                </a:lnTo>
                <a:lnTo>
                  <a:pt x="84384" y="8217"/>
                </a:lnTo>
                <a:lnTo>
                  <a:pt x="87667" y="10953"/>
                </a:lnTo>
                <a:lnTo>
                  <a:pt x="92985" y="15920"/>
                </a:lnTo>
                <a:lnTo>
                  <a:pt x="93421" y="17280"/>
                </a:lnTo>
                <a:lnTo>
                  <a:pt x="93712" y="19139"/>
                </a:lnTo>
                <a:lnTo>
                  <a:pt x="93906" y="21331"/>
                </a:lnTo>
                <a:lnTo>
                  <a:pt x="93083" y="23745"/>
                </a:lnTo>
                <a:lnTo>
                  <a:pt x="91582" y="26307"/>
                </a:lnTo>
                <a:lnTo>
                  <a:pt x="89628" y="28967"/>
                </a:lnTo>
                <a:lnTo>
                  <a:pt x="87373" y="30741"/>
                </a:lnTo>
                <a:lnTo>
                  <a:pt x="84918" y="31923"/>
                </a:lnTo>
                <a:lnTo>
                  <a:pt x="82328" y="32711"/>
                </a:lnTo>
                <a:lnTo>
                  <a:pt x="79649" y="34189"/>
                </a:lnTo>
                <a:lnTo>
                  <a:pt x="76911" y="36127"/>
                </a:lnTo>
                <a:lnTo>
                  <a:pt x="74133" y="38371"/>
                </a:lnTo>
                <a:lnTo>
                  <a:pt x="71328" y="40820"/>
                </a:lnTo>
                <a:lnTo>
                  <a:pt x="68506" y="43405"/>
                </a:lnTo>
                <a:lnTo>
                  <a:pt x="65672" y="46081"/>
                </a:lnTo>
                <a:lnTo>
                  <a:pt x="61878" y="48817"/>
                </a:lnTo>
                <a:lnTo>
                  <a:pt x="57443" y="51594"/>
                </a:lnTo>
                <a:lnTo>
                  <a:pt x="52582" y="54398"/>
                </a:lnTo>
                <a:lnTo>
                  <a:pt x="48389" y="56267"/>
                </a:lnTo>
                <a:lnTo>
                  <a:pt x="44640" y="57513"/>
                </a:lnTo>
                <a:lnTo>
                  <a:pt x="41189" y="58343"/>
                </a:lnTo>
                <a:lnTo>
                  <a:pt x="37935" y="58897"/>
                </a:lnTo>
                <a:lnTo>
                  <a:pt x="34814" y="59267"/>
                </a:lnTo>
                <a:lnTo>
                  <a:pt x="31781" y="59513"/>
                </a:lnTo>
                <a:lnTo>
                  <a:pt x="28806" y="60630"/>
                </a:lnTo>
                <a:lnTo>
                  <a:pt x="25871" y="62326"/>
                </a:lnTo>
                <a:lnTo>
                  <a:pt x="22961" y="64410"/>
                </a:lnTo>
                <a:lnTo>
                  <a:pt x="20068" y="65799"/>
                </a:lnTo>
                <a:lnTo>
                  <a:pt x="17188" y="66725"/>
                </a:lnTo>
                <a:lnTo>
                  <a:pt x="14315" y="67343"/>
                </a:lnTo>
                <a:lnTo>
                  <a:pt x="11447" y="67754"/>
                </a:lnTo>
                <a:lnTo>
                  <a:pt x="8582" y="68029"/>
                </a:lnTo>
                <a:lnTo>
                  <a:pt x="5721" y="68212"/>
                </a:lnTo>
                <a:lnTo>
                  <a:pt x="3813" y="67381"/>
                </a:lnTo>
                <a:lnTo>
                  <a:pt x="2541" y="65875"/>
                </a:lnTo>
                <a:lnTo>
                  <a:pt x="40" y="60107"/>
                </a:lnTo>
                <a:lnTo>
                  <a:pt x="2556" y="57511"/>
                </a:lnTo>
                <a:lnTo>
                  <a:pt x="12768" y="47237"/>
                </a:lnTo>
                <a:lnTo>
                  <a:pt x="16130" y="44826"/>
                </a:lnTo>
                <a:lnTo>
                  <a:pt x="20278" y="42266"/>
                </a:lnTo>
                <a:lnTo>
                  <a:pt x="24947" y="39607"/>
                </a:lnTo>
                <a:lnTo>
                  <a:pt x="29013" y="37833"/>
                </a:lnTo>
                <a:lnTo>
                  <a:pt x="32676" y="36651"/>
                </a:lnTo>
                <a:lnTo>
                  <a:pt x="36070" y="35863"/>
                </a:lnTo>
                <a:lnTo>
                  <a:pt x="40238" y="35338"/>
                </a:lnTo>
                <a:lnTo>
                  <a:pt x="44922" y="34988"/>
                </a:lnTo>
                <a:lnTo>
                  <a:pt x="54253" y="34599"/>
                </a:lnTo>
                <a:lnTo>
                  <a:pt x="64862" y="34380"/>
                </a:lnTo>
                <a:lnTo>
                  <a:pt x="97141" y="34289"/>
                </a:lnTo>
                <a:lnTo>
                  <a:pt x="100002" y="35241"/>
                </a:lnTo>
                <a:lnTo>
                  <a:pt x="102862" y="36828"/>
                </a:lnTo>
                <a:lnTo>
                  <a:pt x="109745" y="41668"/>
                </a:lnTo>
                <a:lnTo>
                  <a:pt x="109357" y="43018"/>
                </a:lnTo>
                <a:lnTo>
                  <a:pt x="108146" y="44871"/>
                </a:lnTo>
                <a:lnTo>
                  <a:pt x="106386" y="47058"/>
                </a:lnTo>
                <a:lnTo>
                  <a:pt x="104260" y="48516"/>
                </a:lnTo>
                <a:lnTo>
                  <a:pt x="101891" y="49488"/>
                </a:lnTo>
                <a:lnTo>
                  <a:pt x="99358" y="50136"/>
                </a:lnTo>
                <a:lnTo>
                  <a:pt x="96718" y="51521"/>
                </a:lnTo>
                <a:lnTo>
                  <a:pt x="94005" y="53396"/>
                </a:lnTo>
                <a:lnTo>
                  <a:pt x="91244" y="55599"/>
                </a:lnTo>
                <a:lnTo>
                  <a:pt x="88450" y="58021"/>
                </a:lnTo>
                <a:lnTo>
                  <a:pt x="85636" y="60587"/>
                </a:lnTo>
                <a:lnTo>
                  <a:pt x="79968" y="65979"/>
                </a:lnTo>
                <a:lnTo>
                  <a:pt x="65714" y="80042"/>
                </a:lnTo>
                <a:lnTo>
                  <a:pt x="61906" y="81935"/>
                </a:lnTo>
                <a:lnTo>
                  <a:pt x="57462" y="83198"/>
                </a:lnTo>
                <a:lnTo>
                  <a:pt x="52594" y="84040"/>
                </a:lnTo>
                <a:lnTo>
                  <a:pt x="48397" y="84600"/>
                </a:lnTo>
                <a:lnTo>
                  <a:pt x="44646" y="84975"/>
                </a:lnTo>
                <a:lnTo>
                  <a:pt x="41193" y="85224"/>
                </a:lnTo>
                <a:lnTo>
                  <a:pt x="37938" y="86342"/>
                </a:lnTo>
                <a:lnTo>
                  <a:pt x="34816" y="88041"/>
                </a:lnTo>
                <a:lnTo>
                  <a:pt x="27512" y="93060"/>
                </a:lnTo>
                <a:lnTo>
                  <a:pt x="25960" y="92519"/>
                </a:lnTo>
                <a:lnTo>
                  <a:pt x="23973" y="91206"/>
                </a:lnTo>
                <a:lnTo>
                  <a:pt x="17542" y="86044"/>
                </a:lnTo>
                <a:lnTo>
                  <a:pt x="17320" y="83325"/>
                </a:lnTo>
                <a:lnTo>
                  <a:pt x="17177" y="78370"/>
                </a:lnTo>
                <a:lnTo>
                  <a:pt x="17152" y="72961"/>
                </a:lnTo>
                <a:lnTo>
                  <a:pt x="18101" y="70547"/>
                </a:lnTo>
                <a:lnTo>
                  <a:pt x="19686" y="67986"/>
                </a:lnTo>
                <a:lnTo>
                  <a:pt x="21695" y="65326"/>
                </a:lnTo>
                <a:lnTo>
                  <a:pt x="23987" y="63552"/>
                </a:lnTo>
                <a:lnTo>
                  <a:pt x="26468" y="62370"/>
                </a:lnTo>
                <a:lnTo>
                  <a:pt x="29074" y="61582"/>
                </a:lnTo>
                <a:lnTo>
                  <a:pt x="31764" y="60104"/>
                </a:lnTo>
                <a:lnTo>
                  <a:pt x="34510" y="58165"/>
                </a:lnTo>
                <a:lnTo>
                  <a:pt x="37293" y="55921"/>
                </a:lnTo>
                <a:lnTo>
                  <a:pt x="40101" y="54425"/>
                </a:lnTo>
                <a:lnTo>
                  <a:pt x="42925" y="53428"/>
                </a:lnTo>
                <a:lnTo>
                  <a:pt x="45761" y="52763"/>
                </a:lnTo>
                <a:lnTo>
                  <a:pt x="48603" y="52319"/>
                </a:lnTo>
                <a:lnTo>
                  <a:pt x="51451" y="52024"/>
                </a:lnTo>
                <a:lnTo>
                  <a:pt x="54302" y="51827"/>
                </a:lnTo>
                <a:lnTo>
                  <a:pt x="57155" y="51695"/>
                </a:lnTo>
                <a:lnTo>
                  <a:pt x="68511" y="51434"/>
                </a:lnTo>
                <a:lnTo>
                  <a:pt x="68533" y="51434"/>
                </a:lnTo>
                <a:lnTo>
                  <a:pt x="61192" y="58814"/>
                </a:lnTo>
                <a:lnTo>
                  <a:pt x="58891" y="59211"/>
                </a:lnTo>
                <a:lnTo>
                  <a:pt x="55452" y="59475"/>
                </a:lnTo>
                <a:lnTo>
                  <a:pt x="47504" y="59770"/>
                </a:lnTo>
                <a:lnTo>
                  <a:pt x="37674" y="59935"/>
                </a:lnTo>
                <a:lnTo>
                  <a:pt x="22926" y="59996"/>
                </a:lnTo>
                <a:lnTo>
                  <a:pt x="20045" y="59046"/>
                </a:lnTo>
                <a:lnTo>
                  <a:pt x="17172" y="57461"/>
                </a:lnTo>
                <a:lnTo>
                  <a:pt x="10268" y="52624"/>
                </a:lnTo>
                <a:lnTo>
                  <a:pt x="8750" y="51274"/>
                </a:lnTo>
                <a:lnTo>
                  <a:pt x="1338" y="44156"/>
                </a:lnTo>
                <a:lnTo>
                  <a:pt x="891" y="42771"/>
                </a:lnTo>
                <a:lnTo>
                  <a:pt x="592" y="40896"/>
                </a:lnTo>
                <a:lnTo>
                  <a:pt x="114" y="35593"/>
                </a:lnTo>
                <a:lnTo>
                  <a:pt x="75" y="34205"/>
                </a:lnTo>
                <a:lnTo>
                  <a:pt x="0" y="26102"/>
                </a:lnTo>
                <a:lnTo>
                  <a:pt x="2538" y="25887"/>
                </a:lnTo>
                <a:lnTo>
                  <a:pt x="8569" y="257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7"/>
          <p:cNvSpPr/>
          <p:nvPr/>
        </p:nvSpPr>
        <p:spPr>
          <a:xfrm>
            <a:off x="6766699" y="2563177"/>
            <a:ext cx="270469" cy="239916"/>
          </a:xfrm>
          <a:custGeom>
            <a:avLst/>
            <a:gdLst/>
            <a:ahLst/>
            <a:cxnLst/>
            <a:rect l="0" t="0" r="0" b="0"/>
            <a:pathLst>
              <a:path w="270469" h="239916">
                <a:moveTo>
                  <a:pt x="119876" y="0"/>
                </a:moveTo>
                <a:lnTo>
                  <a:pt x="115325" y="0"/>
                </a:lnTo>
                <a:lnTo>
                  <a:pt x="113984" y="953"/>
                </a:lnTo>
                <a:lnTo>
                  <a:pt x="113091" y="2540"/>
                </a:lnTo>
                <a:lnTo>
                  <a:pt x="112495" y="4551"/>
                </a:lnTo>
                <a:lnTo>
                  <a:pt x="110192" y="5891"/>
                </a:lnTo>
                <a:lnTo>
                  <a:pt x="102555" y="7381"/>
                </a:lnTo>
                <a:lnTo>
                  <a:pt x="95350" y="10583"/>
                </a:lnTo>
                <a:lnTo>
                  <a:pt x="88973" y="15181"/>
                </a:lnTo>
                <a:lnTo>
                  <a:pt x="82964" y="20400"/>
                </a:lnTo>
                <a:lnTo>
                  <a:pt x="80028" y="22172"/>
                </a:lnTo>
                <a:lnTo>
                  <a:pt x="74226" y="24142"/>
                </a:lnTo>
                <a:lnTo>
                  <a:pt x="71344" y="26572"/>
                </a:lnTo>
                <a:lnTo>
                  <a:pt x="68472" y="30098"/>
                </a:lnTo>
                <a:lnTo>
                  <a:pt x="65604" y="34352"/>
                </a:lnTo>
                <a:lnTo>
                  <a:pt x="59878" y="41620"/>
                </a:lnTo>
                <a:lnTo>
                  <a:pt x="54157" y="48026"/>
                </a:lnTo>
                <a:lnTo>
                  <a:pt x="48440" y="54047"/>
                </a:lnTo>
                <a:lnTo>
                  <a:pt x="22721" y="80004"/>
                </a:lnTo>
                <a:lnTo>
                  <a:pt x="20816" y="83816"/>
                </a:lnTo>
                <a:lnTo>
                  <a:pt x="19546" y="88262"/>
                </a:lnTo>
                <a:lnTo>
                  <a:pt x="18699" y="93131"/>
                </a:lnTo>
                <a:lnTo>
                  <a:pt x="17182" y="97330"/>
                </a:lnTo>
                <a:lnTo>
                  <a:pt x="12956" y="104535"/>
                </a:lnTo>
                <a:lnTo>
                  <a:pt x="10496" y="108743"/>
                </a:lnTo>
                <a:lnTo>
                  <a:pt x="7903" y="113453"/>
                </a:lnTo>
                <a:lnTo>
                  <a:pt x="5223" y="118498"/>
                </a:lnTo>
                <a:lnTo>
                  <a:pt x="3435" y="123766"/>
                </a:lnTo>
                <a:lnTo>
                  <a:pt x="2244" y="129183"/>
                </a:lnTo>
                <a:lnTo>
                  <a:pt x="1449" y="134699"/>
                </a:lnTo>
                <a:lnTo>
                  <a:pt x="919" y="139330"/>
                </a:lnTo>
                <a:lnTo>
                  <a:pt x="567" y="143369"/>
                </a:lnTo>
                <a:lnTo>
                  <a:pt x="174" y="150397"/>
                </a:lnTo>
                <a:lnTo>
                  <a:pt x="0" y="156696"/>
                </a:lnTo>
                <a:lnTo>
                  <a:pt x="906" y="159709"/>
                </a:lnTo>
                <a:lnTo>
                  <a:pt x="4453" y="165597"/>
                </a:lnTo>
                <a:lnTo>
                  <a:pt x="5779" y="169453"/>
                </a:lnTo>
                <a:lnTo>
                  <a:pt x="6664" y="173928"/>
                </a:lnTo>
                <a:lnTo>
                  <a:pt x="7254" y="178817"/>
                </a:lnTo>
                <a:lnTo>
                  <a:pt x="8599" y="183029"/>
                </a:lnTo>
                <a:lnTo>
                  <a:pt x="12635" y="190249"/>
                </a:lnTo>
                <a:lnTo>
                  <a:pt x="17603" y="196633"/>
                </a:lnTo>
                <a:lnTo>
                  <a:pt x="22986" y="202645"/>
                </a:lnTo>
                <a:lnTo>
                  <a:pt x="28554" y="208492"/>
                </a:lnTo>
                <a:lnTo>
                  <a:pt x="37043" y="217139"/>
                </a:lnTo>
                <a:lnTo>
                  <a:pt x="39889" y="219054"/>
                </a:lnTo>
                <a:lnTo>
                  <a:pt x="45592" y="221182"/>
                </a:lnTo>
                <a:lnTo>
                  <a:pt x="53841" y="224668"/>
                </a:lnTo>
                <a:lnTo>
                  <a:pt x="58707" y="226931"/>
                </a:lnTo>
                <a:lnTo>
                  <a:pt x="63856" y="228440"/>
                </a:lnTo>
                <a:lnTo>
                  <a:pt x="69194" y="229446"/>
                </a:lnTo>
                <a:lnTo>
                  <a:pt x="74658" y="230117"/>
                </a:lnTo>
                <a:lnTo>
                  <a:pt x="80206" y="231516"/>
                </a:lnTo>
                <a:lnTo>
                  <a:pt x="85809" y="233402"/>
                </a:lnTo>
                <a:lnTo>
                  <a:pt x="91449" y="235611"/>
                </a:lnTo>
                <a:lnTo>
                  <a:pt x="97115" y="237084"/>
                </a:lnTo>
                <a:lnTo>
                  <a:pt x="102797" y="238066"/>
                </a:lnTo>
                <a:lnTo>
                  <a:pt x="108489" y="238721"/>
                </a:lnTo>
                <a:lnTo>
                  <a:pt x="115142" y="239157"/>
                </a:lnTo>
                <a:lnTo>
                  <a:pt x="122435" y="239448"/>
                </a:lnTo>
                <a:lnTo>
                  <a:pt x="143811" y="239858"/>
                </a:lnTo>
                <a:lnTo>
                  <a:pt x="150120" y="239915"/>
                </a:lnTo>
                <a:lnTo>
                  <a:pt x="156231" y="239001"/>
                </a:lnTo>
                <a:lnTo>
                  <a:pt x="162210" y="237439"/>
                </a:lnTo>
                <a:lnTo>
                  <a:pt x="168101" y="235445"/>
                </a:lnTo>
                <a:lnTo>
                  <a:pt x="173933" y="234116"/>
                </a:lnTo>
                <a:lnTo>
                  <a:pt x="179727" y="233230"/>
                </a:lnTo>
                <a:lnTo>
                  <a:pt x="185494" y="232639"/>
                </a:lnTo>
                <a:lnTo>
                  <a:pt x="190291" y="231293"/>
                </a:lnTo>
                <a:lnTo>
                  <a:pt x="198162" y="227257"/>
                </a:lnTo>
                <a:lnTo>
                  <a:pt x="202546" y="225799"/>
                </a:lnTo>
                <a:lnTo>
                  <a:pt x="207374" y="224828"/>
                </a:lnTo>
                <a:lnTo>
                  <a:pt x="212499" y="224180"/>
                </a:lnTo>
                <a:lnTo>
                  <a:pt x="217819" y="222796"/>
                </a:lnTo>
                <a:lnTo>
                  <a:pt x="223272" y="220921"/>
                </a:lnTo>
                <a:lnTo>
                  <a:pt x="228811" y="218718"/>
                </a:lnTo>
                <a:lnTo>
                  <a:pt x="233456" y="216297"/>
                </a:lnTo>
                <a:lnTo>
                  <a:pt x="241159" y="211067"/>
                </a:lnTo>
                <a:lnTo>
                  <a:pt x="247757" y="205568"/>
                </a:lnTo>
                <a:lnTo>
                  <a:pt x="250850" y="202768"/>
                </a:lnTo>
                <a:lnTo>
                  <a:pt x="252912" y="199948"/>
                </a:lnTo>
                <a:lnTo>
                  <a:pt x="255203" y="194276"/>
                </a:lnTo>
                <a:lnTo>
                  <a:pt x="258761" y="188580"/>
                </a:lnTo>
                <a:lnTo>
                  <a:pt x="261044" y="185728"/>
                </a:lnTo>
                <a:lnTo>
                  <a:pt x="262565" y="182873"/>
                </a:lnTo>
                <a:lnTo>
                  <a:pt x="264256" y="177162"/>
                </a:lnTo>
                <a:lnTo>
                  <a:pt x="264706" y="173353"/>
                </a:lnTo>
                <a:lnTo>
                  <a:pt x="265007" y="168909"/>
                </a:lnTo>
                <a:lnTo>
                  <a:pt x="265207" y="164041"/>
                </a:lnTo>
                <a:lnTo>
                  <a:pt x="266294" y="159843"/>
                </a:lnTo>
                <a:lnTo>
                  <a:pt x="270040" y="152639"/>
                </a:lnTo>
                <a:lnTo>
                  <a:pt x="270468" y="148432"/>
                </a:lnTo>
                <a:lnTo>
                  <a:pt x="269800" y="143722"/>
                </a:lnTo>
                <a:lnTo>
                  <a:pt x="268403" y="138677"/>
                </a:lnTo>
                <a:lnTo>
                  <a:pt x="267471" y="133409"/>
                </a:lnTo>
                <a:lnTo>
                  <a:pt x="266850" y="127992"/>
                </a:lnTo>
                <a:lnTo>
                  <a:pt x="266436" y="122475"/>
                </a:lnTo>
                <a:lnTo>
                  <a:pt x="266160" y="116893"/>
                </a:lnTo>
                <a:lnTo>
                  <a:pt x="265853" y="105610"/>
                </a:lnTo>
                <a:lnTo>
                  <a:pt x="264819" y="100886"/>
                </a:lnTo>
                <a:lnTo>
                  <a:pt x="263177" y="96785"/>
                </a:lnTo>
                <a:lnTo>
                  <a:pt x="258813" y="89688"/>
                </a:lnTo>
                <a:lnTo>
                  <a:pt x="253698" y="83359"/>
                </a:lnTo>
                <a:lnTo>
                  <a:pt x="251953" y="79385"/>
                </a:lnTo>
                <a:lnTo>
                  <a:pt x="250790" y="74831"/>
                </a:lnTo>
                <a:lnTo>
                  <a:pt x="250014" y="69890"/>
                </a:lnTo>
                <a:lnTo>
                  <a:pt x="247592" y="65643"/>
                </a:lnTo>
                <a:lnTo>
                  <a:pt x="239821" y="58385"/>
                </a:lnTo>
                <a:lnTo>
                  <a:pt x="232557" y="51984"/>
                </a:lnTo>
                <a:lnTo>
                  <a:pt x="225201" y="45964"/>
                </a:lnTo>
                <a:lnTo>
                  <a:pt x="220572" y="43025"/>
                </a:lnTo>
                <a:lnTo>
                  <a:pt x="215582" y="40114"/>
                </a:lnTo>
                <a:lnTo>
                  <a:pt x="210350" y="38172"/>
                </a:lnTo>
                <a:lnTo>
                  <a:pt x="204957" y="36878"/>
                </a:lnTo>
                <a:lnTo>
                  <a:pt x="199456" y="36016"/>
                </a:lnTo>
                <a:lnTo>
                  <a:pt x="194837" y="34488"/>
                </a:lnTo>
                <a:lnTo>
                  <a:pt x="187164" y="30250"/>
                </a:lnTo>
                <a:lnTo>
                  <a:pt x="182832" y="28739"/>
                </a:lnTo>
                <a:lnTo>
                  <a:pt x="178039" y="27732"/>
                </a:lnTo>
                <a:lnTo>
                  <a:pt x="172939" y="27061"/>
                </a:lnTo>
                <a:lnTo>
                  <a:pt x="167634" y="26613"/>
                </a:lnTo>
                <a:lnTo>
                  <a:pt x="162192" y="26315"/>
                </a:lnTo>
                <a:lnTo>
                  <a:pt x="156659" y="26115"/>
                </a:lnTo>
                <a:lnTo>
                  <a:pt x="151065" y="25030"/>
                </a:lnTo>
                <a:lnTo>
                  <a:pt x="145431" y="23354"/>
                </a:lnTo>
                <a:lnTo>
                  <a:pt x="139770" y="21285"/>
                </a:lnTo>
                <a:lnTo>
                  <a:pt x="135044" y="19905"/>
                </a:lnTo>
                <a:lnTo>
                  <a:pt x="127252" y="18372"/>
                </a:lnTo>
                <a:lnTo>
                  <a:pt x="120613" y="17690"/>
                </a:lnTo>
                <a:lnTo>
                  <a:pt x="111303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8"/>
          <p:cNvSpPr/>
          <p:nvPr/>
        </p:nvSpPr>
        <p:spPr>
          <a:xfrm>
            <a:off x="7289632" y="2554605"/>
            <a:ext cx="257026" cy="222885"/>
          </a:xfrm>
          <a:custGeom>
            <a:avLst/>
            <a:gdLst/>
            <a:ahLst/>
            <a:cxnLst/>
            <a:rect l="0" t="0" r="0" b="0"/>
            <a:pathLst>
              <a:path w="257026" h="222885">
                <a:moveTo>
                  <a:pt x="214162" y="0"/>
                </a:moveTo>
                <a:lnTo>
                  <a:pt x="214162" y="11931"/>
                </a:lnTo>
                <a:lnTo>
                  <a:pt x="213210" y="13669"/>
                </a:lnTo>
                <a:lnTo>
                  <a:pt x="211623" y="14828"/>
                </a:lnTo>
                <a:lnTo>
                  <a:pt x="209611" y="15600"/>
                </a:lnTo>
                <a:lnTo>
                  <a:pt x="202231" y="21238"/>
                </a:lnTo>
                <a:lnTo>
                  <a:pt x="194255" y="26266"/>
                </a:lnTo>
                <a:lnTo>
                  <a:pt x="189461" y="28941"/>
                </a:lnTo>
                <a:lnTo>
                  <a:pt x="183407" y="31676"/>
                </a:lnTo>
                <a:lnTo>
                  <a:pt x="176514" y="34452"/>
                </a:lnTo>
                <a:lnTo>
                  <a:pt x="169060" y="37256"/>
                </a:lnTo>
                <a:lnTo>
                  <a:pt x="162187" y="41029"/>
                </a:lnTo>
                <a:lnTo>
                  <a:pt x="155700" y="45451"/>
                </a:lnTo>
                <a:lnTo>
                  <a:pt x="149470" y="50303"/>
                </a:lnTo>
                <a:lnTo>
                  <a:pt x="143411" y="54490"/>
                </a:lnTo>
                <a:lnTo>
                  <a:pt x="137468" y="58234"/>
                </a:lnTo>
                <a:lnTo>
                  <a:pt x="131601" y="61682"/>
                </a:lnTo>
                <a:lnTo>
                  <a:pt x="125784" y="64934"/>
                </a:lnTo>
                <a:lnTo>
                  <a:pt x="114240" y="71087"/>
                </a:lnTo>
                <a:lnTo>
                  <a:pt x="79868" y="88551"/>
                </a:lnTo>
                <a:lnTo>
                  <a:pt x="74151" y="90467"/>
                </a:lnTo>
                <a:lnTo>
                  <a:pt x="68434" y="91743"/>
                </a:lnTo>
                <a:lnTo>
                  <a:pt x="62717" y="92595"/>
                </a:lnTo>
                <a:lnTo>
                  <a:pt x="57002" y="94115"/>
                </a:lnTo>
                <a:lnTo>
                  <a:pt x="51286" y="96080"/>
                </a:lnTo>
                <a:lnTo>
                  <a:pt x="45571" y="98343"/>
                </a:lnTo>
                <a:lnTo>
                  <a:pt x="40808" y="100805"/>
                </a:lnTo>
                <a:lnTo>
                  <a:pt x="32976" y="106079"/>
                </a:lnTo>
                <a:lnTo>
                  <a:pt x="26320" y="111599"/>
                </a:lnTo>
                <a:lnTo>
                  <a:pt x="20187" y="117227"/>
                </a:lnTo>
                <a:lnTo>
                  <a:pt x="14286" y="122903"/>
                </a:lnTo>
                <a:lnTo>
                  <a:pt x="11379" y="124798"/>
                </a:lnTo>
                <a:lnTo>
                  <a:pt x="3690" y="127464"/>
                </a:lnTo>
                <a:lnTo>
                  <a:pt x="1557" y="128088"/>
                </a:lnTo>
                <a:lnTo>
                  <a:pt x="988" y="129207"/>
                </a:lnTo>
                <a:lnTo>
                  <a:pt x="0" y="135924"/>
                </a:lnTo>
                <a:lnTo>
                  <a:pt x="903" y="136336"/>
                </a:lnTo>
                <a:lnTo>
                  <a:pt x="4445" y="136794"/>
                </a:lnTo>
                <a:lnTo>
                  <a:pt x="5771" y="137868"/>
                </a:lnTo>
                <a:lnTo>
                  <a:pt x="6655" y="139537"/>
                </a:lnTo>
                <a:lnTo>
                  <a:pt x="7245" y="141602"/>
                </a:lnTo>
                <a:lnTo>
                  <a:pt x="8589" y="142978"/>
                </a:lnTo>
                <a:lnTo>
                  <a:pt x="10439" y="143897"/>
                </a:lnTo>
                <a:lnTo>
                  <a:pt x="15986" y="145869"/>
                </a:lnTo>
                <a:lnTo>
                  <a:pt x="20133" y="147728"/>
                </a:lnTo>
                <a:lnTo>
                  <a:pt x="24802" y="149921"/>
                </a:lnTo>
                <a:lnTo>
                  <a:pt x="32530" y="152356"/>
                </a:lnTo>
                <a:lnTo>
                  <a:pt x="35924" y="153006"/>
                </a:lnTo>
                <a:lnTo>
                  <a:pt x="41045" y="153439"/>
                </a:lnTo>
                <a:lnTo>
                  <a:pt x="47315" y="153727"/>
                </a:lnTo>
                <a:lnTo>
                  <a:pt x="54354" y="153920"/>
                </a:lnTo>
                <a:lnTo>
                  <a:pt x="60951" y="155000"/>
                </a:lnTo>
                <a:lnTo>
                  <a:pt x="67254" y="156673"/>
                </a:lnTo>
                <a:lnTo>
                  <a:pt x="73361" y="158741"/>
                </a:lnTo>
                <a:lnTo>
                  <a:pt x="79338" y="160120"/>
                </a:lnTo>
                <a:lnTo>
                  <a:pt x="85227" y="161039"/>
                </a:lnTo>
                <a:lnTo>
                  <a:pt x="91058" y="161652"/>
                </a:lnTo>
                <a:lnTo>
                  <a:pt x="96851" y="163013"/>
                </a:lnTo>
                <a:lnTo>
                  <a:pt x="102617" y="164872"/>
                </a:lnTo>
                <a:lnTo>
                  <a:pt x="108366" y="167065"/>
                </a:lnTo>
                <a:lnTo>
                  <a:pt x="122375" y="172041"/>
                </a:lnTo>
                <a:lnTo>
                  <a:pt x="130111" y="174701"/>
                </a:lnTo>
                <a:lnTo>
                  <a:pt x="137173" y="176475"/>
                </a:lnTo>
                <a:lnTo>
                  <a:pt x="143787" y="177657"/>
                </a:lnTo>
                <a:lnTo>
                  <a:pt x="150100" y="178446"/>
                </a:lnTo>
                <a:lnTo>
                  <a:pt x="156215" y="179924"/>
                </a:lnTo>
                <a:lnTo>
                  <a:pt x="162196" y="181861"/>
                </a:lnTo>
                <a:lnTo>
                  <a:pt x="168088" y="184106"/>
                </a:lnTo>
                <a:lnTo>
                  <a:pt x="173921" y="186555"/>
                </a:lnTo>
                <a:lnTo>
                  <a:pt x="179715" y="189139"/>
                </a:lnTo>
                <a:lnTo>
                  <a:pt x="185483" y="191815"/>
                </a:lnTo>
                <a:lnTo>
                  <a:pt x="190280" y="193599"/>
                </a:lnTo>
                <a:lnTo>
                  <a:pt x="198150" y="195581"/>
                </a:lnTo>
                <a:lnTo>
                  <a:pt x="202536" y="197062"/>
                </a:lnTo>
                <a:lnTo>
                  <a:pt x="207363" y="199002"/>
                </a:lnTo>
                <a:lnTo>
                  <a:pt x="212488" y="201248"/>
                </a:lnTo>
                <a:lnTo>
                  <a:pt x="217808" y="202745"/>
                </a:lnTo>
                <a:lnTo>
                  <a:pt x="223261" y="203743"/>
                </a:lnTo>
                <a:lnTo>
                  <a:pt x="228800" y="204409"/>
                </a:lnTo>
                <a:lnTo>
                  <a:pt x="233446" y="205805"/>
                </a:lnTo>
                <a:lnTo>
                  <a:pt x="241148" y="209896"/>
                </a:lnTo>
                <a:lnTo>
                  <a:pt x="247746" y="212349"/>
                </a:lnTo>
                <a:lnTo>
                  <a:pt x="255193" y="213924"/>
                </a:lnTo>
                <a:lnTo>
                  <a:pt x="255803" y="215006"/>
                </a:lnTo>
                <a:lnTo>
                  <a:pt x="256784" y="221046"/>
                </a:lnTo>
                <a:lnTo>
                  <a:pt x="257025" y="22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9"/>
          <p:cNvSpPr/>
          <p:nvPr/>
        </p:nvSpPr>
        <p:spPr>
          <a:xfrm>
            <a:off x="7700993" y="2537460"/>
            <a:ext cx="298122" cy="248603"/>
          </a:xfrm>
          <a:custGeom>
            <a:avLst/>
            <a:gdLst/>
            <a:ahLst/>
            <a:cxnLst/>
            <a:rect l="0" t="0" r="0" b="0"/>
            <a:pathLst>
              <a:path w="298122" h="248603">
                <a:moveTo>
                  <a:pt x="197137" y="0"/>
                </a:moveTo>
                <a:lnTo>
                  <a:pt x="205356" y="0"/>
                </a:lnTo>
                <a:lnTo>
                  <a:pt x="165156" y="0"/>
                </a:lnTo>
                <a:lnTo>
                  <a:pt x="158671" y="952"/>
                </a:lnTo>
                <a:lnTo>
                  <a:pt x="151491" y="2540"/>
                </a:lnTo>
                <a:lnTo>
                  <a:pt x="143845" y="4551"/>
                </a:lnTo>
                <a:lnTo>
                  <a:pt x="136844" y="5891"/>
                </a:lnTo>
                <a:lnTo>
                  <a:pt x="130272" y="6785"/>
                </a:lnTo>
                <a:lnTo>
                  <a:pt x="123985" y="7380"/>
                </a:lnTo>
                <a:lnTo>
                  <a:pt x="116936" y="7778"/>
                </a:lnTo>
                <a:lnTo>
                  <a:pt x="101485" y="8219"/>
                </a:lnTo>
                <a:lnTo>
                  <a:pt x="94316" y="9289"/>
                </a:lnTo>
                <a:lnTo>
                  <a:pt x="87632" y="10955"/>
                </a:lnTo>
                <a:lnTo>
                  <a:pt x="81271" y="13018"/>
                </a:lnTo>
                <a:lnTo>
                  <a:pt x="75126" y="14394"/>
                </a:lnTo>
                <a:lnTo>
                  <a:pt x="69124" y="15311"/>
                </a:lnTo>
                <a:lnTo>
                  <a:pt x="63217" y="15922"/>
                </a:lnTo>
                <a:lnTo>
                  <a:pt x="54115" y="16601"/>
                </a:lnTo>
                <a:lnTo>
                  <a:pt x="46894" y="16903"/>
                </a:lnTo>
                <a:lnTo>
                  <a:pt x="40509" y="17037"/>
                </a:lnTo>
                <a:lnTo>
                  <a:pt x="37473" y="16121"/>
                </a:lnTo>
                <a:lnTo>
                  <a:pt x="28650" y="11232"/>
                </a:lnTo>
                <a:lnTo>
                  <a:pt x="19676" y="9098"/>
                </a:lnTo>
                <a:lnTo>
                  <a:pt x="17620" y="8676"/>
                </a:lnTo>
                <a:lnTo>
                  <a:pt x="17159" y="15962"/>
                </a:lnTo>
                <a:lnTo>
                  <a:pt x="17118" y="28973"/>
                </a:lnTo>
                <a:lnTo>
                  <a:pt x="16164" y="31697"/>
                </a:lnTo>
                <a:lnTo>
                  <a:pt x="12564" y="37265"/>
                </a:lnTo>
                <a:lnTo>
                  <a:pt x="10330" y="42915"/>
                </a:lnTo>
                <a:lnTo>
                  <a:pt x="9734" y="45755"/>
                </a:lnTo>
                <a:lnTo>
                  <a:pt x="10289" y="48600"/>
                </a:lnTo>
                <a:lnTo>
                  <a:pt x="13446" y="54302"/>
                </a:lnTo>
                <a:lnTo>
                  <a:pt x="13715" y="58109"/>
                </a:lnTo>
                <a:lnTo>
                  <a:pt x="12943" y="62552"/>
                </a:lnTo>
                <a:lnTo>
                  <a:pt x="11477" y="67418"/>
                </a:lnTo>
                <a:lnTo>
                  <a:pt x="10499" y="71616"/>
                </a:lnTo>
                <a:lnTo>
                  <a:pt x="9411" y="78819"/>
                </a:lnTo>
                <a:lnTo>
                  <a:pt x="8928" y="85195"/>
                </a:lnTo>
                <a:lnTo>
                  <a:pt x="8713" y="92157"/>
                </a:lnTo>
                <a:lnTo>
                  <a:pt x="8618" y="101601"/>
                </a:lnTo>
                <a:lnTo>
                  <a:pt x="7640" y="105834"/>
                </a:lnTo>
                <a:lnTo>
                  <a:pt x="2665" y="116342"/>
                </a:lnTo>
                <a:lnTo>
                  <a:pt x="1167" y="122510"/>
                </a:lnTo>
                <a:lnTo>
                  <a:pt x="502" y="128426"/>
                </a:lnTo>
                <a:lnTo>
                  <a:pt x="206" y="134230"/>
                </a:lnTo>
                <a:lnTo>
                  <a:pt x="0" y="144030"/>
                </a:lnTo>
                <a:lnTo>
                  <a:pt x="943" y="144597"/>
                </a:lnTo>
                <a:lnTo>
                  <a:pt x="4529" y="145228"/>
                </a:lnTo>
                <a:lnTo>
                  <a:pt x="5867" y="146348"/>
                </a:lnTo>
                <a:lnTo>
                  <a:pt x="6759" y="148048"/>
                </a:lnTo>
                <a:lnTo>
                  <a:pt x="7353" y="150133"/>
                </a:lnTo>
                <a:lnTo>
                  <a:pt x="9654" y="150571"/>
                </a:lnTo>
                <a:lnTo>
                  <a:pt x="17291" y="148518"/>
                </a:lnTo>
                <a:lnTo>
                  <a:pt x="24495" y="146970"/>
                </a:lnTo>
                <a:lnTo>
                  <a:pt x="27749" y="146558"/>
                </a:lnTo>
                <a:lnTo>
                  <a:pt x="30873" y="145330"/>
                </a:lnTo>
                <a:lnTo>
                  <a:pt x="36881" y="141426"/>
                </a:lnTo>
                <a:lnTo>
                  <a:pt x="41722" y="139051"/>
                </a:lnTo>
                <a:lnTo>
                  <a:pt x="47807" y="136516"/>
                </a:lnTo>
                <a:lnTo>
                  <a:pt x="54721" y="133873"/>
                </a:lnTo>
                <a:lnTo>
                  <a:pt x="61235" y="132111"/>
                </a:lnTo>
                <a:lnTo>
                  <a:pt x="67483" y="130936"/>
                </a:lnTo>
                <a:lnTo>
                  <a:pt x="73554" y="130153"/>
                </a:lnTo>
                <a:lnTo>
                  <a:pt x="80458" y="128679"/>
                </a:lnTo>
                <a:lnTo>
                  <a:pt x="87918" y="126743"/>
                </a:lnTo>
                <a:lnTo>
                  <a:pt x="95749" y="124500"/>
                </a:lnTo>
                <a:lnTo>
                  <a:pt x="112071" y="119468"/>
                </a:lnTo>
                <a:lnTo>
                  <a:pt x="145832" y="108477"/>
                </a:lnTo>
                <a:lnTo>
                  <a:pt x="154361" y="106608"/>
                </a:lnTo>
                <a:lnTo>
                  <a:pt x="162904" y="105362"/>
                </a:lnTo>
                <a:lnTo>
                  <a:pt x="171458" y="104531"/>
                </a:lnTo>
                <a:lnTo>
                  <a:pt x="180018" y="103977"/>
                </a:lnTo>
                <a:lnTo>
                  <a:pt x="188581" y="103608"/>
                </a:lnTo>
                <a:lnTo>
                  <a:pt x="205716" y="103198"/>
                </a:lnTo>
                <a:lnTo>
                  <a:pt x="222857" y="103016"/>
                </a:lnTo>
                <a:lnTo>
                  <a:pt x="231429" y="103919"/>
                </a:lnTo>
                <a:lnTo>
                  <a:pt x="240000" y="105474"/>
                </a:lnTo>
                <a:lnTo>
                  <a:pt x="248572" y="107464"/>
                </a:lnTo>
                <a:lnTo>
                  <a:pt x="256193" y="109742"/>
                </a:lnTo>
                <a:lnTo>
                  <a:pt x="263177" y="112214"/>
                </a:lnTo>
                <a:lnTo>
                  <a:pt x="269739" y="114814"/>
                </a:lnTo>
                <a:lnTo>
                  <a:pt x="275065" y="118453"/>
                </a:lnTo>
                <a:lnTo>
                  <a:pt x="279570" y="122783"/>
                </a:lnTo>
                <a:lnTo>
                  <a:pt x="283525" y="127575"/>
                </a:lnTo>
                <a:lnTo>
                  <a:pt x="287113" y="131723"/>
                </a:lnTo>
                <a:lnTo>
                  <a:pt x="293641" y="138871"/>
                </a:lnTo>
                <a:lnTo>
                  <a:pt x="295763" y="143063"/>
                </a:lnTo>
                <a:lnTo>
                  <a:pt x="297178" y="147763"/>
                </a:lnTo>
                <a:lnTo>
                  <a:pt x="298121" y="152801"/>
                </a:lnTo>
                <a:lnTo>
                  <a:pt x="297797" y="157112"/>
                </a:lnTo>
                <a:lnTo>
                  <a:pt x="296628" y="160939"/>
                </a:lnTo>
                <a:lnTo>
                  <a:pt x="292790" y="167731"/>
                </a:lnTo>
                <a:lnTo>
                  <a:pt x="287910" y="173924"/>
                </a:lnTo>
                <a:lnTo>
                  <a:pt x="285275" y="177862"/>
                </a:lnTo>
                <a:lnTo>
                  <a:pt x="282566" y="182392"/>
                </a:lnTo>
                <a:lnTo>
                  <a:pt x="279806" y="187317"/>
                </a:lnTo>
                <a:lnTo>
                  <a:pt x="276061" y="191553"/>
                </a:lnTo>
                <a:lnTo>
                  <a:pt x="266822" y="198799"/>
                </a:lnTo>
                <a:lnTo>
                  <a:pt x="261691" y="202065"/>
                </a:lnTo>
                <a:lnTo>
                  <a:pt x="256366" y="205195"/>
                </a:lnTo>
                <a:lnTo>
                  <a:pt x="250910" y="208234"/>
                </a:lnTo>
                <a:lnTo>
                  <a:pt x="244416" y="211212"/>
                </a:lnTo>
                <a:lnTo>
                  <a:pt x="237228" y="214151"/>
                </a:lnTo>
                <a:lnTo>
                  <a:pt x="229580" y="217062"/>
                </a:lnTo>
                <a:lnTo>
                  <a:pt x="213461" y="222837"/>
                </a:lnTo>
                <a:lnTo>
                  <a:pt x="179829" y="234305"/>
                </a:lnTo>
                <a:lnTo>
                  <a:pt x="171311" y="236213"/>
                </a:lnTo>
                <a:lnTo>
                  <a:pt x="162775" y="237485"/>
                </a:lnTo>
                <a:lnTo>
                  <a:pt x="154226" y="238333"/>
                </a:lnTo>
                <a:lnTo>
                  <a:pt x="146622" y="239851"/>
                </a:lnTo>
                <a:lnTo>
                  <a:pt x="139648" y="241816"/>
                </a:lnTo>
                <a:lnTo>
                  <a:pt x="133093" y="244078"/>
                </a:lnTo>
                <a:lnTo>
                  <a:pt x="124914" y="245586"/>
                </a:lnTo>
                <a:lnTo>
                  <a:pt x="115650" y="246591"/>
                </a:lnTo>
                <a:lnTo>
                  <a:pt x="105665" y="247262"/>
                </a:lnTo>
                <a:lnTo>
                  <a:pt x="89490" y="248006"/>
                </a:lnTo>
                <a:lnTo>
                  <a:pt x="75951" y="248337"/>
                </a:lnTo>
                <a:lnTo>
                  <a:pt x="17114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2488882" y="2220277"/>
            <a:ext cx="3916526" cy="3739738"/>
            <a:chOff x="2488882" y="2220277"/>
            <a:chExt cx="3916526" cy="3739738"/>
          </a:xfrm>
        </p:grpSpPr>
        <p:sp>
          <p:nvSpPr>
            <p:cNvPr id="10" name="SMARTPenAnnotation350"/>
            <p:cNvSpPr/>
            <p:nvPr/>
          </p:nvSpPr>
          <p:spPr>
            <a:xfrm>
              <a:off x="2556344" y="2366010"/>
              <a:ext cx="815507" cy="1062991"/>
            </a:xfrm>
            <a:custGeom>
              <a:avLst/>
              <a:gdLst/>
              <a:ahLst/>
              <a:cxnLst/>
              <a:rect l="0" t="0" r="0" b="0"/>
              <a:pathLst>
                <a:path w="815507" h="1062991">
                  <a:moveTo>
                    <a:pt x="815506" y="0"/>
                  </a:moveTo>
                  <a:lnTo>
                    <a:pt x="808125" y="0"/>
                  </a:lnTo>
                  <a:lnTo>
                    <a:pt x="800324" y="6844"/>
                  </a:lnTo>
                  <a:lnTo>
                    <a:pt x="778103" y="29803"/>
                  </a:lnTo>
                  <a:lnTo>
                    <a:pt x="759505" y="54217"/>
                  </a:lnTo>
                  <a:lnTo>
                    <a:pt x="739540" y="77977"/>
                  </a:lnTo>
                  <a:lnTo>
                    <a:pt x="716480" y="105654"/>
                  </a:lnTo>
                  <a:lnTo>
                    <a:pt x="697199" y="127919"/>
                  </a:lnTo>
                  <a:lnTo>
                    <a:pt x="679105" y="153690"/>
                  </a:lnTo>
                  <a:lnTo>
                    <a:pt x="661538" y="178479"/>
                  </a:lnTo>
                  <a:lnTo>
                    <a:pt x="643253" y="203149"/>
                  </a:lnTo>
                  <a:lnTo>
                    <a:pt x="622426" y="229988"/>
                  </a:lnTo>
                  <a:lnTo>
                    <a:pt x="521967" y="353537"/>
                  </a:lnTo>
                  <a:lnTo>
                    <a:pt x="381129" y="522958"/>
                  </a:lnTo>
                  <a:lnTo>
                    <a:pt x="366854" y="541043"/>
                  </a:lnTo>
                  <a:lnTo>
                    <a:pt x="299988" y="628625"/>
                  </a:lnTo>
                  <a:lnTo>
                    <a:pt x="276189" y="661341"/>
                  </a:lnTo>
                  <a:lnTo>
                    <a:pt x="241371" y="711890"/>
                  </a:lnTo>
                  <a:lnTo>
                    <a:pt x="195472" y="780171"/>
                  </a:lnTo>
                  <a:lnTo>
                    <a:pt x="183075" y="797291"/>
                  </a:lnTo>
                  <a:lnTo>
                    <a:pt x="170048" y="814420"/>
                  </a:lnTo>
                  <a:lnTo>
                    <a:pt x="156600" y="831554"/>
                  </a:lnTo>
                  <a:lnTo>
                    <a:pt x="134039" y="863292"/>
                  </a:lnTo>
                  <a:lnTo>
                    <a:pt x="114486" y="893272"/>
                  </a:lnTo>
                  <a:lnTo>
                    <a:pt x="96271" y="922472"/>
                  </a:lnTo>
                  <a:lnTo>
                    <a:pt x="78651" y="948785"/>
                  </a:lnTo>
                  <a:lnTo>
                    <a:pt x="55206" y="982479"/>
                  </a:lnTo>
                  <a:lnTo>
                    <a:pt x="30217" y="1019463"/>
                  </a:lnTo>
                  <a:lnTo>
                    <a:pt x="12703" y="1041097"/>
                  </a:lnTo>
                  <a:lnTo>
                    <a:pt x="3727" y="1048497"/>
                  </a:lnTo>
                  <a:lnTo>
                    <a:pt x="0" y="1050470"/>
                  </a:lnTo>
                  <a:lnTo>
                    <a:pt x="373" y="1052739"/>
                  </a:lnTo>
                  <a:lnTo>
                    <a:pt x="3479" y="1055203"/>
                  </a:lnTo>
                  <a:lnTo>
                    <a:pt x="18263" y="10629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351"/>
            <p:cNvSpPr/>
            <p:nvPr/>
          </p:nvSpPr>
          <p:spPr>
            <a:xfrm>
              <a:off x="2488882" y="2366010"/>
              <a:ext cx="1354456" cy="2271713"/>
            </a:xfrm>
            <a:custGeom>
              <a:avLst/>
              <a:gdLst/>
              <a:ahLst/>
              <a:cxnLst/>
              <a:rect l="0" t="0" r="0" b="0"/>
              <a:pathLst>
                <a:path w="1354456" h="2271713">
                  <a:moveTo>
                    <a:pt x="1354455" y="0"/>
                  </a:moveTo>
                  <a:lnTo>
                    <a:pt x="1354455" y="11931"/>
                  </a:lnTo>
                  <a:lnTo>
                    <a:pt x="1353503" y="14622"/>
                  </a:lnTo>
                  <a:lnTo>
                    <a:pt x="1313904" y="82357"/>
                  </a:lnTo>
                  <a:lnTo>
                    <a:pt x="1277794" y="133037"/>
                  </a:lnTo>
                  <a:lnTo>
                    <a:pt x="1245169" y="175731"/>
                  </a:lnTo>
                  <a:lnTo>
                    <a:pt x="1210420" y="224153"/>
                  </a:lnTo>
                  <a:lnTo>
                    <a:pt x="1169432" y="275648"/>
                  </a:lnTo>
                  <a:lnTo>
                    <a:pt x="1137920" y="313328"/>
                  </a:lnTo>
                  <a:lnTo>
                    <a:pt x="1104864" y="354839"/>
                  </a:lnTo>
                  <a:lnTo>
                    <a:pt x="1037077" y="443577"/>
                  </a:lnTo>
                  <a:lnTo>
                    <a:pt x="1002895" y="491468"/>
                  </a:lnTo>
                  <a:lnTo>
                    <a:pt x="967701" y="541327"/>
                  </a:lnTo>
                  <a:lnTo>
                    <a:pt x="910402" y="617593"/>
                  </a:lnTo>
                  <a:lnTo>
                    <a:pt x="851197" y="695435"/>
                  </a:lnTo>
                  <a:lnTo>
                    <a:pt x="771458" y="806589"/>
                  </a:lnTo>
                  <a:lnTo>
                    <a:pt x="691502" y="920268"/>
                  </a:lnTo>
                  <a:lnTo>
                    <a:pt x="659124" y="977333"/>
                  </a:lnTo>
                  <a:lnTo>
                    <a:pt x="629177" y="1035397"/>
                  </a:lnTo>
                  <a:lnTo>
                    <a:pt x="593642" y="1096129"/>
                  </a:lnTo>
                  <a:lnTo>
                    <a:pt x="555623" y="1155506"/>
                  </a:lnTo>
                  <a:lnTo>
                    <a:pt x="517454" y="1214598"/>
                  </a:lnTo>
                  <a:lnTo>
                    <a:pt x="481439" y="1275786"/>
                  </a:lnTo>
                  <a:lnTo>
                    <a:pt x="361078" y="1487707"/>
                  </a:lnTo>
                  <a:lnTo>
                    <a:pt x="330342" y="1545440"/>
                  </a:lnTo>
                  <a:lnTo>
                    <a:pt x="247590" y="1708214"/>
                  </a:lnTo>
                  <a:lnTo>
                    <a:pt x="223705" y="1758379"/>
                  </a:lnTo>
                  <a:lnTo>
                    <a:pt x="200389" y="1808296"/>
                  </a:lnTo>
                  <a:lnTo>
                    <a:pt x="166795" y="1878287"/>
                  </a:lnTo>
                  <a:lnTo>
                    <a:pt x="138321" y="1941676"/>
                  </a:lnTo>
                  <a:lnTo>
                    <a:pt x="112739" y="2001733"/>
                  </a:lnTo>
                  <a:lnTo>
                    <a:pt x="63027" y="2131028"/>
                  </a:lnTo>
                  <a:lnTo>
                    <a:pt x="26476" y="2216735"/>
                  </a:lnTo>
                  <a:lnTo>
                    <a:pt x="11530" y="2247433"/>
                  </a:lnTo>
                  <a:lnTo>
                    <a:pt x="3840" y="2259015"/>
                  </a:lnTo>
                  <a:lnTo>
                    <a:pt x="0" y="22717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352"/>
            <p:cNvSpPr/>
            <p:nvPr/>
          </p:nvSpPr>
          <p:spPr>
            <a:xfrm>
              <a:off x="2994660" y="2288857"/>
              <a:ext cx="1534478" cy="3017521"/>
            </a:xfrm>
            <a:custGeom>
              <a:avLst/>
              <a:gdLst/>
              <a:ahLst/>
              <a:cxnLst/>
              <a:rect l="0" t="0" r="0" b="0"/>
              <a:pathLst>
                <a:path w="1534478" h="3017521">
                  <a:moveTo>
                    <a:pt x="1534477" y="0"/>
                  </a:moveTo>
                  <a:lnTo>
                    <a:pt x="1534477" y="7381"/>
                  </a:lnTo>
                  <a:lnTo>
                    <a:pt x="1528585" y="22025"/>
                  </a:lnTo>
                  <a:lnTo>
                    <a:pt x="1527096" y="32331"/>
                  </a:lnTo>
                  <a:lnTo>
                    <a:pt x="1521354" y="45802"/>
                  </a:lnTo>
                  <a:lnTo>
                    <a:pt x="1481083" y="112144"/>
                  </a:lnTo>
                  <a:lnTo>
                    <a:pt x="1441521" y="168343"/>
                  </a:lnTo>
                  <a:lnTo>
                    <a:pt x="1406393" y="222494"/>
                  </a:lnTo>
                  <a:lnTo>
                    <a:pt x="1327674" y="324916"/>
                  </a:lnTo>
                  <a:lnTo>
                    <a:pt x="1291435" y="369515"/>
                  </a:lnTo>
                  <a:lnTo>
                    <a:pt x="1253103" y="416641"/>
                  </a:lnTo>
                  <a:lnTo>
                    <a:pt x="1171627" y="524507"/>
                  </a:lnTo>
                  <a:lnTo>
                    <a:pt x="1128418" y="581729"/>
                  </a:lnTo>
                  <a:lnTo>
                    <a:pt x="954003" y="833402"/>
                  </a:lnTo>
                  <a:lnTo>
                    <a:pt x="911046" y="903483"/>
                  </a:lnTo>
                  <a:lnTo>
                    <a:pt x="867824" y="975906"/>
                  </a:lnTo>
                  <a:lnTo>
                    <a:pt x="820039" y="1049369"/>
                  </a:lnTo>
                  <a:lnTo>
                    <a:pt x="777846" y="1125833"/>
                  </a:lnTo>
                  <a:lnTo>
                    <a:pt x="738140" y="1204268"/>
                  </a:lnTo>
                  <a:lnTo>
                    <a:pt x="559882" y="1535028"/>
                  </a:lnTo>
                  <a:lnTo>
                    <a:pt x="516806" y="1622987"/>
                  </a:lnTo>
                  <a:lnTo>
                    <a:pt x="474484" y="1711928"/>
                  </a:lnTo>
                  <a:lnTo>
                    <a:pt x="430274" y="1799082"/>
                  </a:lnTo>
                  <a:lnTo>
                    <a:pt x="390305" y="1885442"/>
                  </a:lnTo>
                  <a:lnTo>
                    <a:pt x="318079" y="2052749"/>
                  </a:lnTo>
                  <a:lnTo>
                    <a:pt x="285831" y="2131215"/>
                  </a:lnTo>
                  <a:lnTo>
                    <a:pt x="256576" y="2207365"/>
                  </a:lnTo>
                  <a:lnTo>
                    <a:pt x="230874" y="2282484"/>
                  </a:lnTo>
                  <a:lnTo>
                    <a:pt x="204210" y="2352065"/>
                  </a:lnTo>
                  <a:lnTo>
                    <a:pt x="178390" y="2417915"/>
                  </a:lnTo>
                  <a:lnTo>
                    <a:pt x="103141" y="2647806"/>
                  </a:lnTo>
                  <a:lnTo>
                    <a:pt x="75477" y="2737868"/>
                  </a:lnTo>
                  <a:lnTo>
                    <a:pt x="51668" y="2817323"/>
                  </a:lnTo>
                  <a:lnTo>
                    <a:pt x="26490" y="2911092"/>
                  </a:lnTo>
                  <a:lnTo>
                    <a:pt x="9731" y="2983533"/>
                  </a:lnTo>
                  <a:lnTo>
                    <a:pt x="9087" y="2992255"/>
                  </a:lnTo>
                  <a:lnTo>
                    <a:pt x="0" y="30175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353"/>
            <p:cNvSpPr/>
            <p:nvPr/>
          </p:nvSpPr>
          <p:spPr>
            <a:xfrm>
              <a:off x="3714892" y="2220277"/>
              <a:ext cx="1774366" cy="3280451"/>
            </a:xfrm>
            <a:custGeom>
              <a:avLst/>
              <a:gdLst/>
              <a:ahLst/>
              <a:cxnLst/>
              <a:rect l="0" t="0" r="0" b="0"/>
              <a:pathLst>
                <a:path w="1774366" h="3280451">
                  <a:moveTo>
                    <a:pt x="1774365" y="0"/>
                  </a:moveTo>
                  <a:lnTo>
                    <a:pt x="1774365" y="9102"/>
                  </a:lnTo>
                  <a:lnTo>
                    <a:pt x="1772460" y="13688"/>
                  </a:lnTo>
                  <a:lnTo>
                    <a:pt x="1760795" y="32196"/>
                  </a:lnTo>
                  <a:lnTo>
                    <a:pt x="1759603" y="35751"/>
                  </a:lnTo>
                  <a:lnTo>
                    <a:pt x="1709454" y="106554"/>
                  </a:lnTo>
                  <a:lnTo>
                    <a:pt x="1663118" y="160748"/>
                  </a:lnTo>
                  <a:lnTo>
                    <a:pt x="1582652" y="262291"/>
                  </a:lnTo>
                  <a:lnTo>
                    <a:pt x="1515621" y="347332"/>
                  </a:lnTo>
                  <a:lnTo>
                    <a:pt x="1392800" y="496743"/>
                  </a:lnTo>
                  <a:lnTo>
                    <a:pt x="1250180" y="673804"/>
                  </a:lnTo>
                  <a:lnTo>
                    <a:pt x="1118138" y="845334"/>
                  </a:lnTo>
                  <a:lnTo>
                    <a:pt x="1064561" y="918312"/>
                  </a:lnTo>
                  <a:lnTo>
                    <a:pt x="1010269" y="992973"/>
                  </a:lnTo>
                  <a:lnTo>
                    <a:pt x="951215" y="1070607"/>
                  </a:lnTo>
                  <a:lnTo>
                    <a:pt x="921750" y="1110930"/>
                  </a:lnTo>
                  <a:lnTo>
                    <a:pt x="863613" y="1193834"/>
                  </a:lnTo>
                  <a:lnTo>
                    <a:pt x="834774" y="1237850"/>
                  </a:lnTo>
                  <a:lnTo>
                    <a:pt x="691442" y="1468263"/>
                  </a:lnTo>
                  <a:lnTo>
                    <a:pt x="634253" y="1565057"/>
                  </a:lnTo>
                  <a:lnTo>
                    <a:pt x="605668" y="1614871"/>
                  </a:lnTo>
                  <a:lnTo>
                    <a:pt x="578039" y="1666178"/>
                  </a:lnTo>
                  <a:lnTo>
                    <a:pt x="446131" y="1927906"/>
                  </a:lnTo>
                  <a:lnTo>
                    <a:pt x="421198" y="1980596"/>
                  </a:lnTo>
                  <a:lnTo>
                    <a:pt x="373175" y="2087400"/>
                  </a:lnTo>
                  <a:lnTo>
                    <a:pt x="328972" y="2192654"/>
                  </a:lnTo>
                  <a:lnTo>
                    <a:pt x="307849" y="2244724"/>
                  </a:lnTo>
                  <a:lnTo>
                    <a:pt x="269140" y="2348300"/>
                  </a:lnTo>
                  <a:lnTo>
                    <a:pt x="233839" y="2449579"/>
                  </a:lnTo>
                  <a:lnTo>
                    <a:pt x="202275" y="2545392"/>
                  </a:lnTo>
                  <a:lnTo>
                    <a:pt x="162280" y="2675912"/>
                  </a:lnTo>
                  <a:lnTo>
                    <a:pt x="140625" y="2755839"/>
                  </a:lnTo>
                  <a:lnTo>
                    <a:pt x="103440" y="2898943"/>
                  </a:lnTo>
                  <a:lnTo>
                    <a:pt x="55906" y="3070406"/>
                  </a:lnTo>
                  <a:lnTo>
                    <a:pt x="37528" y="3156519"/>
                  </a:lnTo>
                  <a:lnTo>
                    <a:pt x="13364" y="3256172"/>
                  </a:lnTo>
                  <a:lnTo>
                    <a:pt x="8083" y="3269003"/>
                  </a:lnTo>
                  <a:lnTo>
                    <a:pt x="1482" y="3280450"/>
                  </a:lnTo>
                  <a:lnTo>
                    <a:pt x="940" y="3280436"/>
                  </a:lnTo>
                  <a:lnTo>
                    <a:pt x="580" y="3279475"/>
                  </a:lnTo>
                  <a:lnTo>
                    <a:pt x="0" y="3275639"/>
                  </a:lnTo>
                  <a:lnTo>
                    <a:pt x="8430" y="32661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354"/>
            <p:cNvSpPr/>
            <p:nvPr/>
          </p:nvSpPr>
          <p:spPr>
            <a:xfrm>
              <a:off x="4453339" y="2434589"/>
              <a:ext cx="1610277" cy="3264895"/>
            </a:xfrm>
            <a:custGeom>
              <a:avLst/>
              <a:gdLst/>
              <a:ahLst/>
              <a:cxnLst/>
              <a:rect l="0" t="0" r="0" b="0"/>
              <a:pathLst>
                <a:path w="1610277" h="3264895">
                  <a:moveTo>
                    <a:pt x="1610276" y="0"/>
                  </a:moveTo>
                  <a:lnTo>
                    <a:pt x="1610276" y="24703"/>
                  </a:lnTo>
                  <a:lnTo>
                    <a:pt x="1608370" y="29804"/>
                  </a:lnTo>
                  <a:lnTo>
                    <a:pt x="1562452" y="110239"/>
                  </a:lnTo>
                  <a:lnTo>
                    <a:pt x="1512091" y="182310"/>
                  </a:lnTo>
                  <a:lnTo>
                    <a:pt x="1469424" y="236687"/>
                  </a:lnTo>
                  <a:lnTo>
                    <a:pt x="1396962" y="327529"/>
                  </a:lnTo>
                  <a:lnTo>
                    <a:pt x="1357990" y="373851"/>
                  </a:lnTo>
                  <a:lnTo>
                    <a:pt x="1289462" y="451872"/>
                  </a:lnTo>
                  <a:lnTo>
                    <a:pt x="1242584" y="509760"/>
                  </a:lnTo>
                  <a:lnTo>
                    <a:pt x="980991" y="852255"/>
                  </a:lnTo>
                  <a:lnTo>
                    <a:pt x="921654" y="933770"/>
                  </a:lnTo>
                  <a:lnTo>
                    <a:pt x="859404" y="1020799"/>
                  </a:lnTo>
                  <a:lnTo>
                    <a:pt x="793637" y="1110279"/>
                  </a:lnTo>
                  <a:lnTo>
                    <a:pt x="761050" y="1157381"/>
                  </a:lnTo>
                  <a:lnTo>
                    <a:pt x="696902" y="1255437"/>
                  </a:lnTo>
                  <a:lnTo>
                    <a:pt x="633467" y="1358707"/>
                  </a:lnTo>
                  <a:lnTo>
                    <a:pt x="601882" y="1411583"/>
                  </a:lnTo>
                  <a:lnTo>
                    <a:pt x="541388" y="1518593"/>
                  </a:lnTo>
                  <a:lnTo>
                    <a:pt x="511921" y="1572466"/>
                  </a:lnTo>
                  <a:lnTo>
                    <a:pt x="483704" y="1627431"/>
                  </a:lnTo>
                  <a:lnTo>
                    <a:pt x="350776" y="1904835"/>
                  </a:lnTo>
                  <a:lnTo>
                    <a:pt x="326745" y="1958548"/>
                  </a:lnTo>
                  <a:lnTo>
                    <a:pt x="282262" y="2063949"/>
                  </a:lnTo>
                  <a:lnTo>
                    <a:pt x="242807" y="2165403"/>
                  </a:lnTo>
                  <a:lnTo>
                    <a:pt x="207174" y="2263517"/>
                  </a:lnTo>
                  <a:lnTo>
                    <a:pt x="175463" y="2357923"/>
                  </a:lnTo>
                  <a:lnTo>
                    <a:pt x="148033" y="2453221"/>
                  </a:lnTo>
                  <a:lnTo>
                    <a:pt x="124095" y="2546693"/>
                  </a:lnTo>
                  <a:lnTo>
                    <a:pt x="76514" y="2746968"/>
                  </a:lnTo>
                  <a:lnTo>
                    <a:pt x="61511" y="2818218"/>
                  </a:lnTo>
                  <a:lnTo>
                    <a:pt x="42355" y="2914970"/>
                  </a:lnTo>
                  <a:lnTo>
                    <a:pt x="27154" y="2997930"/>
                  </a:lnTo>
                  <a:lnTo>
                    <a:pt x="13484" y="3093661"/>
                  </a:lnTo>
                  <a:lnTo>
                    <a:pt x="5503" y="3182628"/>
                  </a:lnTo>
                  <a:lnTo>
                    <a:pt x="0" y="3228887"/>
                  </a:lnTo>
                  <a:lnTo>
                    <a:pt x="1787" y="3245129"/>
                  </a:lnTo>
                  <a:lnTo>
                    <a:pt x="6145" y="3261976"/>
                  </a:lnTo>
                  <a:lnTo>
                    <a:pt x="7456" y="3263358"/>
                  </a:lnTo>
                  <a:lnTo>
                    <a:pt x="9282" y="3264280"/>
                  </a:lnTo>
                  <a:lnTo>
                    <a:pt x="11452" y="3264894"/>
                  </a:lnTo>
                  <a:lnTo>
                    <a:pt x="13850" y="3263399"/>
                  </a:lnTo>
                  <a:lnTo>
                    <a:pt x="19056" y="3256657"/>
                  </a:lnTo>
                  <a:lnTo>
                    <a:pt x="32936" y="32061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355"/>
            <p:cNvSpPr/>
            <p:nvPr/>
          </p:nvSpPr>
          <p:spPr>
            <a:xfrm>
              <a:off x="4916961" y="3257550"/>
              <a:ext cx="1223807" cy="2702465"/>
            </a:xfrm>
            <a:custGeom>
              <a:avLst/>
              <a:gdLst/>
              <a:ahLst/>
              <a:cxnLst/>
              <a:rect l="0" t="0" r="0" b="0"/>
              <a:pathLst>
                <a:path w="1223807" h="2702465">
                  <a:moveTo>
                    <a:pt x="1223806" y="0"/>
                  </a:moveTo>
                  <a:lnTo>
                    <a:pt x="1223806" y="4550"/>
                  </a:lnTo>
                  <a:lnTo>
                    <a:pt x="1222854" y="6844"/>
                  </a:lnTo>
                  <a:lnTo>
                    <a:pt x="1211874" y="24702"/>
                  </a:lnTo>
                  <a:lnTo>
                    <a:pt x="1175091" y="100424"/>
                  </a:lnTo>
                  <a:lnTo>
                    <a:pt x="1142380" y="150088"/>
                  </a:lnTo>
                  <a:lnTo>
                    <a:pt x="1115227" y="187673"/>
                  </a:lnTo>
                  <a:lnTo>
                    <a:pt x="1029908" y="295106"/>
                  </a:lnTo>
                  <a:lnTo>
                    <a:pt x="967070" y="378798"/>
                  </a:lnTo>
                  <a:lnTo>
                    <a:pt x="827565" y="567870"/>
                  </a:lnTo>
                  <a:lnTo>
                    <a:pt x="802483" y="603370"/>
                  </a:lnTo>
                  <a:lnTo>
                    <a:pt x="670448" y="800122"/>
                  </a:lnTo>
                  <a:lnTo>
                    <a:pt x="616872" y="884247"/>
                  </a:lnTo>
                  <a:lnTo>
                    <a:pt x="535974" y="1017014"/>
                  </a:lnTo>
                  <a:lnTo>
                    <a:pt x="508076" y="1063771"/>
                  </a:lnTo>
                  <a:lnTo>
                    <a:pt x="454219" y="1158905"/>
                  </a:lnTo>
                  <a:lnTo>
                    <a:pt x="427855" y="1206943"/>
                  </a:lnTo>
                  <a:lnTo>
                    <a:pt x="378243" y="1303499"/>
                  </a:lnTo>
                  <a:lnTo>
                    <a:pt x="330793" y="1401340"/>
                  </a:lnTo>
                  <a:lnTo>
                    <a:pt x="284304" y="1501976"/>
                  </a:lnTo>
                  <a:lnTo>
                    <a:pt x="263143" y="1551862"/>
                  </a:lnTo>
                  <a:lnTo>
                    <a:pt x="224393" y="1650471"/>
                  </a:lnTo>
                  <a:lnTo>
                    <a:pt x="170446" y="1797022"/>
                  </a:lnTo>
                  <a:lnTo>
                    <a:pt x="154854" y="1844762"/>
                  </a:lnTo>
                  <a:lnTo>
                    <a:pt x="140649" y="1891829"/>
                  </a:lnTo>
                  <a:lnTo>
                    <a:pt x="90475" y="2067769"/>
                  </a:lnTo>
                  <a:lnTo>
                    <a:pt x="69546" y="2149956"/>
                  </a:lnTo>
                  <a:lnTo>
                    <a:pt x="51672" y="2229028"/>
                  </a:lnTo>
                  <a:lnTo>
                    <a:pt x="37378" y="2302271"/>
                  </a:lnTo>
                  <a:lnTo>
                    <a:pt x="27214" y="2367844"/>
                  </a:lnTo>
                  <a:lnTo>
                    <a:pt x="18570" y="2427785"/>
                  </a:lnTo>
                  <a:lnTo>
                    <a:pt x="4899" y="2507821"/>
                  </a:lnTo>
                  <a:lnTo>
                    <a:pt x="0" y="2573657"/>
                  </a:lnTo>
                  <a:lnTo>
                    <a:pt x="886" y="2642506"/>
                  </a:lnTo>
                  <a:lnTo>
                    <a:pt x="7384" y="2676217"/>
                  </a:lnTo>
                  <a:lnTo>
                    <a:pt x="13562" y="2700123"/>
                  </a:lnTo>
                  <a:lnTo>
                    <a:pt x="15022" y="2702100"/>
                  </a:lnTo>
                  <a:lnTo>
                    <a:pt x="16948" y="2702464"/>
                  </a:lnTo>
                  <a:lnTo>
                    <a:pt x="19184" y="2701756"/>
                  </a:lnTo>
                  <a:lnTo>
                    <a:pt x="24209" y="2698428"/>
                  </a:lnTo>
                  <a:lnTo>
                    <a:pt x="26882" y="2696207"/>
                  </a:lnTo>
                  <a:lnTo>
                    <a:pt x="32392" y="2686119"/>
                  </a:lnTo>
                  <a:lnTo>
                    <a:pt x="56791" y="2610393"/>
                  </a:lnTo>
                  <a:lnTo>
                    <a:pt x="83664" y="25203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356"/>
            <p:cNvSpPr/>
            <p:nvPr/>
          </p:nvSpPr>
          <p:spPr>
            <a:xfrm>
              <a:off x="5480893" y="3858759"/>
              <a:ext cx="924515" cy="1912870"/>
            </a:xfrm>
            <a:custGeom>
              <a:avLst/>
              <a:gdLst/>
              <a:ahLst/>
              <a:cxnLst/>
              <a:rect l="0" t="0" r="0" b="0"/>
              <a:pathLst>
                <a:path w="924515" h="1912870">
                  <a:moveTo>
                    <a:pt x="617011" y="127453"/>
                  </a:moveTo>
                  <a:lnTo>
                    <a:pt x="645340" y="111860"/>
                  </a:lnTo>
                  <a:lnTo>
                    <a:pt x="679486" y="87379"/>
                  </a:lnTo>
                  <a:lnTo>
                    <a:pt x="706748" y="70918"/>
                  </a:lnTo>
                  <a:lnTo>
                    <a:pt x="734047" y="56606"/>
                  </a:lnTo>
                  <a:lnTo>
                    <a:pt x="781547" y="32484"/>
                  </a:lnTo>
                  <a:lnTo>
                    <a:pt x="797186" y="25088"/>
                  </a:lnTo>
                  <a:lnTo>
                    <a:pt x="827264" y="11790"/>
                  </a:lnTo>
                  <a:lnTo>
                    <a:pt x="853967" y="4610"/>
                  </a:lnTo>
                  <a:lnTo>
                    <a:pt x="876630" y="1419"/>
                  </a:lnTo>
                  <a:lnTo>
                    <a:pt x="893053" y="0"/>
                  </a:lnTo>
                  <a:lnTo>
                    <a:pt x="906702" y="1910"/>
                  </a:lnTo>
                  <a:lnTo>
                    <a:pt x="913008" y="3752"/>
                  </a:lnTo>
                  <a:lnTo>
                    <a:pt x="917213" y="5934"/>
                  </a:lnTo>
                  <a:lnTo>
                    <a:pt x="920016" y="8340"/>
                  </a:lnTo>
                  <a:lnTo>
                    <a:pt x="921885" y="10897"/>
                  </a:lnTo>
                  <a:lnTo>
                    <a:pt x="923961" y="21358"/>
                  </a:lnTo>
                  <a:lnTo>
                    <a:pt x="924514" y="28148"/>
                  </a:lnTo>
                  <a:lnTo>
                    <a:pt x="920743" y="51357"/>
                  </a:lnTo>
                  <a:lnTo>
                    <a:pt x="909042" y="85433"/>
                  </a:lnTo>
                  <a:lnTo>
                    <a:pt x="884408" y="130243"/>
                  </a:lnTo>
                  <a:lnTo>
                    <a:pt x="861267" y="165523"/>
                  </a:lnTo>
                  <a:lnTo>
                    <a:pt x="834155" y="204380"/>
                  </a:lnTo>
                  <a:lnTo>
                    <a:pt x="748865" y="323015"/>
                  </a:lnTo>
                  <a:lnTo>
                    <a:pt x="727774" y="351173"/>
                  </a:lnTo>
                  <a:lnTo>
                    <a:pt x="607221" y="507199"/>
                  </a:lnTo>
                  <a:lnTo>
                    <a:pt x="582862" y="542542"/>
                  </a:lnTo>
                  <a:lnTo>
                    <a:pt x="559003" y="579439"/>
                  </a:lnTo>
                  <a:lnTo>
                    <a:pt x="436124" y="774067"/>
                  </a:lnTo>
                  <a:lnTo>
                    <a:pt x="385169" y="853622"/>
                  </a:lnTo>
                  <a:lnTo>
                    <a:pt x="360533" y="894458"/>
                  </a:lnTo>
                  <a:lnTo>
                    <a:pt x="312839" y="977932"/>
                  </a:lnTo>
                  <a:lnTo>
                    <a:pt x="268781" y="1060116"/>
                  </a:lnTo>
                  <a:lnTo>
                    <a:pt x="247698" y="1100701"/>
                  </a:lnTo>
                  <a:lnTo>
                    <a:pt x="228880" y="1141093"/>
                  </a:lnTo>
                  <a:lnTo>
                    <a:pt x="211572" y="1181355"/>
                  </a:lnTo>
                  <a:lnTo>
                    <a:pt x="105872" y="1445393"/>
                  </a:lnTo>
                  <a:lnTo>
                    <a:pt x="93372" y="1479472"/>
                  </a:lnTo>
                  <a:lnTo>
                    <a:pt x="82181" y="1512669"/>
                  </a:lnTo>
                  <a:lnTo>
                    <a:pt x="43689" y="1636680"/>
                  </a:lnTo>
                  <a:lnTo>
                    <a:pt x="28509" y="1690079"/>
                  </a:lnTo>
                  <a:lnTo>
                    <a:pt x="16365" y="1738258"/>
                  </a:lnTo>
                  <a:lnTo>
                    <a:pt x="7793" y="1781897"/>
                  </a:lnTo>
                  <a:lnTo>
                    <a:pt x="2162" y="1834848"/>
                  </a:lnTo>
                  <a:lnTo>
                    <a:pt x="104" y="1888784"/>
                  </a:lnTo>
                  <a:lnTo>
                    <a:pt x="0" y="1896033"/>
                  </a:lnTo>
                  <a:lnTo>
                    <a:pt x="883" y="1901820"/>
                  </a:lnTo>
                  <a:lnTo>
                    <a:pt x="4404" y="1910788"/>
                  </a:lnTo>
                  <a:lnTo>
                    <a:pt x="6677" y="1912608"/>
                  </a:lnTo>
                  <a:lnTo>
                    <a:pt x="9144" y="1912869"/>
                  </a:lnTo>
                  <a:lnTo>
                    <a:pt x="11741" y="1912090"/>
                  </a:lnTo>
                  <a:lnTo>
                    <a:pt x="19708" y="1903605"/>
                  </a:lnTo>
                  <a:lnTo>
                    <a:pt x="29598" y="1888404"/>
                  </a:lnTo>
                  <a:lnTo>
                    <a:pt x="51227" y="18419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357"/>
            <p:cNvSpPr/>
            <p:nvPr/>
          </p:nvSpPr>
          <p:spPr>
            <a:xfrm>
              <a:off x="5797867" y="4500562"/>
              <a:ext cx="557183" cy="1268731"/>
            </a:xfrm>
            <a:custGeom>
              <a:avLst/>
              <a:gdLst/>
              <a:ahLst/>
              <a:cxnLst/>
              <a:rect l="0" t="0" r="0" b="0"/>
              <a:pathLst>
                <a:path w="557183" h="1268731">
                  <a:moveTo>
                    <a:pt x="548640" y="0"/>
                  </a:moveTo>
                  <a:lnTo>
                    <a:pt x="556859" y="0"/>
                  </a:lnTo>
                  <a:lnTo>
                    <a:pt x="557182" y="21034"/>
                  </a:lnTo>
                  <a:lnTo>
                    <a:pt x="549579" y="41098"/>
                  </a:lnTo>
                  <a:lnTo>
                    <a:pt x="535722" y="67796"/>
                  </a:lnTo>
                  <a:lnTo>
                    <a:pt x="516864" y="101886"/>
                  </a:lnTo>
                  <a:lnTo>
                    <a:pt x="493242" y="141803"/>
                  </a:lnTo>
                  <a:lnTo>
                    <a:pt x="448088" y="214736"/>
                  </a:lnTo>
                  <a:lnTo>
                    <a:pt x="410606" y="273556"/>
                  </a:lnTo>
                  <a:lnTo>
                    <a:pt x="368546" y="337798"/>
                  </a:lnTo>
                  <a:lnTo>
                    <a:pt x="324453" y="409530"/>
                  </a:lnTo>
                  <a:lnTo>
                    <a:pt x="234058" y="564236"/>
                  </a:lnTo>
                  <a:lnTo>
                    <a:pt x="213188" y="604757"/>
                  </a:lnTo>
                  <a:lnTo>
                    <a:pt x="193561" y="646059"/>
                  </a:lnTo>
                  <a:lnTo>
                    <a:pt x="156512" y="730050"/>
                  </a:lnTo>
                  <a:lnTo>
                    <a:pt x="120996" y="815005"/>
                  </a:lnTo>
                  <a:lnTo>
                    <a:pt x="105429" y="857661"/>
                  </a:lnTo>
                  <a:lnTo>
                    <a:pt x="91241" y="900387"/>
                  </a:lnTo>
                  <a:lnTo>
                    <a:pt x="41095" y="1062515"/>
                  </a:lnTo>
                  <a:lnTo>
                    <a:pt x="32159" y="1096964"/>
                  </a:lnTo>
                  <a:lnTo>
                    <a:pt x="25249" y="1128501"/>
                  </a:lnTo>
                  <a:lnTo>
                    <a:pt x="0" y="12687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3112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1114425"/>
            <a:ext cx="4143375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332"/>
          <p:cNvSpPr/>
          <p:nvPr/>
        </p:nvSpPr>
        <p:spPr>
          <a:xfrm>
            <a:off x="5480684" y="1808915"/>
            <a:ext cx="137162" cy="3763211"/>
          </a:xfrm>
          <a:custGeom>
            <a:avLst/>
            <a:gdLst/>
            <a:ahLst/>
            <a:cxnLst/>
            <a:rect l="0" t="0" r="0" b="0"/>
            <a:pathLst>
              <a:path w="137162" h="3763211">
                <a:moveTo>
                  <a:pt x="34291" y="3763210"/>
                </a:moveTo>
                <a:lnTo>
                  <a:pt x="34291" y="3721476"/>
                </a:lnTo>
                <a:lnTo>
                  <a:pt x="33338" y="3717290"/>
                </a:lnTo>
                <a:lnTo>
                  <a:pt x="28399" y="3706847"/>
                </a:lnTo>
                <a:lnTo>
                  <a:pt x="26910" y="3700695"/>
                </a:lnTo>
                <a:lnTo>
                  <a:pt x="25718" y="3585689"/>
                </a:lnTo>
                <a:lnTo>
                  <a:pt x="25718" y="3534601"/>
                </a:lnTo>
                <a:lnTo>
                  <a:pt x="23178" y="3523175"/>
                </a:lnTo>
                <a:lnTo>
                  <a:pt x="19827" y="3510795"/>
                </a:lnTo>
                <a:lnTo>
                  <a:pt x="17148" y="3399410"/>
                </a:lnTo>
                <a:lnTo>
                  <a:pt x="17145" y="3328975"/>
                </a:lnTo>
                <a:lnTo>
                  <a:pt x="14606" y="3317487"/>
                </a:lnTo>
                <a:lnTo>
                  <a:pt x="11254" y="3305078"/>
                </a:lnTo>
                <a:lnTo>
                  <a:pt x="7856" y="3263943"/>
                </a:lnTo>
                <a:lnTo>
                  <a:pt x="4126" y="3252071"/>
                </a:lnTo>
                <a:lnTo>
                  <a:pt x="816" y="3223036"/>
                </a:lnTo>
                <a:lnTo>
                  <a:pt x="2" y="3107210"/>
                </a:lnTo>
                <a:lnTo>
                  <a:pt x="0" y="2896059"/>
                </a:lnTo>
                <a:lnTo>
                  <a:pt x="2541" y="2882192"/>
                </a:lnTo>
                <a:lnTo>
                  <a:pt x="5892" y="2869679"/>
                </a:lnTo>
                <a:lnTo>
                  <a:pt x="8563" y="2780586"/>
                </a:lnTo>
                <a:lnTo>
                  <a:pt x="8573" y="2558568"/>
                </a:lnTo>
                <a:lnTo>
                  <a:pt x="11113" y="2543918"/>
                </a:lnTo>
                <a:lnTo>
                  <a:pt x="15358" y="2522146"/>
                </a:lnTo>
                <a:lnTo>
                  <a:pt x="18096" y="2408650"/>
                </a:lnTo>
                <a:lnTo>
                  <a:pt x="21696" y="2395691"/>
                </a:lnTo>
                <a:lnTo>
                  <a:pt x="25876" y="2370896"/>
                </a:lnTo>
                <a:lnTo>
                  <a:pt x="29916" y="2355734"/>
                </a:lnTo>
                <a:lnTo>
                  <a:pt x="33426" y="2329560"/>
                </a:lnTo>
                <a:lnTo>
                  <a:pt x="35220" y="2269553"/>
                </a:lnTo>
                <a:lnTo>
                  <a:pt x="38832" y="2257670"/>
                </a:lnTo>
                <a:lnTo>
                  <a:pt x="41668" y="2240270"/>
                </a:lnTo>
                <a:lnTo>
                  <a:pt x="43746" y="2200163"/>
                </a:lnTo>
                <a:lnTo>
                  <a:pt x="47383" y="2188730"/>
                </a:lnTo>
                <a:lnTo>
                  <a:pt x="50635" y="2159976"/>
                </a:lnTo>
                <a:lnTo>
                  <a:pt x="52151" y="2140944"/>
                </a:lnTo>
                <a:lnTo>
                  <a:pt x="55881" y="2129073"/>
                </a:lnTo>
                <a:lnTo>
                  <a:pt x="58785" y="2111679"/>
                </a:lnTo>
                <a:lnTo>
                  <a:pt x="60889" y="2065684"/>
                </a:lnTo>
                <a:lnTo>
                  <a:pt x="64527" y="2052762"/>
                </a:lnTo>
                <a:lnTo>
                  <a:pt x="67380" y="2034776"/>
                </a:lnTo>
                <a:lnTo>
                  <a:pt x="69512" y="1977278"/>
                </a:lnTo>
                <a:lnTo>
                  <a:pt x="73122" y="1965845"/>
                </a:lnTo>
                <a:lnTo>
                  <a:pt x="76357" y="1937091"/>
                </a:lnTo>
                <a:lnTo>
                  <a:pt x="77153" y="1822086"/>
                </a:lnTo>
                <a:lnTo>
                  <a:pt x="77153" y="1684248"/>
                </a:lnTo>
                <a:lnTo>
                  <a:pt x="74613" y="1669557"/>
                </a:lnTo>
                <a:lnTo>
                  <a:pt x="70368" y="1647760"/>
                </a:lnTo>
                <a:lnTo>
                  <a:pt x="68585" y="1534188"/>
                </a:lnTo>
                <a:lnTo>
                  <a:pt x="68581" y="1387404"/>
                </a:lnTo>
                <a:lnTo>
                  <a:pt x="66041" y="1370939"/>
                </a:lnTo>
                <a:lnTo>
                  <a:pt x="61795" y="1345604"/>
                </a:lnTo>
                <a:lnTo>
                  <a:pt x="60017" y="1234321"/>
                </a:lnTo>
                <a:lnTo>
                  <a:pt x="60008" y="1050170"/>
                </a:lnTo>
                <a:lnTo>
                  <a:pt x="57468" y="1035319"/>
                </a:lnTo>
                <a:lnTo>
                  <a:pt x="53223" y="1010893"/>
                </a:lnTo>
                <a:lnTo>
                  <a:pt x="50489" y="899198"/>
                </a:lnTo>
                <a:lnTo>
                  <a:pt x="45546" y="874994"/>
                </a:lnTo>
                <a:lnTo>
                  <a:pt x="42967" y="818458"/>
                </a:lnTo>
                <a:lnTo>
                  <a:pt x="45450" y="803748"/>
                </a:lnTo>
                <a:lnTo>
                  <a:pt x="49662" y="779402"/>
                </a:lnTo>
                <a:lnTo>
                  <a:pt x="51432" y="662346"/>
                </a:lnTo>
                <a:lnTo>
                  <a:pt x="52388" y="624859"/>
                </a:lnTo>
                <a:lnTo>
                  <a:pt x="55986" y="608167"/>
                </a:lnTo>
                <a:lnTo>
                  <a:pt x="60725" y="554392"/>
                </a:lnTo>
                <a:lnTo>
                  <a:pt x="64454" y="538749"/>
                </a:lnTo>
                <a:lnTo>
                  <a:pt x="68218" y="492960"/>
                </a:lnTo>
                <a:lnTo>
                  <a:pt x="70960" y="478108"/>
                </a:lnTo>
                <a:lnTo>
                  <a:pt x="74400" y="462934"/>
                </a:lnTo>
                <a:lnTo>
                  <a:pt x="78034" y="394913"/>
                </a:lnTo>
                <a:lnTo>
                  <a:pt x="81672" y="381509"/>
                </a:lnTo>
                <a:lnTo>
                  <a:pt x="85877" y="351490"/>
                </a:lnTo>
                <a:lnTo>
                  <a:pt x="89921" y="338397"/>
                </a:lnTo>
                <a:lnTo>
                  <a:pt x="93001" y="315765"/>
                </a:lnTo>
                <a:lnTo>
                  <a:pt x="94995" y="283470"/>
                </a:lnTo>
                <a:lnTo>
                  <a:pt x="98735" y="270066"/>
                </a:lnTo>
                <a:lnTo>
                  <a:pt x="101645" y="251810"/>
                </a:lnTo>
                <a:lnTo>
                  <a:pt x="103581" y="222683"/>
                </a:lnTo>
                <a:lnTo>
                  <a:pt x="107314" y="209712"/>
                </a:lnTo>
                <a:lnTo>
                  <a:pt x="110220" y="191700"/>
                </a:lnTo>
                <a:lnTo>
                  <a:pt x="112154" y="168547"/>
                </a:lnTo>
                <a:lnTo>
                  <a:pt x="115887" y="157077"/>
                </a:lnTo>
                <a:lnTo>
                  <a:pt x="119200" y="129252"/>
                </a:lnTo>
                <a:lnTo>
                  <a:pt x="119653" y="119927"/>
                </a:lnTo>
                <a:lnTo>
                  <a:pt x="122394" y="110068"/>
                </a:lnTo>
                <a:lnTo>
                  <a:pt x="125835" y="99336"/>
                </a:lnTo>
                <a:lnTo>
                  <a:pt x="128725" y="83537"/>
                </a:lnTo>
                <a:lnTo>
                  <a:pt x="132776" y="75797"/>
                </a:lnTo>
                <a:lnTo>
                  <a:pt x="135212" y="66642"/>
                </a:lnTo>
                <a:lnTo>
                  <a:pt x="137161" y="0"/>
                </a:lnTo>
                <a:lnTo>
                  <a:pt x="137161" y="84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33"/>
          <p:cNvSpPr/>
          <p:nvPr/>
        </p:nvSpPr>
        <p:spPr>
          <a:xfrm>
            <a:off x="5497937" y="1740359"/>
            <a:ext cx="317076" cy="325614"/>
          </a:xfrm>
          <a:custGeom>
            <a:avLst/>
            <a:gdLst/>
            <a:ahLst/>
            <a:cxnLst/>
            <a:rect l="0" t="0" r="0" b="0"/>
            <a:pathLst>
              <a:path w="317076" h="325614">
                <a:moveTo>
                  <a:pt x="17038" y="128446"/>
                </a:moveTo>
                <a:lnTo>
                  <a:pt x="12487" y="128446"/>
                </a:lnTo>
                <a:lnTo>
                  <a:pt x="11146" y="127493"/>
                </a:lnTo>
                <a:lnTo>
                  <a:pt x="10252" y="125905"/>
                </a:lnTo>
                <a:lnTo>
                  <a:pt x="8818" y="121065"/>
                </a:lnTo>
                <a:lnTo>
                  <a:pt x="7748" y="120667"/>
                </a:lnTo>
                <a:lnTo>
                  <a:pt x="0" y="119882"/>
                </a:lnTo>
                <a:lnTo>
                  <a:pt x="4475" y="119876"/>
                </a:lnTo>
                <a:lnTo>
                  <a:pt x="5805" y="118922"/>
                </a:lnTo>
                <a:lnTo>
                  <a:pt x="6692" y="117334"/>
                </a:lnTo>
                <a:lnTo>
                  <a:pt x="7283" y="115323"/>
                </a:lnTo>
                <a:lnTo>
                  <a:pt x="8629" y="113982"/>
                </a:lnTo>
                <a:lnTo>
                  <a:pt x="10479" y="113088"/>
                </a:lnTo>
                <a:lnTo>
                  <a:pt x="12666" y="112493"/>
                </a:lnTo>
                <a:lnTo>
                  <a:pt x="17634" y="109290"/>
                </a:lnTo>
                <a:lnTo>
                  <a:pt x="25787" y="102132"/>
                </a:lnTo>
                <a:lnTo>
                  <a:pt x="32356" y="95796"/>
                </a:lnTo>
                <a:lnTo>
                  <a:pt x="41626" y="86630"/>
                </a:lnTo>
                <a:lnTo>
                  <a:pt x="46764" y="82471"/>
                </a:lnTo>
                <a:lnTo>
                  <a:pt x="52095" y="78746"/>
                </a:lnTo>
                <a:lnTo>
                  <a:pt x="57555" y="75310"/>
                </a:lnTo>
                <a:lnTo>
                  <a:pt x="63099" y="71114"/>
                </a:lnTo>
                <a:lnTo>
                  <a:pt x="68700" y="66412"/>
                </a:lnTo>
                <a:lnTo>
                  <a:pt x="74339" y="61372"/>
                </a:lnTo>
                <a:lnTo>
                  <a:pt x="80004" y="57060"/>
                </a:lnTo>
                <a:lnTo>
                  <a:pt x="85685" y="53233"/>
                </a:lnTo>
                <a:lnTo>
                  <a:pt x="91378" y="49729"/>
                </a:lnTo>
                <a:lnTo>
                  <a:pt x="97078" y="46440"/>
                </a:lnTo>
                <a:lnTo>
                  <a:pt x="108491" y="40246"/>
                </a:lnTo>
                <a:lnTo>
                  <a:pt x="114201" y="36308"/>
                </a:lnTo>
                <a:lnTo>
                  <a:pt x="119914" y="31778"/>
                </a:lnTo>
                <a:lnTo>
                  <a:pt x="125626" y="26853"/>
                </a:lnTo>
                <a:lnTo>
                  <a:pt x="131341" y="23570"/>
                </a:lnTo>
                <a:lnTo>
                  <a:pt x="137055" y="21381"/>
                </a:lnTo>
                <a:lnTo>
                  <a:pt x="142769" y="19922"/>
                </a:lnTo>
                <a:lnTo>
                  <a:pt x="148483" y="17996"/>
                </a:lnTo>
                <a:lnTo>
                  <a:pt x="154198" y="15760"/>
                </a:lnTo>
                <a:lnTo>
                  <a:pt x="159913" y="13317"/>
                </a:lnTo>
                <a:lnTo>
                  <a:pt x="171342" y="8062"/>
                </a:lnTo>
                <a:lnTo>
                  <a:pt x="185100" y="1479"/>
                </a:lnTo>
                <a:lnTo>
                  <a:pt x="189522" y="578"/>
                </a:lnTo>
                <a:lnTo>
                  <a:pt x="197366" y="71"/>
                </a:lnTo>
                <a:lnTo>
                  <a:pt x="200122" y="0"/>
                </a:lnTo>
                <a:lnTo>
                  <a:pt x="202911" y="905"/>
                </a:lnTo>
                <a:lnTo>
                  <a:pt x="208551" y="4451"/>
                </a:lnTo>
                <a:lnTo>
                  <a:pt x="217081" y="11802"/>
                </a:lnTo>
                <a:lnTo>
                  <a:pt x="218979" y="14488"/>
                </a:lnTo>
                <a:lnTo>
                  <a:pt x="226828" y="33029"/>
                </a:lnTo>
                <a:lnTo>
                  <a:pt x="229340" y="40953"/>
                </a:lnTo>
                <a:lnTo>
                  <a:pt x="230457" y="48603"/>
                </a:lnTo>
                <a:lnTo>
                  <a:pt x="230954" y="58352"/>
                </a:lnTo>
                <a:lnTo>
                  <a:pt x="231233" y="79102"/>
                </a:lnTo>
                <a:lnTo>
                  <a:pt x="231316" y="98797"/>
                </a:lnTo>
                <a:lnTo>
                  <a:pt x="232279" y="104870"/>
                </a:lnTo>
                <a:lnTo>
                  <a:pt x="233875" y="110823"/>
                </a:lnTo>
                <a:lnTo>
                  <a:pt x="235890" y="116697"/>
                </a:lnTo>
                <a:lnTo>
                  <a:pt x="238187" y="122518"/>
                </a:lnTo>
                <a:lnTo>
                  <a:pt x="240671" y="128304"/>
                </a:lnTo>
                <a:lnTo>
                  <a:pt x="243278" y="134066"/>
                </a:lnTo>
                <a:lnTo>
                  <a:pt x="245018" y="140765"/>
                </a:lnTo>
                <a:lnTo>
                  <a:pt x="246177" y="148089"/>
                </a:lnTo>
                <a:lnTo>
                  <a:pt x="246949" y="155828"/>
                </a:lnTo>
                <a:lnTo>
                  <a:pt x="248417" y="162893"/>
                </a:lnTo>
                <a:lnTo>
                  <a:pt x="250348" y="169508"/>
                </a:lnTo>
                <a:lnTo>
                  <a:pt x="252587" y="175823"/>
                </a:lnTo>
                <a:lnTo>
                  <a:pt x="255034" y="181938"/>
                </a:lnTo>
                <a:lnTo>
                  <a:pt x="257616" y="187920"/>
                </a:lnTo>
                <a:lnTo>
                  <a:pt x="263026" y="199646"/>
                </a:lnTo>
                <a:lnTo>
                  <a:pt x="268606" y="211208"/>
                </a:lnTo>
                <a:lnTo>
                  <a:pt x="271427" y="217910"/>
                </a:lnTo>
                <a:lnTo>
                  <a:pt x="274261" y="225236"/>
                </a:lnTo>
                <a:lnTo>
                  <a:pt x="277102" y="232978"/>
                </a:lnTo>
                <a:lnTo>
                  <a:pt x="279949" y="240044"/>
                </a:lnTo>
                <a:lnTo>
                  <a:pt x="282800" y="246659"/>
                </a:lnTo>
                <a:lnTo>
                  <a:pt x="288507" y="259090"/>
                </a:lnTo>
                <a:lnTo>
                  <a:pt x="299931" y="282592"/>
                </a:lnTo>
                <a:lnTo>
                  <a:pt x="311360" y="305579"/>
                </a:lnTo>
                <a:lnTo>
                  <a:pt x="314535" y="314487"/>
                </a:lnTo>
                <a:lnTo>
                  <a:pt x="317075" y="3256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34"/>
          <p:cNvSpPr/>
          <p:nvPr/>
        </p:nvSpPr>
        <p:spPr>
          <a:xfrm>
            <a:off x="5317807" y="5494972"/>
            <a:ext cx="317184" cy="222873"/>
          </a:xfrm>
          <a:custGeom>
            <a:avLst/>
            <a:gdLst/>
            <a:ahLst/>
            <a:cxnLst/>
            <a:rect l="0" t="0" r="0" b="0"/>
            <a:pathLst>
              <a:path w="317184" h="222873">
                <a:moveTo>
                  <a:pt x="0" y="94298"/>
                </a:moveTo>
                <a:lnTo>
                  <a:pt x="0" y="85756"/>
                </a:lnTo>
                <a:lnTo>
                  <a:pt x="4551" y="85735"/>
                </a:lnTo>
                <a:lnTo>
                  <a:pt x="5892" y="86684"/>
                </a:lnTo>
                <a:lnTo>
                  <a:pt x="6785" y="88270"/>
                </a:lnTo>
                <a:lnTo>
                  <a:pt x="7381" y="90279"/>
                </a:lnTo>
                <a:lnTo>
                  <a:pt x="8731" y="91618"/>
                </a:lnTo>
                <a:lnTo>
                  <a:pt x="10583" y="92511"/>
                </a:lnTo>
                <a:lnTo>
                  <a:pt x="12770" y="93107"/>
                </a:lnTo>
                <a:lnTo>
                  <a:pt x="17741" y="96308"/>
                </a:lnTo>
                <a:lnTo>
                  <a:pt x="23125" y="100906"/>
                </a:lnTo>
                <a:lnTo>
                  <a:pt x="28693" y="106125"/>
                </a:lnTo>
                <a:lnTo>
                  <a:pt x="37182" y="114418"/>
                </a:lnTo>
                <a:lnTo>
                  <a:pt x="40981" y="116283"/>
                </a:lnTo>
                <a:lnTo>
                  <a:pt x="50281" y="118357"/>
                </a:lnTo>
                <a:lnTo>
                  <a:pt x="54476" y="120815"/>
                </a:lnTo>
                <a:lnTo>
                  <a:pt x="58225" y="124358"/>
                </a:lnTo>
                <a:lnTo>
                  <a:pt x="61677" y="128625"/>
                </a:lnTo>
                <a:lnTo>
                  <a:pt x="64930" y="132423"/>
                </a:lnTo>
                <a:lnTo>
                  <a:pt x="71085" y="139182"/>
                </a:lnTo>
                <a:lnTo>
                  <a:pt x="79536" y="145362"/>
                </a:lnTo>
                <a:lnTo>
                  <a:pt x="84457" y="148343"/>
                </a:lnTo>
                <a:lnTo>
                  <a:pt x="89642" y="152235"/>
                </a:lnTo>
                <a:lnTo>
                  <a:pt x="95004" y="156736"/>
                </a:lnTo>
                <a:lnTo>
                  <a:pt x="105089" y="165863"/>
                </a:lnTo>
                <a:lnTo>
                  <a:pt x="112746" y="173095"/>
                </a:lnTo>
                <a:lnTo>
                  <a:pt x="121865" y="179484"/>
                </a:lnTo>
                <a:lnTo>
                  <a:pt x="131315" y="185498"/>
                </a:lnTo>
                <a:lnTo>
                  <a:pt x="138689" y="191346"/>
                </a:lnTo>
                <a:lnTo>
                  <a:pt x="145142" y="197120"/>
                </a:lnTo>
                <a:lnTo>
                  <a:pt x="151185" y="202861"/>
                </a:lnTo>
                <a:lnTo>
                  <a:pt x="165701" y="217167"/>
                </a:lnTo>
                <a:lnTo>
                  <a:pt x="169522" y="219073"/>
                </a:lnTo>
                <a:lnTo>
                  <a:pt x="178848" y="221191"/>
                </a:lnTo>
                <a:lnTo>
                  <a:pt x="187622" y="222550"/>
                </a:lnTo>
                <a:lnTo>
                  <a:pt x="197157" y="222856"/>
                </a:lnTo>
                <a:lnTo>
                  <a:pt x="201290" y="222872"/>
                </a:lnTo>
                <a:lnTo>
                  <a:pt x="202773" y="221924"/>
                </a:lnTo>
                <a:lnTo>
                  <a:pt x="203762" y="220339"/>
                </a:lnTo>
                <a:lnTo>
                  <a:pt x="204421" y="218330"/>
                </a:lnTo>
                <a:lnTo>
                  <a:pt x="205814" y="216991"/>
                </a:lnTo>
                <a:lnTo>
                  <a:pt x="207694" y="216098"/>
                </a:lnTo>
                <a:lnTo>
                  <a:pt x="209900" y="215503"/>
                </a:lnTo>
                <a:lnTo>
                  <a:pt x="211371" y="214153"/>
                </a:lnTo>
                <a:lnTo>
                  <a:pt x="212351" y="212302"/>
                </a:lnTo>
                <a:lnTo>
                  <a:pt x="213005" y="210114"/>
                </a:lnTo>
                <a:lnTo>
                  <a:pt x="216271" y="205144"/>
                </a:lnTo>
                <a:lnTo>
                  <a:pt x="220898" y="198808"/>
                </a:lnTo>
                <a:lnTo>
                  <a:pt x="223466" y="194451"/>
                </a:lnTo>
                <a:lnTo>
                  <a:pt x="226130" y="189641"/>
                </a:lnTo>
                <a:lnTo>
                  <a:pt x="227905" y="184530"/>
                </a:lnTo>
                <a:lnTo>
                  <a:pt x="229089" y="179218"/>
                </a:lnTo>
                <a:lnTo>
                  <a:pt x="229879" y="173771"/>
                </a:lnTo>
                <a:lnTo>
                  <a:pt x="231358" y="169187"/>
                </a:lnTo>
                <a:lnTo>
                  <a:pt x="233296" y="165179"/>
                </a:lnTo>
                <a:lnTo>
                  <a:pt x="235541" y="161554"/>
                </a:lnTo>
                <a:lnTo>
                  <a:pt x="237989" y="157233"/>
                </a:lnTo>
                <a:lnTo>
                  <a:pt x="243250" y="147351"/>
                </a:lnTo>
                <a:lnTo>
                  <a:pt x="260064" y="114191"/>
                </a:lnTo>
                <a:lnTo>
                  <a:pt x="261959" y="108513"/>
                </a:lnTo>
                <a:lnTo>
                  <a:pt x="263222" y="102822"/>
                </a:lnTo>
                <a:lnTo>
                  <a:pt x="264064" y="97123"/>
                </a:lnTo>
                <a:lnTo>
                  <a:pt x="265577" y="91419"/>
                </a:lnTo>
                <a:lnTo>
                  <a:pt x="267539" y="85711"/>
                </a:lnTo>
                <a:lnTo>
                  <a:pt x="269800" y="80000"/>
                </a:lnTo>
                <a:lnTo>
                  <a:pt x="272259" y="75241"/>
                </a:lnTo>
                <a:lnTo>
                  <a:pt x="274851" y="71116"/>
                </a:lnTo>
                <a:lnTo>
                  <a:pt x="277532" y="67413"/>
                </a:lnTo>
                <a:lnTo>
                  <a:pt x="280271" y="63040"/>
                </a:lnTo>
                <a:lnTo>
                  <a:pt x="283050" y="58219"/>
                </a:lnTo>
                <a:lnTo>
                  <a:pt x="285855" y="53100"/>
                </a:lnTo>
                <a:lnTo>
                  <a:pt x="287725" y="48735"/>
                </a:lnTo>
                <a:lnTo>
                  <a:pt x="288972" y="44873"/>
                </a:lnTo>
                <a:lnTo>
                  <a:pt x="289803" y="41345"/>
                </a:lnTo>
                <a:lnTo>
                  <a:pt x="292262" y="38041"/>
                </a:lnTo>
                <a:lnTo>
                  <a:pt x="300074" y="31830"/>
                </a:lnTo>
                <a:lnTo>
                  <a:pt x="302920" y="28840"/>
                </a:lnTo>
                <a:lnTo>
                  <a:pt x="304816" y="25894"/>
                </a:lnTo>
                <a:lnTo>
                  <a:pt x="307876" y="20082"/>
                </a:lnTo>
                <a:lnTo>
                  <a:pt x="312412" y="14323"/>
                </a:lnTo>
                <a:lnTo>
                  <a:pt x="314002" y="11453"/>
                </a:lnTo>
                <a:lnTo>
                  <a:pt x="315062" y="8588"/>
                </a:lnTo>
                <a:lnTo>
                  <a:pt x="31718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35"/>
          <p:cNvSpPr/>
          <p:nvPr/>
        </p:nvSpPr>
        <p:spPr>
          <a:xfrm>
            <a:off x="4316060" y="3670252"/>
            <a:ext cx="92583" cy="84500"/>
          </a:xfrm>
          <a:custGeom>
            <a:avLst/>
            <a:gdLst/>
            <a:ahLst/>
            <a:cxnLst/>
            <a:rect l="0" t="0" r="0" b="0"/>
            <a:pathLst>
              <a:path w="92583" h="84500">
                <a:moveTo>
                  <a:pt x="33055" y="15923"/>
                </a:moveTo>
                <a:lnTo>
                  <a:pt x="33055" y="8542"/>
                </a:lnTo>
                <a:lnTo>
                  <a:pt x="34007" y="8145"/>
                </a:lnTo>
                <a:lnTo>
                  <a:pt x="35595" y="7880"/>
                </a:lnTo>
                <a:lnTo>
                  <a:pt x="37606" y="7703"/>
                </a:lnTo>
                <a:lnTo>
                  <a:pt x="38946" y="6633"/>
                </a:lnTo>
                <a:lnTo>
                  <a:pt x="39840" y="4967"/>
                </a:lnTo>
                <a:lnTo>
                  <a:pt x="40436" y="2904"/>
                </a:lnTo>
                <a:lnTo>
                  <a:pt x="41785" y="1528"/>
                </a:lnTo>
                <a:lnTo>
                  <a:pt x="43638" y="611"/>
                </a:lnTo>
                <a:lnTo>
                  <a:pt x="45825" y="0"/>
                </a:lnTo>
                <a:lnTo>
                  <a:pt x="48236" y="545"/>
                </a:lnTo>
                <a:lnTo>
                  <a:pt x="50795" y="1861"/>
                </a:lnTo>
                <a:lnTo>
                  <a:pt x="53455" y="3691"/>
                </a:lnTo>
                <a:lnTo>
                  <a:pt x="57131" y="4910"/>
                </a:lnTo>
                <a:lnTo>
                  <a:pt x="61489" y="5724"/>
                </a:lnTo>
                <a:lnTo>
                  <a:pt x="66298" y="6266"/>
                </a:lnTo>
                <a:lnTo>
                  <a:pt x="69504" y="7580"/>
                </a:lnTo>
                <a:lnTo>
                  <a:pt x="71642" y="9408"/>
                </a:lnTo>
                <a:lnTo>
                  <a:pt x="73067" y="11579"/>
                </a:lnTo>
                <a:lnTo>
                  <a:pt x="74970" y="13027"/>
                </a:lnTo>
                <a:lnTo>
                  <a:pt x="77190" y="13992"/>
                </a:lnTo>
                <a:lnTo>
                  <a:pt x="79624" y="14636"/>
                </a:lnTo>
                <a:lnTo>
                  <a:pt x="82198" y="16017"/>
                </a:lnTo>
                <a:lnTo>
                  <a:pt x="84867" y="17891"/>
                </a:lnTo>
                <a:lnTo>
                  <a:pt x="87599" y="20092"/>
                </a:lnTo>
                <a:lnTo>
                  <a:pt x="89420" y="22512"/>
                </a:lnTo>
                <a:lnTo>
                  <a:pt x="90634" y="25078"/>
                </a:lnTo>
                <a:lnTo>
                  <a:pt x="91443" y="27742"/>
                </a:lnTo>
                <a:lnTo>
                  <a:pt x="91982" y="31422"/>
                </a:lnTo>
                <a:lnTo>
                  <a:pt x="92343" y="35781"/>
                </a:lnTo>
                <a:lnTo>
                  <a:pt x="92582" y="40591"/>
                </a:lnTo>
                <a:lnTo>
                  <a:pt x="91789" y="44751"/>
                </a:lnTo>
                <a:lnTo>
                  <a:pt x="90309" y="48476"/>
                </a:lnTo>
                <a:lnTo>
                  <a:pt x="88369" y="51913"/>
                </a:lnTo>
                <a:lnTo>
                  <a:pt x="87076" y="55156"/>
                </a:lnTo>
                <a:lnTo>
                  <a:pt x="86213" y="58271"/>
                </a:lnTo>
                <a:lnTo>
                  <a:pt x="85639" y="61300"/>
                </a:lnTo>
                <a:lnTo>
                  <a:pt x="84303" y="64271"/>
                </a:lnTo>
                <a:lnTo>
                  <a:pt x="82461" y="67205"/>
                </a:lnTo>
                <a:lnTo>
                  <a:pt x="80279" y="70114"/>
                </a:lnTo>
                <a:lnTo>
                  <a:pt x="76920" y="73005"/>
                </a:lnTo>
                <a:lnTo>
                  <a:pt x="72776" y="75885"/>
                </a:lnTo>
                <a:lnTo>
                  <a:pt x="68108" y="78757"/>
                </a:lnTo>
                <a:lnTo>
                  <a:pt x="64043" y="80672"/>
                </a:lnTo>
                <a:lnTo>
                  <a:pt x="60381" y="81949"/>
                </a:lnTo>
                <a:lnTo>
                  <a:pt x="56987" y="82800"/>
                </a:lnTo>
                <a:lnTo>
                  <a:pt x="53772" y="83368"/>
                </a:lnTo>
                <a:lnTo>
                  <a:pt x="50676" y="83746"/>
                </a:lnTo>
                <a:lnTo>
                  <a:pt x="47660" y="83998"/>
                </a:lnTo>
                <a:lnTo>
                  <a:pt x="44696" y="84166"/>
                </a:lnTo>
                <a:lnTo>
                  <a:pt x="38864" y="84353"/>
                </a:lnTo>
                <a:lnTo>
                  <a:pt x="24495" y="84483"/>
                </a:lnTo>
                <a:lnTo>
                  <a:pt x="13054" y="84499"/>
                </a:lnTo>
                <a:lnTo>
                  <a:pt x="11149" y="83547"/>
                </a:lnTo>
                <a:lnTo>
                  <a:pt x="9878" y="81961"/>
                </a:lnTo>
                <a:lnTo>
                  <a:pt x="9031" y="79950"/>
                </a:lnTo>
                <a:lnTo>
                  <a:pt x="8467" y="77658"/>
                </a:lnTo>
                <a:lnTo>
                  <a:pt x="8090" y="75177"/>
                </a:lnTo>
                <a:lnTo>
                  <a:pt x="7839" y="72571"/>
                </a:lnTo>
                <a:lnTo>
                  <a:pt x="6719" y="70833"/>
                </a:lnTo>
                <a:lnTo>
                  <a:pt x="5020" y="69674"/>
                </a:lnTo>
                <a:lnTo>
                  <a:pt x="2934" y="68902"/>
                </a:lnTo>
                <a:lnTo>
                  <a:pt x="1545" y="67435"/>
                </a:lnTo>
                <a:lnTo>
                  <a:pt x="618" y="65504"/>
                </a:lnTo>
                <a:lnTo>
                  <a:pt x="0" y="63265"/>
                </a:lnTo>
                <a:lnTo>
                  <a:pt x="541" y="60819"/>
                </a:lnTo>
                <a:lnTo>
                  <a:pt x="1853" y="58236"/>
                </a:lnTo>
                <a:lnTo>
                  <a:pt x="6254" y="51797"/>
                </a:lnTo>
                <a:lnTo>
                  <a:pt x="7568" y="50317"/>
                </a:lnTo>
                <a:lnTo>
                  <a:pt x="11567" y="46132"/>
                </a:lnTo>
                <a:lnTo>
                  <a:pt x="13967" y="44634"/>
                </a:lnTo>
                <a:lnTo>
                  <a:pt x="16520" y="43636"/>
                </a:lnTo>
                <a:lnTo>
                  <a:pt x="19173" y="42971"/>
                </a:lnTo>
                <a:lnTo>
                  <a:pt x="21896" y="42527"/>
                </a:lnTo>
                <a:lnTo>
                  <a:pt x="24663" y="42232"/>
                </a:lnTo>
                <a:lnTo>
                  <a:pt x="27460" y="42034"/>
                </a:lnTo>
                <a:lnTo>
                  <a:pt x="30277" y="41903"/>
                </a:lnTo>
                <a:lnTo>
                  <a:pt x="35948" y="41757"/>
                </a:lnTo>
                <a:lnTo>
                  <a:pt x="44495" y="41675"/>
                </a:lnTo>
                <a:lnTo>
                  <a:pt x="46397" y="40711"/>
                </a:lnTo>
                <a:lnTo>
                  <a:pt x="47665" y="39116"/>
                </a:lnTo>
                <a:lnTo>
                  <a:pt x="50180" y="33114"/>
                </a:lnTo>
                <a:lnTo>
                  <a:pt x="50199" y="33068"/>
                </a:lnTo>
                <a:lnTo>
                  <a:pt x="41980" y="24848"/>
                </a:lnTo>
                <a:lnTo>
                  <a:pt x="41862" y="23778"/>
                </a:lnTo>
                <a:lnTo>
                  <a:pt x="41784" y="22112"/>
                </a:lnTo>
                <a:lnTo>
                  <a:pt x="41732" y="20049"/>
                </a:lnTo>
                <a:lnTo>
                  <a:pt x="40744" y="18673"/>
                </a:lnTo>
                <a:lnTo>
                  <a:pt x="39134" y="17756"/>
                </a:lnTo>
                <a:lnTo>
                  <a:pt x="37108" y="17145"/>
                </a:lnTo>
                <a:lnTo>
                  <a:pt x="36709" y="16738"/>
                </a:lnTo>
                <a:lnTo>
                  <a:pt x="37395" y="16466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524211" y="1963102"/>
            <a:ext cx="2322484" cy="3583306"/>
            <a:chOff x="5524211" y="1963102"/>
            <a:chExt cx="2322484" cy="3583306"/>
          </a:xfrm>
        </p:grpSpPr>
        <p:sp>
          <p:nvSpPr>
            <p:cNvPr id="6" name="SMARTPenAnnotation336"/>
            <p:cNvSpPr/>
            <p:nvPr/>
          </p:nvSpPr>
          <p:spPr>
            <a:xfrm>
              <a:off x="6744554" y="3034674"/>
              <a:ext cx="261524" cy="222734"/>
            </a:xfrm>
            <a:custGeom>
              <a:avLst/>
              <a:gdLst/>
              <a:ahLst/>
              <a:cxnLst/>
              <a:rect l="0" t="0" r="0" b="0"/>
              <a:pathLst>
                <a:path w="261524" h="222734">
                  <a:moveTo>
                    <a:pt x="107730" y="8563"/>
                  </a:moveTo>
                  <a:lnTo>
                    <a:pt x="107730" y="4012"/>
                  </a:lnTo>
                  <a:lnTo>
                    <a:pt x="106778" y="2671"/>
                  </a:lnTo>
                  <a:lnTo>
                    <a:pt x="105191" y="1778"/>
                  </a:lnTo>
                  <a:lnTo>
                    <a:pt x="99511" y="95"/>
                  </a:lnTo>
                  <a:lnTo>
                    <a:pt x="91808" y="0"/>
                  </a:lnTo>
                  <a:lnTo>
                    <a:pt x="83961" y="6777"/>
                  </a:lnTo>
                  <a:lnTo>
                    <a:pt x="77847" y="12761"/>
                  </a:lnTo>
                  <a:lnTo>
                    <a:pt x="70319" y="17731"/>
                  </a:lnTo>
                  <a:lnTo>
                    <a:pt x="65645" y="20390"/>
                  </a:lnTo>
                  <a:lnTo>
                    <a:pt x="57911" y="25885"/>
                  </a:lnTo>
                  <a:lnTo>
                    <a:pt x="51298" y="31502"/>
                  </a:lnTo>
                  <a:lnTo>
                    <a:pt x="45185" y="37173"/>
                  </a:lnTo>
                  <a:lnTo>
                    <a:pt x="36388" y="45721"/>
                  </a:lnTo>
                  <a:lnTo>
                    <a:pt x="33498" y="49528"/>
                  </a:lnTo>
                  <a:lnTo>
                    <a:pt x="30620" y="53970"/>
                  </a:lnTo>
                  <a:lnTo>
                    <a:pt x="27748" y="58837"/>
                  </a:lnTo>
                  <a:lnTo>
                    <a:pt x="24882" y="63034"/>
                  </a:lnTo>
                  <a:lnTo>
                    <a:pt x="22018" y="66784"/>
                  </a:lnTo>
                  <a:lnTo>
                    <a:pt x="19157" y="70238"/>
                  </a:lnTo>
                  <a:lnTo>
                    <a:pt x="17249" y="74444"/>
                  </a:lnTo>
                  <a:lnTo>
                    <a:pt x="15977" y="79154"/>
                  </a:lnTo>
                  <a:lnTo>
                    <a:pt x="15129" y="84199"/>
                  </a:lnTo>
                  <a:lnTo>
                    <a:pt x="13611" y="88514"/>
                  </a:lnTo>
                  <a:lnTo>
                    <a:pt x="11647" y="92344"/>
                  </a:lnTo>
                  <a:lnTo>
                    <a:pt x="9385" y="95850"/>
                  </a:lnTo>
                  <a:lnTo>
                    <a:pt x="7877" y="100092"/>
                  </a:lnTo>
                  <a:lnTo>
                    <a:pt x="6871" y="104825"/>
                  </a:lnTo>
                  <a:lnTo>
                    <a:pt x="6201" y="109885"/>
                  </a:lnTo>
                  <a:lnTo>
                    <a:pt x="5754" y="115163"/>
                  </a:lnTo>
                  <a:lnTo>
                    <a:pt x="5457" y="120588"/>
                  </a:lnTo>
                  <a:lnTo>
                    <a:pt x="5258" y="126109"/>
                  </a:lnTo>
                  <a:lnTo>
                    <a:pt x="4173" y="131694"/>
                  </a:lnTo>
                  <a:lnTo>
                    <a:pt x="2497" y="137323"/>
                  </a:lnTo>
                  <a:lnTo>
                    <a:pt x="428" y="142981"/>
                  </a:lnTo>
                  <a:lnTo>
                    <a:pt x="0" y="148657"/>
                  </a:lnTo>
                  <a:lnTo>
                    <a:pt x="668" y="154347"/>
                  </a:lnTo>
                  <a:lnTo>
                    <a:pt x="2065" y="160045"/>
                  </a:lnTo>
                  <a:lnTo>
                    <a:pt x="2997" y="164796"/>
                  </a:lnTo>
                  <a:lnTo>
                    <a:pt x="3618" y="168916"/>
                  </a:lnTo>
                  <a:lnTo>
                    <a:pt x="4032" y="172615"/>
                  </a:lnTo>
                  <a:lnTo>
                    <a:pt x="5261" y="176033"/>
                  </a:lnTo>
                  <a:lnTo>
                    <a:pt x="9166" y="182372"/>
                  </a:lnTo>
                  <a:lnTo>
                    <a:pt x="11541" y="186348"/>
                  </a:lnTo>
                  <a:lnTo>
                    <a:pt x="14076" y="190904"/>
                  </a:lnTo>
                  <a:lnTo>
                    <a:pt x="16720" y="195846"/>
                  </a:lnTo>
                  <a:lnTo>
                    <a:pt x="19434" y="199141"/>
                  </a:lnTo>
                  <a:lnTo>
                    <a:pt x="22197" y="201337"/>
                  </a:lnTo>
                  <a:lnTo>
                    <a:pt x="27806" y="204731"/>
                  </a:lnTo>
                  <a:lnTo>
                    <a:pt x="33474" y="209414"/>
                  </a:lnTo>
                  <a:lnTo>
                    <a:pt x="37270" y="211996"/>
                  </a:lnTo>
                  <a:lnTo>
                    <a:pt x="41707" y="214670"/>
                  </a:lnTo>
                  <a:lnTo>
                    <a:pt x="46571" y="217405"/>
                  </a:lnTo>
                  <a:lnTo>
                    <a:pt x="54513" y="220444"/>
                  </a:lnTo>
                  <a:lnTo>
                    <a:pt x="62171" y="221795"/>
                  </a:lnTo>
                  <a:lnTo>
                    <a:pt x="66880" y="222155"/>
                  </a:lnTo>
                  <a:lnTo>
                    <a:pt x="71924" y="222395"/>
                  </a:lnTo>
                  <a:lnTo>
                    <a:pt x="82609" y="222662"/>
                  </a:lnTo>
                  <a:lnTo>
                    <a:pt x="88125" y="222733"/>
                  </a:lnTo>
                  <a:lnTo>
                    <a:pt x="93708" y="221828"/>
                  </a:lnTo>
                  <a:lnTo>
                    <a:pt x="99335" y="220272"/>
                  </a:lnTo>
                  <a:lnTo>
                    <a:pt x="104991" y="218282"/>
                  </a:lnTo>
                  <a:lnTo>
                    <a:pt x="110667" y="216956"/>
                  </a:lnTo>
                  <a:lnTo>
                    <a:pt x="116355" y="216072"/>
                  </a:lnTo>
                  <a:lnTo>
                    <a:pt x="122054" y="215482"/>
                  </a:lnTo>
                  <a:lnTo>
                    <a:pt x="126804" y="214137"/>
                  </a:lnTo>
                  <a:lnTo>
                    <a:pt x="139946" y="207692"/>
                  </a:lnTo>
                  <a:lnTo>
                    <a:pt x="146353" y="205133"/>
                  </a:lnTo>
                  <a:lnTo>
                    <a:pt x="153481" y="202475"/>
                  </a:lnTo>
                  <a:lnTo>
                    <a:pt x="159186" y="199750"/>
                  </a:lnTo>
                  <a:lnTo>
                    <a:pt x="163942" y="196981"/>
                  </a:lnTo>
                  <a:lnTo>
                    <a:pt x="168065" y="194182"/>
                  </a:lnTo>
                  <a:lnTo>
                    <a:pt x="172719" y="191364"/>
                  </a:lnTo>
                  <a:lnTo>
                    <a:pt x="177726" y="188533"/>
                  </a:lnTo>
                  <a:lnTo>
                    <a:pt x="182970" y="185693"/>
                  </a:lnTo>
                  <a:lnTo>
                    <a:pt x="188370" y="181895"/>
                  </a:lnTo>
                  <a:lnTo>
                    <a:pt x="193875" y="177458"/>
                  </a:lnTo>
                  <a:lnTo>
                    <a:pt x="199450" y="172594"/>
                  </a:lnTo>
                  <a:lnTo>
                    <a:pt x="208185" y="164651"/>
                  </a:lnTo>
                  <a:lnTo>
                    <a:pt x="216194" y="156993"/>
                  </a:lnTo>
                  <a:lnTo>
                    <a:pt x="237842" y="135589"/>
                  </a:lnTo>
                  <a:lnTo>
                    <a:pt x="241144" y="131347"/>
                  </a:lnTo>
                  <a:lnTo>
                    <a:pt x="244298" y="126614"/>
                  </a:lnTo>
                  <a:lnTo>
                    <a:pt x="247353" y="121554"/>
                  </a:lnTo>
                  <a:lnTo>
                    <a:pt x="250342" y="117228"/>
                  </a:lnTo>
                  <a:lnTo>
                    <a:pt x="253287" y="113391"/>
                  </a:lnTo>
                  <a:lnTo>
                    <a:pt x="256203" y="109881"/>
                  </a:lnTo>
                  <a:lnTo>
                    <a:pt x="258148" y="105636"/>
                  </a:lnTo>
                  <a:lnTo>
                    <a:pt x="259444" y="100901"/>
                  </a:lnTo>
                  <a:lnTo>
                    <a:pt x="260307" y="95839"/>
                  </a:lnTo>
                  <a:lnTo>
                    <a:pt x="260883" y="91512"/>
                  </a:lnTo>
                  <a:lnTo>
                    <a:pt x="261267" y="87675"/>
                  </a:lnTo>
                  <a:lnTo>
                    <a:pt x="261523" y="84164"/>
                  </a:lnTo>
                  <a:lnTo>
                    <a:pt x="260742" y="80872"/>
                  </a:lnTo>
                  <a:lnTo>
                    <a:pt x="257334" y="74673"/>
                  </a:lnTo>
                  <a:lnTo>
                    <a:pt x="255091" y="70734"/>
                  </a:lnTo>
                  <a:lnTo>
                    <a:pt x="250060" y="61277"/>
                  </a:lnTo>
                  <a:lnTo>
                    <a:pt x="247384" y="57040"/>
                  </a:lnTo>
                  <a:lnTo>
                    <a:pt x="244648" y="53264"/>
                  </a:lnTo>
                  <a:lnTo>
                    <a:pt x="239067" y="46528"/>
                  </a:lnTo>
                  <a:lnTo>
                    <a:pt x="233413" y="40359"/>
                  </a:lnTo>
                  <a:lnTo>
                    <a:pt x="229619" y="38333"/>
                  </a:lnTo>
                  <a:lnTo>
                    <a:pt x="225184" y="36982"/>
                  </a:lnTo>
                  <a:lnTo>
                    <a:pt x="220323" y="36081"/>
                  </a:lnTo>
                  <a:lnTo>
                    <a:pt x="215178" y="35481"/>
                  </a:lnTo>
                  <a:lnTo>
                    <a:pt x="209842" y="35081"/>
                  </a:lnTo>
                  <a:lnTo>
                    <a:pt x="204379" y="34814"/>
                  </a:lnTo>
                  <a:lnTo>
                    <a:pt x="198833" y="33684"/>
                  </a:lnTo>
                  <a:lnTo>
                    <a:pt x="193231" y="31978"/>
                  </a:lnTo>
                  <a:lnTo>
                    <a:pt x="187591" y="29888"/>
                  </a:lnTo>
                  <a:lnTo>
                    <a:pt x="180973" y="28495"/>
                  </a:lnTo>
                  <a:lnTo>
                    <a:pt x="173704" y="27566"/>
                  </a:lnTo>
                  <a:lnTo>
                    <a:pt x="166000" y="26947"/>
                  </a:lnTo>
                  <a:lnTo>
                    <a:pt x="158960" y="26534"/>
                  </a:lnTo>
                  <a:lnTo>
                    <a:pt x="146057" y="26075"/>
                  </a:lnTo>
                  <a:lnTo>
                    <a:pt x="132633" y="25817"/>
                  </a:lnTo>
                  <a:lnTo>
                    <a:pt x="128142" y="24828"/>
                  </a:lnTo>
                  <a:lnTo>
                    <a:pt x="123243" y="23216"/>
                  </a:lnTo>
                  <a:lnTo>
                    <a:pt x="110795" y="18337"/>
                  </a:lnTo>
                  <a:lnTo>
                    <a:pt x="106553" y="17669"/>
                  </a:lnTo>
                  <a:lnTo>
                    <a:pt x="99158" y="17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337"/>
            <p:cNvSpPr/>
            <p:nvPr/>
          </p:nvSpPr>
          <p:spPr>
            <a:xfrm>
              <a:off x="7246619" y="3017520"/>
              <a:ext cx="180023" cy="137161"/>
            </a:xfrm>
            <a:custGeom>
              <a:avLst/>
              <a:gdLst/>
              <a:ahLst/>
              <a:cxnLst/>
              <a:rect l="0" t="0" r="0" b="0"/>
              <a:pathLst>
                <a:path w="180023" h="137161">
                  <a:moveTo>
                    <a:pt x="0" y="0"/>
                  </a:moveTo>
                  <a:lnTo>
                    <a:pt x="0" y="8219"/>
                  </a:lnTo>
                  <a:lnTo>
                    <a:pt x="2541" y="10955"/>
                  </a:lnTo>
                  <a:lnTo>
                    <a:pt x="4552" y="13018"/>
                  </a:lnTo>
                  <a:lnTo>
                    <a:pt x="6845" y="14394"/>
                  </a:lnTo>
                  <a:lnTo>
                    <a:pt x="11932" y="15922"/>
                  </a:lnTo>
                  <a:lnTo>
                    <a:pt x="17368" y="19141"/>
                  </a:lnTo>
                  <a:lnTo>
                    <a:pt x="20152" y="21333"/>
                  </a:lnTo>
                  <a:lnTo>
                    <a:pt x="22959" y="22795"/>
                  </a:lnTo>
                  <a:lnTo>
                    <a:pt x="25785" y="23768"/>
                  </a:lnTo>
                  <a:lnTo>
                    <a:pt x="28620" y="24418"/>
                  </a:lnTo>
                  <a:lnTo>
                    <a:pt x="32414" y="25804"/>
                  </a:lnTo>
                  <a:lnTo>
                    <a:pt x="36850" y="27680"/>
                  </a:lnTo>
                  <a:lnTo>
                    <a:pt x="41712" y="29883"/>
                  </a:lnTo>
                  <a:lnTo>
                    <a:pt x="45906" y="32304"/>
                  </a:lnTo>
                  <a:lnTo>
                    <a:pt x="49654" y="34871"/>
                  </a:lnTo>
                  <a:lnTo>
                    <a:pt x="53105" y="37535"/>
                  </a:lnTo>
                  <a:lnTo>
                    <a:pt x="56359" y="39311"/>
                  </a:lnTo>
                  <a:lnTo>
                    <a:pt x="59480" y="40494"/>
                  </a:lnTo>
                  <a:lnTo>
                    <a:pt x="62513" y="41283"/>
                  </a:lnTo>
                  <a:lnTo>
                    <a:pt x="66441" y="42762"/>
                  </a:lnTo>
                  <a:lnTo>
                    <a:pt x="70964" y="44701"/>
                  </a:lnTo>
                  <a:lnTo>
                    <a:pt x="75885" y="46945"/>
                  </a:lnTo>
                  <a:lnTo>
                    <a:pt x="81070" y="48442"/>
                  </a:lnTo>
                  <a:lnTo>
                    <a:pt x="86432" y="49439"/>
                  </a:lnTo>
                  <a:lnTo>
                    <a:pt x="91911" y="50104"/>
                  </a:lnTo>
                  <a:lnTo>
                    <a:pt x="96517" y="51500"/>
                  </a:lnTo>
                  <a:lnTo>
                    <a:pt x="100540" y="53383"/>
                  </a:lnTo>
                  <a:lnTo>
                    <a:pt x="104174" y="55591"/>
                  </a:lnTo>
                  <a:lnTo>
                    <a:pt x="108502" y="57063"/>
                  </a:lnTo>
                  <a:lnTo>
                    <a:pt x="113292" y="58044"/>
                  </a:lnTo>
                  <a:lnTo>
                    <a:pt x="118391" y="58699"/>
                  </a:lnTo>
                  <a:lnTo>
                    <a:pt x="122742" y="60087"/>
                  </a:lnTo>
                  <a:lnTo>
                    <a:pt x="126596" y="61966"/>
                  </a:lnTo>
                  <a:lnTo>
                    <a:pt x="130117" y="64170"/>
                  </a:lnTo>
                  <a:lnTo>
                    <a:pt x="133418" y="65640"/>
                  </a:lnTo>
                  <a:lnTo>
                    <a:pt x="136570" y="66620"/>
                  </a:lnTo>
                  <a:lnTo>
                    <a:pt x="139624" y="67273"/>
                  </a:lnTo>
                  <a:lnTo>
                    <a:pt x="142613" y="68661"/>
                  </a:lnTo>
                  <a:lnTo>
                    <a:pt x="145558" y="70539"/>
                  </a:lnTo>
                  <a:lnTo>
                    <a:pt x="148474" y="72743"/>
                  </a:lnTo>
                  <a:lnTo>
                    <a:pt x="151370" y="74213"/>
                  </a:lnTo>
                  <a:lnTo>
                    <a:pt x="154254" y="75193"/>
                  </a:lnTo>
                  <a:lnTo>
                    <a:pt x="157129" y="75846"/>
                  </a:lnTo>
                  <a:lnTo>
                    <a:pt x="159997" y="76281"/>
                  </a:lnTo>
                  <a:lnTo>
                    <a:pt x="162863" y="76571"/>
                  </a:lnTo>
                  <a:lnTo>
                    <a:pt x="165725" y="76765"/>
                  </a:lnTo>
                  <a:lnTo>
                    <a:pt x="168586" y="77847"/>
                  </a:lnTo>
                  <a:lnTo>
                    <a:pt x="171446" y="79520"/>
                  </a:lnTo>
                  <a:lnTo>
                    <a:pt x="180004" y="85710"/>
                  </a:lnTo>
                  <a:lnTo>
                    <a:pt x="180020" y="85723"/>
                  </a:lnTo>
                  <a:lnTo>
                    <a:pt x="180022" y="85724"/>
                  </a:lnTo>
                  <a:lnTo>
                    <a:pt x="175472" y="85724"/>
                  </a:lnTo>
                  <a:lnTo>
                    <a:pt x="173180" y="86677"/>
                  </a:lnTo>
                  <a:lnTo>
                    <a:pt x="168091" y="90275"/>
                  </a:lnTo>
                  <a:lnTo>
                    <a:pt x="165401" y="91616"/>
                  </a:lnTo>
                  <a:lnTo>
                    <a:pt x="159872" y="93105"/>
                  </a:lnTo>
                  <a:lnTo>
                    <a:pt x="156111" y="93503"/>
                  </a:lnTo>
                  <a:lnTo>
                    <a:pt x="151699" y="93767"/>
                  </a:lnTo>
                  <a:lnTo>
                    <a:pt x="146853" y="93944"/>
                  </a:lnTo>
                  <a:lnTo>
                    <a:pt x="141717" y="95014"/>
                  </a:lnTo>
                  <a:lnTo>
                    <a:pt x="136388" y="96680"/>
                  </a:lnTo>
                  <a:lnTo>
                    <a:pt x="130931" y="98743"/>
                  </a:lnTo>
                  <a:lnTo>
                    <a:pt x="125387" y="101071"/>
                  </a:lnTo>
                  <a:lnTo>
                    <a:pt x="119787" y="103576"/>
                  </a:lnTo>
                  <a:lnTo>
                    <a:pt x="114148" y="106198"/>
                  </a:lnTo>
                  <a:lnTo>
                    <a:pt x="108483" y="107946"/>
                  </a:lnTo>
                  <a:lnTo>
                    <a:pt x="102803" y="109111"/>
                  </a:lnTo>
                  <a:lnTo>
                    <a:pt x="97111" y="109888"/>
                  </a:lnTo>
                  <a:lnTo>
                    <a:pt x="92363" y="111359"/>
                  </a:lnTo>
                  <a:lnTo>
                    <a:pt x="88245" y="113291"/>
                  </a:lnTo>
                  <a:lnTo>
                    <a:pt x="84548" y="115533"/>
                  </a:lnTo>
                  <a:lnTo>
                    <a:pt x="81131" y="117026"/>
                  </a:lnTo>
                  <a:lnTo>
                    <a:pt x="77899" y="118023"/>
                  </a:lnTo>
                  <a:lnTo>
                    <a:pt x="74793" y="118687"/>
                  </a:lnTo>
                  <a:lnTo>
                    <a:pt x="71770" y="120082"/>
                  </a:lnTo>
                  <a:lnTo>
                    <a:pt x="68802" y="121964"/>
                  </a:lnTo>
                  <a:lnTo>
                    <a:pt x="65871" y="124172"/>
                  </a:lnTo>
                  <a:lnTo>
                    <a:pt x="62964" y="125644"/>
                  </a:lnTo>
                  <a:lnTo>
                    <a:pt x="60074" y="126625"/>
                  </a:lnTo>
                  <a:lnTo>
                    <a:pt x="57194" y="127279"/>
                  </a:lnTo>
                  <a:lnTo>
                    <a:pt x="54322" y="128667"/>
                  </a:lnTo>
                  <a:lnTo>
                    <a:pt x="51455" y="130546"/>
                  </a:lnTo>
                  <a:lnTo>
                    <a:pt x="48591" y="132750"/>
                  </a:lnTo>
                  <a:lnTo>
                    <a:pt x="45729" y="134220"/>
                  </a:lnTo>
                  <a:lnTo>
                    <a:pt x="42869" y="135200"/>
                  </a:lnTo>
                  <a:lnTo>
                    <a:pt x="34290" y="1371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338"/>
            <p:cNvSpPr/>
            <p:nvPr/>
          </p:nvSpPr>
          <p:spPr>
            <a:xfrm>
              <a:off x="7160894" y="3223260"/>
              <a:ext cx="291466" cy="8573"/>
            </a:xfrm>
            <a:custGeom>
              <a:avLst/>
              <a:gdLst/>
              <a:ahLst/>
              <a:cxnLst/>
              <a:rect l="0" t="0" r="0" b="0"/>
              <a:pathLst>
                <a:path w="291466" h="8573">
                  <a:moveTo>
                    <a:pt x="0" y="0"/>
                  </a:moveTo>
                  <a:lnTo>
                    <a:pt x="4552" y="4551"/>
                  </a:lnTo>
                  <a:lnTo>
                    <a:pt x="6845" y="5891"/>
                  </a:lnTo>
                  <a:lnTo>
                    <a:pt x="9326" y="6785"/>
                  </a:lnTo>
                  <a:lnTo>
                    <a:pt x="11932" y="7380"/>
                  </a:lnTo>
                  <a:lnTo>
                    <a:pt x="14623" y="7778"/>
                  </a:lnTo>
                  <a:lnTo>
                    <a:pt x="17368" y="8042"/>
                  </a:lnTo>
                  <a:lnTo>
                    <a:pt x="20152" y="8219"/>
                  </a:lnTo>
                  <a:lnTo>
                    <a:pt x="28620" y="8467"/>
                  </a:lnTo>
                  <a:lnTo>
                    <a:pt x="291465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339"/>
            <p:cNvSpPr/>
            <p:nvPr/>
          </p:nvSpPr>
          <p:spPr>
            <a:xfrm>
              <a:off x="7649527" y="2974772"/>
              <a:ext cx="197168" cy="128474"/>
            </a:xfrm>
            <a:custGeom>
              <a:avLst/>
              <a:gdLst/>
              <a:ahLst/>
              <a:cxnLst/>
              <a:rect l="0" t="0" r="0" b="0"/>
              <a:pathLst>
                <a:path w="197168" h="128474">
                  <a:moveTo>
                    <a:pt x="0" y="25603"/>
                  </a:moveTo>
                  <a:lnTo>
                    <a:pt x="0" y="9754"/>
                  </a:lnTo>
                  <a:lnTo>
                    <a:pt x="2540" y="6494"/>
                  </a:lnTo>
                  <a:lnTo>
                    <a:pt x="8468" y="0"/>
                  </a:lnTo>
                  <a:lnTo>
                    <a:pt x="8526" y="2476"/>
                  </a:lnTo>
                  <a:lnTo>
                    <a:pt x="8572" y="20286"/>
                  </a:lnTo>
                  <a:lnTo>
                    <a:pt x="7620" y="23010"/>
                  </a:lnTo>
                  <a:lnTo>
                    <a:pt x="6032" y="25780"/>
                  </a:lnTo>
                  <a:lnTo>
                    <a:pt x="4022" y="28578"/>
                  </a:lnTo>
                  <a:lnTo>
                    <a:pt x="2681" y="31396"/>
                  </a:lnTo>
                  <a:lnTo>
                    <a:pt x="1788" y="34228"/>
                  </a:lnTo>
                  <a:lnTo>
                    <a:pt x="1192" y="37068"/>
                  </a:lnTo>
                  <a:lnTo>
                    <a:pt x="795" y="39913"/>
                  </a:lnTo>
                  <a:lnTo>
                    <a:pt x="530" y="42763"/>
                  </a:lnTo>
                  <a:lnTo>
                    <a:pt x="354" y="45615"/>
                  </a:lnTo>
                  <a:lnTo>
                    <a:pt x="157" y="51325"/>
                  </a:lnTo>
                  <a:lnTo>
                    <a:pt x="31" y="62751"/>
                  </a:lnTo>
                  <a:lnTo>
                    <a:pt x="0" y="98585"/>
                  </a:lnTo>
                  <a:lnTo>
                    <a:pt x="953" y="100927"/>
                  </a:lnTo>
                  <a:lnTo>
                    <a:pt x="2540" y="103442"/>
                  </a:lnTo>
                  <a:lnTo>
                    <a:pt x="8220" y="110866"/>
                  </a:lnTo>
                  <a:lnTo>
                    <a:pt x="13496" y="113662"/>
                  </a:lnTo>
                  <a:lnTo>
                    <a:pt x="17570" y="115742"/>
                  </a:lnTo>
                  <a:lnTo>
                    <a:pt x="21238" y="117128"/>
                  </a:lnTo>
                  <a:lnTo>
                    <a:pt x="24637" y="118052"/>
                  </a:lnTo>
                  <a:lnTo>
                    <a:pt x="27854" y="118668"/>
                  </a:lnTo>
                  <a:lnTo>
                    <a:pt x="31904" y="120031"/>
                  </a:lnTo>
                  <a:lnTo>
                    <a:pt x="36510" y="121893"/>
                  </a:lnTo>
                  <a:lnTo>
                    <a:pt x="41485" y="124086"/>
                  </a:lnTo>
                  <a:lnTo>
                    <a:pt x="45754" y="125548"/>
                  </a:lnTo>
                  <a:lnTo>
                    <a:pt x="49553" y="126523"/>
                  </a:lnTo>
                  <a:lnTo>
                    <a:pt x="53038" y="127173"/>
                  </a:lnTo>
                  <a:lnTo>
                    <a:pt x="56314" y="127606"/>
                  </a:lnTo>
                  <a:lnTo>
                    <a:pt x="59450" y="127895"/>
                  </a:lnTo>
                  <a:lnTo>
                    <a:pt x="65474" y="128216"/>
                  </a:lnTo>
                  <a:lnTo>
                    <a:pt x="71327" y="128358"/>
                  </a:lnTo>
                  <a:lnTo>
                    <a:pt x="197167" y="1284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340"/>
            <p:cNvSpPr/>
            <p:nvPr/>
          </p:nvSpPr>
          <p:spPr>
            <a:xfrm>
              <a:off x="7803832" y="2974657"/>
              <a:ext cx="34291" cy="248604"/>
            </a:xfrm>
            <a:custGeom>
              <a:avLst/>
              <a:gdLst/>
              <a:ahLst/>
              <a:cxnLst/>
              <a:rect l="0" t="0" r="0" b="0"/>
              <a:pathLst>
                <a:path w="34291" h="248604">
                  <a:moveTo>
                    <a:pt x="0" y="0"/>
                  </a:moveTo>
                  <a:lnTo>
                    <a:pt x="0" y="27781"/>
                  </a:lnTo>
                  <a:lnTo>
                    <a:pt x="953" y="30903"/>
                  </a:lnTo>
                  <a:lnTo>
                    <a:pt x="2541" y="33937"/>
                  </a:lnTo>
                  <a:lnTo>
                    <a:pt x="4551" y="36912"/>
                  </a:lnTo>
                  <a:lnTo>
                    <a:pt x="6844" y="40801"/>
                  </a:lnTo>
                  <a:lnTo>
                    <a:pt x="9325" y="45298"/>
                  </a:lnTo>
                  <a:lnTo>
                    <a:pt x="11932" y="50201"/>
                  </a:lnTo>
                  <a:lnTo>
                    <a:pt x="13669" y="55375"/>
                  </a:lnTo>
                  <a:lnTo>
                    <a:pt x="14828" y="60729"/>
                  </a:lnTo>
                  <a:lnTo>
                    <a:pt x="15600" y="66204"/>
                  </a:lnTo>
                  <a:lnTo>
                    <a:pt x="17068" y="72711"/>
                  </a:lnTo>
                  <a:lnTo>
                    <a:pt x="18999" y="79906"/>
                  </a:lnTo>
                  <a:lnTo>
                    <a:pt x="21239" y="87561"/>
                  </a:lnTo>
                  <a:lnTo>
                    <a:pt x="22732" y="94569"/>
                  </a:lnTo>
                  <a:lnTo>
                    <a:pt x="23727" y="101146"/>
                  </a:lnTo>
                  <a:lnTo>
                    <a:pt x="24390" y="107436"/>
                  </a:lnTo>
                  <a:lnTo>
                    <a:pt x="24833" y="114487"/>
                  </a:lnTo>
                  <a:lnTo>
                    <a:pt x="25325" y="129940"/>
                  </a:lnTo>
                  <a:lnTo>
                    <a:pt x="25666" y="162303"/>
                  </a:lnTo>
                  <a:lnTo>
                    <a:pt x="25718" y="248097"/>
                  </a:lnTo>
                  <a:lnTo>
                    <a:pt x="26670" y="248266"/>
                  </a:lnTo>
                  <a:lnTo>
                    <a:pt x="28258" y="248378"/>
                  </a:lnTo>
                  <a:lnTo>
                    <a:pt x="34290" y="2486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341"/>
            <p:cNvSpPr/>
            <p:nvPr/>
          </p:nvSpPr>
          <p:spPr>
            <a:xfrm>
              <a:off x="5524211" y="1963102"/>
              <a:ext cx="700038" cy="3583306"/>
            </a:xfrm>
            <a:custGeom>
              <a:avLst/>
              <a:gdLst/>
              <a:ahLst/>
              <a:cxnLst/>
              <a:rect l="0" t="0" r="0" b="0"/>
              <a:pathLst>
                <a:path w="700038" h="3583306">
                  <a:moveTo>
                    <a:pt x="676564" y="0"/>
                  </a:moveTo>
                  <a:lnTo>
                    <a:pt x="663793" y="0"/>
                  </a:lnTo>
                  <a:lnTo>
                    <a:pt x="661383" y="953"/>
                  </a:lnTo>
                  <a:lnTo>
                    <a:pt x="656164" y="4551"/>
                  </a:lnTo>
                  <a:lnTo>
                    <a:pt x="648130" y="6785"/>
                  </a:lnTo>
                  <a:lnTo>
                    <a:pt x="643320" y="7381"/>
                  </a:lnTo>
                  <a:lnTo>
                    <a:pt x="630356" y="13123"/>
                  </a:lnTo>
                  <a:lnTo>
                    <a:pt x="615070" y="22025"/>
                  </a:lnTo>
                  <a:lnTo>
                    <a:pt x="598750" y="32331"/>
                  </a:lnTo>
                  <a:lnTo>
                    <a:pt x="579432" y="40722"/>
                  </a:lnTo>
                  <a:lnTo>
                    <a:pt x="558146" y="49531"/>
                  </a:lnTo>
                  <a:lnTo>
                    <a:pt x="547136" y="55881"/>
                  </a:lnTo>
                  <a:lnTo>
                    <a:pt x="523791" y="70556"/>
                  </a:lnTo>
                  <a:lnTo>
                    <a:pt x="455985" y="111703"/>
                  </a:lnTo>
                  <a:lnTo>
                    <a:pt x="440929" y="120189"/>
                  </a:lnTo>
                  <a:lnTo>
                    <a:pt x="393386" y="145784"/>
                  </a:lnTo>
                  <a:lnTo>
                    <a:pt x="363382" y="162900"/>
                  </a:lnTo>
                  <a:lnTo>
                    <a:pt x="349666" y="171465"/>
                  </a:lnTo>
                  <a:lnTo>
                    <a:pt x="336712" y="180033"/>
                  </a:lnTo>
                  <a:lnTo>
                    <a:pt x="324266" y="188602"/>
                  </a:lnTo>
                  <a:lnTo>
                    <a:pt x="297737" y="205743"/>
                  </a:lnTo>
                  <a:lnTo>
                    <a:pt x="283995" y="214315"/>
                  </a:lnTo>
                  <a:lnTo>
                    <a:pt x="271024" y="222886"/>
                  </a:lnTo>
                  <a:lnTo>
                    <a:pt x="246451" y="240031"/>
                  </a:lnTo>
                  <a:lnTo>
                    <a:pt x="225370" y="257175"/>
                  </a:lnTo>
                  <a:lnTo>
                    <a:pt x="206476" y="273368"/>
                  </a:lnTo>
                  <a:lnTo>
                    <a:pt x="188553" y="286914"/>
                  </a:lnTo>
                  <a:lnTo>
                    <a:pt x="171063" y="299285"/>
                  </a:lnTo>
                  <a:lnTo>
                    <a:pt x="155669" y="311133"/>
                  </a:lnTo>
                  <a:lnTo>
                    <a:pt x="130107" y="339999"/>
                  </a:lnTo>
                  <a:lnTo>
                    <a:pt x="124132" y="348913"/>
                  </a:lnTo>
                  <a:lnTo>
                    <a:pt x="120296" y="357846"/>
                  </a:lnTo>
                  <a:lnTo>
                    <a:pt x="119631" y="363944"/>
                  </a:lnTo>
                  <a:lnTo>
                    <a:pt x="121443" y="365502"/>
                  </a:lnTo>
                  <a:lnTo>
                    <a:pt x="124555" y="366541"/>
                  </a:lnTo>
                  <a:lnTo>
                    <a:pt x="143239" y="368207"/>
                  </a:lnTo>
                  <a:lnTo>
                    <a:pt x="164212" y="363945"/>
                  </a:lnTo>
                  <a:lnTo>
                    <a:pt x="180247" y="359238"/>
                  </a:lnTo>
                  <a:lnTo>
                    <a:pt x="198803" y="353971"/>
                  </a:lnTo>
                  <a:lnTo>
                    <a:pt x="222925" y="348456"/>
                  </a:lnTo>
                  <a:lnTo>
                    <a:pt x="263281" y="339995"/>
                  </a:lnTo>
                  <a:lnTo>
                    <a:pt x="277217" y="338106"/>
                  </a:lnTo>
                  <a:lnTo>
                    <a:pt x="291270" y="336847"/>
                  </a:lnTo>
                  <a:lnTo>
                    <a:pt x="305402" y="336007"/>
                  </a:lnTo>
                  <a:lnTo>
                    <a:pt x="319585" y="334494"/>
                  </a:lnTo>
                  <a:lnTo>
                    <a:pt x="333803" y="332534"/>
                  </a:lnTo>
                  <a:lnTo>
                    <a:pt x="362301" y="327815"/>
                  </a:lnTo>
                  <a:lnTo>
                    <a:pt x="419401" y="317025"/>
                  </a:lnTo>
                  <a:lnTo>
                    <a:pt x="433684" y="314220"/>
                  </a:lnTo>
                  <a:lnTo>
                    <a:pt x="447969" y="312350"/>
                  </a:lnTo>
                  <a:lnTo>
                    <a:pt x="462254" y="311103"/>
                  </a:lnTo>
                  <a:lnTo>
                    <a:pt x="476541" y="310272"/>
                  </a:lnTo>
                  <a:lnTo>
                    <a:pt x="502575" y="309349"/>
                  </a:lnTo>
                  <a:lnTo>
                    <a:pt x="550332" y="308756"/>
                  </a:lnTo>
                  <a:lnTo>
                    <a:pt x="580424" y="308653"/>
                  </a:lnTo>
                  <a:lnTo>
                    <a:pt x="596053" y="311169"/>
                  </a:lnTo>
                  <a:lnTo>
                    <a:pt x="617057" y="315995"/>
                  </a:lnTo>
                  <a:lnTo>
                    <a:pt x="624081" y="319195"/>
                  </a:lnTo>
                  <a:lnTo>
                    <a:pt x="627288" y="321382"/>
                  </a:lnTo>
                  <a:lnTo>
                    <a:pt x="629426" y="323792"/>
                  </a:lnTo>
                  <a:lnTo>
                    <a:pt x="630851" y="326351"/>
                  </a:lnTo>
                  <a:lnTo>
                    <a:pt x="632434" y="331735"/>
                  </a:lnTo>
                  <a:lnTo>
                    <a:pt x="633138" y="337303"/>
                  </a:lnTo>
                  <a:lnTo>
                    <a:pt x="630910" y="345492"/>
                  </a:lnTo>
                  <a:lnTo>
                    <a:pt x="628983" y="350343"/>
                  </a:lnTo>
                  <a:lnTo>
                    <a:pt x="617169" y="366272"/>
                  </a:lnTo>
                  <a:lnTo>
                    <a:pt x="597053" y="383057"/>
                  </a:lnTo>
                  <a:lnTo>
                    <a:pt x="578678" y="394403"/>
                  </a:lnTo>
                  <a:lnTo>
                    <a:pt x="556859" y="407700"/>
                  </a:lnTo>
                  <a:lnTo>
                    <a:pt x="544373" y="416580"/>
                  </a:lnTo>
                  <a:lnTo>
                    <a:pt x="531287" y="426310"/>
                  </a:lnTo>
                  <a:lnTo>
                    <a:pt x="517800" y="435654"/>
                  </a:lnTo>
                  <a:lnTo>
                    <a:pt x="504046" y="444741"/>
                  </a:lnTo>
                  <a:lnTo>
                    <a:pt x="476064" y="462458"/>
                  </a:lnTo>
                  <a:lnTo>
                    <a:pt x="432583" y="489450"/>
                  </a:lnTo>
                  <a:lnTo>
                    <a:pt x="369713" y="529681"/>
                  </a:lnTo>
                  <a:lnTo>
                    <a:pt x="354839" y="538858"/>
                  </a:lnTo>
                  <a:lnTo>
                    <a:pt x="340161" y="548786"/>
                  </a:lnTo>
                  <a:lnTo>
                    <a:pt x="325613" y="559215"/>
                  </a:lnTo>
                  <a:lnTo>
                    <a:pt x="311151" y="569978"/>
                  </a:lnTo>
                  <a:lnTo>
                    <a:pt x="296748" y="580010"/>
                  </a:lnTo>
                  <a:lnTo>
                    <a:pt x="282383" y="589556"/>
                  </a:lnTo>
                  <a:lnTo>
                    <a:pt x="268044" y="598777"/>
                  </a:lnTo>
                  <a:lnTo>
                    <a:pt x="254675" y="607782"/>
                  </a:lnTo>
                  <a:lnTo>
                    <a:pt x="229660" y="625408"/>
                  </a:lnTo>
                  <a:lnTo>
                    <a:pt x="194157" y="651396"/>
                  </a:lnTo>
                  <a:lnTo>
                    <a:pt x="173554" y="668604"/>
                  </a:lnTo>
                  <a:lnTo>
                    <a:pt x="155823" y="684825"/>
                  </a:lnTo>
                  <a:lnTo>
                    <a:pt x="136084" y="704667"/>
                  </a:lnTo>
                  <a:lnTo>
                    <a:pt x="115054" y="733149"/>
                  </a:lnTo>
                  <a:lnTo>
                    <a:pt x="112679" y="739547"/>
                  </a:lnTo>
                  <a:lnTo>
                    <a:pt x="112998" y="741634"/>
                  </a:lnTo>
                  <a:lnTo>
                    <a:pt x="114163" y="743025"/>
                  </a:lnTo>
                  <a:lnTo>
                    <a:pt x="115892" y="743952"/>
                  </a:lnTo>
                  <a:lnTo>
                    <a:pt x="120354" y="744983"/>
                  </a:lnTo>
                  <a:lnTo>
                    <a:pt x="140081" y="745645"/>
                  </a:lnTo>
                  <a:lnTo>
                    <a:pt x="163275" y="745759"/>
                  </a:lnTo>
                  <a:lnTo>
                    <a:pt x="179831" y="743246"/>
                  </a:lnTo>
                  <a:lnTo>
                    <a:pt x="198618" y="738954"/>
                  </a:lnTo>
                  <a:lnTo>
                    <a:pt x="305394" y="717188"/>
                  </a:lnTo>
                  <a:lnTo>
                    <a:pt x="338879" y="711498"/>
                  </a:lnTo>
                  <a:lnTo>
                    <a:pt x="410153" y="700084"/>
                  </a:lnTo>
                  <a:lnTo>
                    <a:pt x="457504" y="691514"/>
                  </a:lnTo>
                  <a:lnTo>
                    <a:pt x="473374" y="689609"/>
                  </a:lnTo>
                  <a:lnTo>
                    <a:pt x="489668" y="688340"/>
                  </a:lnTo>
                  <a:lnTo>
                    <a:pt x="521109" y="686929"/>
                  </a:lnTo>
                  <a:lnTo>
                    <a:pt x="560230" y="686134"/>
                  </a:lnTo>
                  <a:lnTo>
                    <a:pt x="584220" y="685949"/>
                  </a:lnTo>
                  <a:lnTo>
                    <a:pt x="605042" y="688406"/>
                  </a:lnTo>
                  <a:lnTo>
                    <a:pt x="623821" y="691721"/>
                  </a:lnTo>
                  <a:lnTo>
                    <a:pt x="641693" y="693194"/>
                  </a:lnTo>
                  <a:lnTo>
                    <a:pt x="663269" y="698574"/>
                  </a:lnTo>
                  <a:lnTo>
                    <a:pt x="681726" y="706201"/>
                  </a:lnTo>
                  <a:lnTo>
                    <a:pt x="694709" y="714493"/>
                  </a:lnTo>
                  <a:lnTo>
                    <a:pt x="697233" y="718264"/>
                  </a:lnTo>
                  <a:lnTo>
                    <a:pt x="700037" y="727533"/>
                  </a:lnTo>
                  <a:lnTo>
                    <a:pt x="699833" y="732672"/>
                  </a:lnTo>
                  <a:lnTo>
                    <a:pt x="697065" y="743462"/>
                  </a:lnTo>
                  <a:lnTo>
                    <a:pt x="690121" y="754608"/>
                  </a:lnTo>
                  <a:lnTo>
                    <a:pt x="685602" y="760247"/>
                  </a:lnTo>
                  <a:lnTo>
                    <a:pt x="670420" y="771593"/>
                  </a:lnTo>
                  <a:lnTo>
                    <a:pt x="650973" y="783938"/>
                  </a:lnTo>
                  <a:lnTo>
                    <a:pt x="629630" y="798949"/>
                  </a:lnTo>
                  <a:lnTo>
                    <a:pt x="617652" y="806953"/>
                  </a:lnTo>
                  <a:lnTo>
                    <a:pt x="591643" y="823466"/>
                  </a:lnTo>
                  <a:lnTo>
                    <a:pt x="578040" y="832822"/>
                  </a:lnTo>
                  <a:lnTo>
                    <a:pt x="564208" y="842870"/>
                  </a:lnTo>
                  <a:lnTo>
                    <a:pt x="550225" y="853378"/>
                  </a:lnTo>
                  <a:lnTo>
                    <a:pt x="519448" y="875214"/>
                  </a:lnTo>
                  <a:lnTo>
                    <a:pt x="402079" y="954453"/>
                  </a:lnTo>
                  <a:lnTo>
                    <a:pt x="384989" y="964915"/>
                  </a:lnTo>
                  <a:lnTo>
                    <a:pt x="367881" y="974746"/>
                  </a:lnTo>
                  <a:lnTo>
                    <a:pt x="350760" y="984158"/>
                  </a:lnTo>
                  <a:lnTo>
                    <a:pt x="334584" y="994243"/>
                  </a:lnTo>
                  <a:lnTo>
                    <a:pt x="319037" y="1004776"/>
                  </a:lnTo>
                  <a:lnTo>
                    <a:pt x="303910" y="1015609"/>
                  </a:lnTo>
                  <a:lnTo>
                    <a:pt x="274402" y="1037804"/>
                  </a:lnTo>
                  <a:lnTo>
                    <a:pt x="221204" y="1078547"/>
                  </a:lnTo>
                  <a:lnTo>
                    <a:pt x="199862" y="1096574"/>
                  </a:lnTo>
                  <a:lnTo>
                    <a:pt x="181803" y="1113159"/>
                  </a:lnTo>
                  <a:lnTo>
                    <a:pt x="160928" y="1133206"/>
                  </a:lnTo>
                  <a:lnTo>
                    <a:pt x="143629" y="1151211"/>
                  </a:lnTo>
                  <a:lnTo>
                    <a:pt x="135539" y="1162842"/>
                  </a:lnTo>
                  <a:lnTo>
                    <a:pt x="131308" y="1171821"/>
                  </a:lnTo>
                  <a:lnTo>
                    <a:pt x="130180" y="1175549"/>
                  </a:lnTo>
                  <a:lnTo>
                    <a:pt x="131333" y="1178987"/>
                  </a:lnTo>
                  <a:lnTo>
                    <a:pt x="134006" y="1182231"/>
                  </a:lnTo>
                  <a:lnTo>
                    <a:pt x="137694" y="1185347"/>
                  </a:lnTo>
                  <a:lnTo>
                    <a:pt x="144331" y="1188808"/>
                  </a:lnTo>
                  <a:lnTo>
                    <a:pt x="147435" y="1189731"/>
                  </a:lnTo>
                  <a:lnTo>
                    <a:pt x="165454" y="1191031"/>
                  </a:lnTo>
                  <a:lnTo>
                    <a:pt x="193442" y="1191416"/>
                  </a:lnTo>
                  <a:lnTo>
                    <a:pt x="214828" y="1188966"/>
                  </a:lnTo>
                  <a:lnTo>
                    <a:pt x="225865" y="1186979"/>
                  </a:lnTo>
                  <a:lnTo>
                    <a:pt x="237033" y="1184702"/>
                  </a:lnTo>
                  <a:lnTo>
                    <a:pt x="311978" y="1168616"/>
                  </a:lnTo>
                  <a:lnTo>
                    <a:pt x="339901" y="1162957"/>
                  </a:lnTo>
                  <a:lnTo>
                    <a:pt x="354014" y="1161067"/>
                  </a:lnTo>
                  <a:lnTo>
                    <a:pt x="368186" y="1159807"/>
                  </a:lnTo>
                  <a:lnTo>
                    <a:pt x="382395" y="1158967"/>
                  </a:lnTo>
                  <a:lnTo>
                    <a:pt x="395679" y="1157455"/>
                  </a:lnTo>
                  <a:lnTo>
                    <a:pt x="408345" y="1155494"/>
                  </a:lnTo>
                  <a:lnTo>
                    <a:pt x="420599" y="1153234"/>
                  </a:lnTo>
                  <a:lnTo>
                    <a:pt x="433530" y="1151728"/>
                  </a:lnTo>
                  <a:lnTo>
                    <a:pt x="446914" y="1150724"/>
                  </a:lnTo>
                  <a:lnTo>
                    <a:pt x="460599" y="1150054"/>
                  </a:lnTo>
                  <a:lnTo>
                    <a:pt x="485964" y="1149310"/>
                  </a:lnTo>
                  <a:lnTo>
                    <a:pt x="556373" y="1148767"/>
                  </a:lnTo>
                  <a:lnTo>
                    <a:pt x="597683" y="1148726"/>
                  </a:lnTo>
                  <a:lnTo>
                    <a:pt x="613248" y="1151260"/>
                  </a:lnTo>
                  <a:lnTo>
                    <a:pt x="632721" y="1158041"/>
                  </a:lnTo>
                  <a:lnTo>
                    <a:pt x="644696" y="1162385"/>
                  </a:lnTo>
                  <a:lnTo>
                    <a:pt x="656367" y="1164316"/>
                  </a:lnTo>
                  <a:lnTo>
                    <a:pt x="660242" y="1165783"/>
                  </a:lnTo>
                  <a:lnTo>
                    <a:pt x="662825" y="1167714"/>
                  </a:lnTo>
                  <a:lnTo>
                    <a:pt x="669000" y="1177522"/>
                  </a:lnTo>
                  <a:lnTo>
                    <a:pt x="671521" y="1182207"/>
                  </a:lnTo>
                  <a:lnTo>
                    <a:pt x="672249" y="1186283"/>
                  </a:lnTo>
                  <a:lnTo>
                    <a:pt x="671783" y="1189953"/>
                  </a:lnTo>
                  <a:lnTo>
                    <a:pt x="667771" y="1198475"/>
                  </a:lnTo>
                  <a:lnTo>
                    <a:pt x="649674" y="1224690"/>
                  </a:lnTo>
                  <a:lnTo>
                    <a:pt x="644350" y="1230798"/>
                  </a:lnTo>
                  <a:lnTo>
                    <a:pt x="625734" y="1245204"/>
                  </a:lnTo>
                  <a:lnTo>
                    <a:pt x="614102" y="1253046"/>
                  </a:lnTo>
                  <a:lnTo>
                    <a:pt x="591018" y="1269379"/>
                  </a:lnTo>
                  <a:lnTo>
                    <a:pt x="579528" y="1277736"/>
                  </a:lnTo>
                  <a:lnTo>
                    <a:pt x="554062" y="1297180"/>
                  </a:lnTo>
                  <a:lnTo>
                    <a:pt x="540603" y="1307699"/>
                  </a:lnTo>
                  <a:lnTo>
                    <a:pt x="526868" y="1317570"/>
                  </a:lnTo>
                  <a:lnTo>
                    <a:pt x="512949" y="1327007"/>
                  </a:lnTo>
                  <a:lnTo>
                    <a:pt x="498908" y="1336157"/>
                  </a:lnTo>
                  <a:lnTo>
                    <a:pt x="484784" y="1346066"/>
                  </a:lnTo>
                  <a:lnTo>
                    <a:pt x="456391" y="1367236"/>
                  </a:lnTo>
                  <a:lnTo>
                    <a:pt x="441199" y="1377264"/>
                  </a:lnTo>
                  <a:lnTo>
                    <a:pt x="425356" y="1386806"/>
                  </a:lnTo>
                  <a:lnTo>
                    <a:pt x="409080" y="1396025"/>
                  </a:lnTo>
                  <a:lnTo>
                    <a:pt x="394419" y="1405981"/>
                  </a:lnTo>
                  <a:lnTo>
                    <a:pt x="380834" y="1416428"/>
                  </a:lnTo>
                  <a:lnTo>
                    <a:pt x="367969" y="1427203"/>
                  </a:lnTo>
                  <a:lnTo>
                    <a:pt x="354628" y="1437244"/>
                  </a:lnTo>
                  <a:lnTo>
                    <a:pt x="340973" y="1446795"/>
                  </a:lnTo>
                  <a:lnTo>
                    <a:pt x="327107" y="1456020"/>
                  </a:lnTo>
                  <a:lnTo>
                    <a:pt x="301539" y="1473890"/>
                  </a:lnTo>
                  <a:lnTo>
                    <a:pt x="278429" y="1490405"/>
                  </a:lnTo>
                  <a:lnTo>
                    <a:pt x="240309" y="1516529"/>
                  </a:lnTo>
                  <a:lnTo>
                    <a:pt x="223592" y="1527453"/>
                  </a:lnTo>
                  <a:lnTo>
                    <a:pt x="209813" y="1535483"/>
                  </a:lnTo>
                  <a:lnTo>
                    <a:pt x="199879" y="1544767"/>
                  </a:lnTo>
                  <a:lnTo>
                    <a:pt x="190291" y="1557147"/>
                  </a:lnTo>
                  <a:lnTo>
                    <a:pt x="190457" y="1558164"/>
                  </a:lnTo>
                  <a:lnTo>
                    <a:pt x="191520" y="1558841"/>
                  </a:lnTo>
                  <a:lnTo>
                    <a:pt x="195241" y="1559593"/>
                  </a:lnTo>
                  <a:lnTo>
                    <a:pt x="212695" y="1560116"/>
                  </a:lnTo>
                  <a:lnTo>
                    <a:pt x="223067" y="1557620"/>
                  </a:lnTo>
                  <a:lnTo>
                    <a:pt x="242157" y="1550860"/>
                  </a:lnTo>
                  <a:lnTo>
                    <a:pt x="259656" y="1545569"/>
                  </a:lnTo>
                  <a:lnTo>
                    <a:pt x="270990" y="1542824"/>
                  </a:lnTo>
                  <a:lnTo>
                    <a:pt x="283309" y="1540042"/>
                  </a:lnTo>
                  <a:lnTo>
                    <a:pt x="295332" y="1536282"/>
                  </a:lnTo>
                  <a:lnTo>
                    <a:pt x="307157" y="1531871"/>
                  </a:lnTo>
                  <a:lnTo>
                    <a:pt x="318849" y="1527024"/>
                  </a:lnTo>
                  <a:lnTo>
                    <a:pt x="331407" y="1522841"/>
                  </a:lnTo>
                  <a:lnTo>
                    <a:pt x="344542" y="1519100"/>
                  </a:lnTo>
                  <a:lnTo>
                    <a:pt x="358061" y="1515653"/>
                  </a:lnTo>
                  <a:lnTo>
                    <a:pt x="385782" y="1509284"/>
                  </a:lnTo>
                  <a:lnTo>
                    <a:pt x="511164" y="1483056"/>
                  </a:lnTo>
                  <a:lnTo>
                    <a:pt x="523435" y="1480194"/>
                  </a:lnTo>
                  <a:lnTo>
                    <a:pt x="536378" y="1478286"/>
                  </a:lnTo>
                  <a:lnTo>
                    <a:pt x="549769" y="1477014"/>
                  </a:lnTo>
                  <a:lnTo>
                    <a:pt x="563459" y="1476166"/>
                  </a:lnTo>
                  <a:lnTo>
                    <a:pt x="575443" y="1476553"/>
                  </a:lnTo>
                  <a:lnTo>
                    <a:pt x="596379" y="1479523"/>
                  </a:lnTo>
                  <a:lnTo>
                    <a:pt x="612669" y="1481479"/>
                  </a:lnTo>
                  <a:lnTo>
                    <a:pt x="626258" y="1483300"/>
                  </a:lnTo>
                  <a:lnTo>
                    <a:pt x="638648" y="1487285"/>
                  </a:lnTo>
                  <a:lnTo>
                    <a:pt x="647964" y="1492230"/>
                  </a:lnTo>
                  <a:lnTo>
                    <a:pt x="661707" y="1503167"/>
                  </a:lnTo>
                  <a:lnTo>
                    <a:pt x="663801" y="1505983"/>
                  </a:lnTo>
                  <a:lnTo>
                    <a:pt x="666129" y="1511654"/>
                  </a:lnTo>
                  <a:lnTo>
                    <a:pt x="665797" y="1515451"/>
                  </a:lnTo>
                  <a:lnTo>
                    <a:pt x="662888" y="1524752"/>
                  </a:lnTo>
                  <a:lnTo>
                    <a:pt x="655881" y="1535235"/>
                  </a:lnTo>
                  <a:lnTo>
                    <a:pt x="638685" y="1554387"/>
                  </a:lnTo>
                  <a:lnTo>
                    <a:pt x="607275" y="1586458"/>
                  </a:lnTo>
                  <a:lnTo>
                    <a:pt x="585443" y="1603300"/>
                  </a:lnTo>
                  <a:lnTo>
                    <a:pt x="572954" y="1611792"/>
                  </a:lnTo>
                  <a:lnTo>
                    <a:pt x="559866" y="1621263"/>
                  </a:lnTo>
                  <a:lnTo>
                    <a:pt x="532623" y="1641946"/>
                  </a:lnTo>
                  <a:lnTo>
                    <a:pt x="517738" y="1651844"/>
                  </a:lnTo>
                  <a:lnTo>
                    <a:pt x="502100" y="1661299"/>
                  </a:lnTo>
                  <a:lnTo>
                    <a:pt x="455325" y="1688260"/>
                  </a:lnTo>
                  <a:lnTo>
                    <a:pt x="440489" y="1697006"/>
                  </a:lnTo>
                  <a:lnTo>
                    <a:pt x="425836" y="1706648"/>
                  </a:lnTo>
                  <a:lnTo>
                    <a:pt x="411304" y="1716885"/>
                  </a:lnTo>
                  <a:lnTo>
                    <a:pt x="396854" y="1727520"/>
                  </a:lnTo>
                  <a:lnTo>
                    <a:pt x="382458" y="1737467"/>
                  </a:lnTo>
                  <a:lnTo>
                    <a:pt x="368098" y="1746957"/>
                  </a:lnTo>
                  <a:lnTo>
                    <a:pt x="353763" y="1756140"/>
                  </a:lnTo>
                  <a:lnTo>
                    <a:pt x="339443" y="1766073"/>
                  </a:lnTo>
                  <a:lnTo>
                    <a:pt x="325134" y="1776505"/>
                  </a:lnTo>
                  <a:lnTo>
                    <a:pt x="272501" y="1816071"/>
                  </a:lnTo>
                  <a:lnTo>
                    <a:pt x="259551" y="1825077"/>
                  </a:lnTo>
                  <a:lnTo>
                    <a:pt x="246155" y="1833938"/>
                  </a:lnTo>
                  <a:lnTo>
                    <a:pt x="232462" y="1842703"/>
                  </a:lnTo>
                  <a:lnTo>
                    <a:pt x="220476" y="1851404"/>
                  </a:lnTo>
                  <a:lnTo>
                    <a:pt x="199538" y="1868691"/>
                  </a:lnTo>
                  <a:lnTo>
                    <a:pt x="180707" y="1885900"/>
                  </a:lnTo>
                  <a:lnTo>
                    <a:pt x="161860" y="1903073"/>
                  </a:lnTo>
                  <a:lnTo>
                    <a:pt x="131735" y="1927853"/>
                  </a:lnTo>
                  <a:lnTo>
                    <a:pt x="109897" y="1947684"/>
                  </a:lnTo>
                  <a:lnTo>
                    <a:pt x="87992" y="1968912"/>
                  </a:lnTo>
                  <a:lnTo>
                    <a:pt x="84157" y="1972690"/>
                  </a:lnTo>
                  <a:lnTo>
                    <a:pt x="81601" y="1976162"/>
                  </a:lnTo>
                  <a:lnTo>
                    <a:pt x="78761" y="1982559"/>
                  </a:lnTo>
                  <a:lnTo>
                    <a:pt x="77162" y="1991516"/>
                  </a:lnTo>
                  <a:lnTo>
                    <a:pt x="76688" y="2000202"/>
                  </a:lnTo>
                  <a:lnTo>
                    <a:pt x="77574" y="2002123"/>
                  </a:lnTo>
                  <a:lnTo>
                    <a:pt x="79117" y="2003404"/>
                  </a:lnTo>
                  <a:lnTo>
                    <a:pt x="81099" y="2004258"/>
                  </a:lnTo>
                  <a:lnTo>
                    <a:pt x="85840" y="2005206"/>
                  </a:lnTo>
                  <a:lnTo>
                    <a:pt x="105747" y="2005815"/>
                  </a:lnTo>
                  <a:lnTo>
                    <a:pt x="118385" y="2003358"/>
                  </a:lnTo>
                  <a:lnTo>
                    <a:pt x="132256" y="1999092"/>
                  </a:lnTo>
                  <a:lnTo>
                    <a:pt x="151122" y="1994020"/>
                  </a:lnTo>
                  <a:lnTo>
                    <a:pt x="172207" y="1986051"/>
                  </a:lnTo>
                  <a:lnTo>
                    <a:pt x="183163" y="1981259"/>
                  </a:lnTo>
                  <a:lnTo>
                    <a:pt x="194277" y="1977112"/>
                  </a:lnTo>
                  <a:lnTo>
                    <a:pt x="205497" y="1973395"/>
                  </a:lnTo>
                  <a:lnTo>
                    <a:pt x="216787" y="1969964"/>
                  </a:lnTo>
                  <a:lnTo>
                    <a:pt x="229076" y="1965772"/>
                  </a:lnTo>
                  <a:lnTo>
                    <a:pt x="255430" y="1956034"/>
                  </a:lnTo>
                  <a:lnTo>
                    <a:pt x="270078" y="1951723"/>
                  </a:lnTo>
                  <a:lnTo>
                    <a:pt x="285558" y="1947896"/>
                  </a:lnTo>
                  <a:lnTo>
                    <a:pt x="301593" y="1944392"/>
                  </a:lnTo>
                  <a:lnTo>
                    <a:pt x="317046" y="1940151"/>
                  </a:lnTo>
                  <a:lnTo>
                    <a:pt x="332110" y="1935420"/>
                  </a:lnTo>
                  <a:lnTo>
                    <a:pt x="346916" y="1930360"/>
                  </a:lnTo>
                  <a:lnTo>
                    <a:pt x="361548" y="1926034"/>
                  </a:lnTo>
                  <a:lnTo>
                    <a:pt x="376066" y="1922198"/>
                  </a:lnTo>
                  <a:lnTo>
                    <a:pt x="404896" y="1915395"/>
                  </a:lnTo>
                  <a:lnTo>
                    <a:pt x="433585" y="1909197"/>
                  </a:lnTo>
                  <a:lnTo>
                    <a:pt x="446950" y="1907163"/>
                  </a:lnTo>
                  <a:lnTo>
                    <a:pt x="459671" y="1905807"/>
                  </a:lnTo>
                  <a:lnTo>
                    <a:pt x="471961" y="1904903"/>
                  </a:lnTo>
                  <a:lnTo>
                    <a:pt x="484917" y="1904300"/>
                  </a:lnTo>
                  <a:lnTo>
                    <a:pt x="512012" y="1903631"/>
                  </a:lnTo>
                  <a:lnTo>
                    <a:pt x="572794" y="1903142"/>
                  </a:lnTo>
                  <a:lnTo>
                    <a:pt x="587899" y="1905656"/>
                  </a:lnTo>
                  <a:lnTo>
                    <a:pt x="607112" y="1912426"/>
                  </a:lnTo>
                  <a:lnTo>
                    <a:pt x="618074" y="1917720"/>
                  </a:lnTo>
                  <a:lnTo>
                    <a:pt x="626120" y="1923247"/>
                  </a:lnTo>
                  <a:lnTo>
                    <a:pt x="628648" y="1927007"/>
                  </a:lnTo>
                  <a:lnTo>
                    <a:pt x="631455" y="1936265"/>
                  </a:lnTo>
                  <a:lnTo>
                    <a:pt x="633036" y="1952188"/>
                  </a:lnTo>
                  <a:lnTo>
                    <a:pt x="631352" y="1957731"/>
                  </a:lnTo>
                  <a:lnTo>
                    <a:pt x="624402" y="1968970"/>
                  </a:lnTo>
                  <a:lnTo>
                    <a:pt x="605228" y="1990558"/>
                  </a:lnTo>
                  <a:lnTo>
                    <a:pt x="581450" y="2015053"/>
                  </a:lnTo>
                  <a:lnTo>
                    <a:pt x="559678" y="2031911"/>
                  </a:lnTo>
                  <a:lnTo>
                    <a:pt x="547205" y="2040408"/>
                  </a:lnTo>
                  <a:lnTo>
                    <a:pt x="534127" y="2049882"/>
                  </a:lnTo>
                  <a:lnTo>
                    <a:pt x="469340" y="2099084"/>
                  </a:lnTo>
                  <a:lnTo>
                    <a:pt x="440637" y="2121964"/>
                  </a:lnTo>
                  <a:lnTo>
                    <a:pt x="250817" y="2274549"/>
                  </a:lnTo>
                  <a:lnTo>
                    <a:pt x="212491" y="2304303"/>
                  </a:lnTo>
                  <a:lnTo>
                    <a:pt x="191227" y="2324932"/>
                  </a:lnTo>
                  <a:lnTo>
                    <a:pt x="172251" y="2345848"/>
                  </a:lnTo>
                  <a:lnTo>
                    <a:pt x="154292" y="2364669"/>
                  </a:lnTo>
                  <a:lnTo>
                    <a:pt x="136785" y="2380019"/>
                  </a:lnTo>
                  <a:lnTo>
                    <a:pt x="120432" y="2393192"/>
                  </a:lnTo>
                  <a:lnTo>
                    <a:pt x="101468" y="2410365"/>
                  </a:lnTo>
                  <a:lnTo>
                    <a:pt x="92988" y="2418426"/>
                  </a:lnTo>
                  <a:lnTo>
                    <a:pt x="90345" y="2421909"/>
                  </a:lnTo>
                  <a:lnTo>
                    <a:pt x="85757" y="2432732"/>
                  </a:lnTo>
                  <a:lnTo>
                    <a:pt x="86477" y="2433351"/>
                  </a:lnTo>
                  <a:lnTo>
                    <a:pt x="89818" y="2434040"/>
                  </a:lnTo>
                  <a:lnTo>
                    <a:pt x="97054" y="2434427"/>
                  </a:lnTo>
                  <a:lnTo>
                    <a:pt x="104996" y="2431978"/>
                  </a:lnTo>
                  <a:lnTo>
                    <a:pt x="122718" y="2422703"/>
                  </a:lnTo>
                  <a:lnTo>
                    <a:pt x="138945" y="2414067"/>
                  </a:lnTo>
                  <a:lnTo>
                    <a:pt x="169501" y="2402898"/>
                  </a:lnTo>
                  <a:lnTo>
                    <a:pt x="180407" y="2398222"/>
                  </a:lnTo>
                  <a:lnTo>
                    <a:pt x="191487" y="2393199"/>
                  </a:lnTo>
                  <a:lnTo>
                    <a:pt x="202684" y="2388899"/>
                  </a:lnTo>
                  <a:lnTo>
                    <a:pt x="213959" y="2385079"/>
                  </a:lnTo>
                  <a:lnTo>
                    <a:pt x="225286" y="2381580"/>
                  </a:lnTo>
                  <a:lnTo>
                    <a:pt x="237599" y="2377343"/>
                  </a:lnTo>
                  <a:lnTo>
                    <a:pt x="263981" y="2367554"/>
                  </a:lnTo>
                  <a:lnTo>
                    <a:pt x="277683" y="2363230"/>
                  </a:lnTo>
                  <a:lnTo>
                    <a:pt x="291581" y="2359394"/>
                  </a:lnTo>
                  <a:lnTo>
                    <a:pt x="343554" y="2346394"/>
                  </a:lnTo>
                  <a:lnTo>
                    <a:pt x="369809" y="2340464"/>
                  </a:lnTo>
                  <a:lnTo>
                    <a:pt x="383479" y="2337550"/>
                  </a:lnTo>
                  <a:lnTo>
                    <a:pt x="395448" y="2335606"/>
                  </a:lnTo>
                  <a:lnTo>
                    <a:pt x="416369" y="2333448"/>
                  </a:lnTo>
                  <a:lnTo>
                    <a:pt x="437731" y="2329948"/>
                  </a:lnTo>
                  <a:lnTo>
                    <a:pt x="448762" y="2327681"/>
                  </a:lnTo>
                  <a:lnTo>
                    <a:pt x="468639" y="2327703"/>
                  </a:lnTo>
                  <a:lnTo>
                    <a:pt x="486998" y="2329935"/>
                  </a:lnTo>
                  <a:lnTo>
                    <a:pt x="504682" y="2330926"/>
                  </a:lnTo>
                  <a:lnTo>
                    <a:pt x="516987" y="2333907"/>
                  </a:lnTo>
                  <a:lnTo>
                    <a:pt x="537198" y="2343582"/>
                  </a:lnTo>
                  <a:lnTo>
                    <a:pt x="540790" y="2346296"/>
                  </a:lnTo>
                  <a:lnTo>
                    <a:pt x="543186" y="2349058"/>
                  </a:lnTo>
                  <a:lnTo>
                    <a:pt x="544783" y="2351850"/>
                  </a:lnTo>
                  <a:lnTo>
                    <a:pt x="546557" y="2360035"/>
                  </a:lnTo>
                  <a:lnTo>
                    <a:pt x="547030" y="2364884"/>
                  </a:lnTo>
                  <a:lnTo>
                    <a:pt x="545016" y="2375352"/>
                  </a:lnTo>
                  <a:lnTo>
                    <a:pt x="543145" y="2380811"/>
                  </a:lnTo>
                  <a:lnTo>
                    <a:pt x="533447" y="2394496"/>
                  </a:lnTo>
                  <a:lnTo>
                    <a:pt x="514461" y="2418265"/>
                  </a:lnTo>
                  <a:lnTo>
                    <a:pt x="500696" y="2435907"/>
                  </a:lnTo>
                  <a:lnTo>
                    <a:pt x="481878" y="2456448"/>
                  </a:lnTo>
                  <a:lnTo>
                    <a:pt x="470573" y="2467260"/>
                  </a:lnTo>
                  <a:lnTo>
                    <a:pt x="458274" y="2478277"/>
                  </a:lnTo>
                  <a:lnTo>
                    <a:pt x="431909" y="2500679"/>
                  </a:lnTo>
                  <a:lnTo>
                    <a:pt x="311926" y="2599148"/>
                  </a:lnTo>
                  <a:lnTo>
                    <a:pt x="297265" y="2611923"/>
                  </a:lnTo>
                  <a:lnTo>
                    <a:pt x="282727" y="2625202"/>
                  </a:lnTo>
                  <a:lnTo>
                    <a:pt x="268274" y="2638817"/>
                  </a:lnTo>
                  <a:lnTo>
                    <a:pt x="253875" y="2651704"/>
                  </a:lnTo>
                  <a:lnTo>
                    <a:pt x="225177" y="2676183"/>
                  </a:lnTo>
                  <a:lnTo>
                    <a:pt x="182245" y="2711384"/>
                  </a:lnTo>
                  <a:lnTo>
                    <a:pt x="168900" y="2722942"/>
                  </a:lnTo>
                  <a:lnTo>
                    <a:pt x="156194" y="2734457"/>
                  </a:lnTo>
                  <a:lnTo>
                    <a:pt x="132868" y="2756459"/>
                  </a:lnTo>
                  <a:lnTo>
                    <a:pt x="112976" y="2775763"/>
                  </a:lnTo>
                  <a:lnTo>
                    <a:pt x="94610" y="2796408"/>
                  </a:lnTo>
                  <a:lnTo>
                    <a:pt x="76923" y="2817331"/>
                  </a:lnTo>
                  <a:lnTo>
                    <a:pt x="59536" y="2836155"/>
                  </a:lnTo>
                  <a:lnTo>
                    <a:pt x="38234" y="2858266"/>
                  </a:lnTo>
                  <a:lnTo>
                    <a:pt x="19857" y="2876883"/>
                  </a:lnTo>
                  <a:lnTo>
                    <a:pt x="6898" y="2894464"/>
                  </a:lnTo>
                  <a:lnTo>
                    <a:pt x="2697" y="2903456"/>
                  </a:lnTo>
                  <a:lnTo>
                    <a:pt x="332" y="2913873"/>
                  </a:lnTo>
                  <a:lnTo>
                    <a:pt x="0" y="2916990"/>
                  </a:lnTo>
                  <a:lnTo>
                    <a:pt x="731" y="2919068"/>
                  </a:lnTo>
                  <a:lnTo>
                    <a:pt x="2171" y="2920453"/>
                  </a:lnTo>
                  <a:lnTo>
                    <a:pt x="4084" y="2921376"/>
                  </a:lnTo>
                  <a:lnTo>
                    <a:pt x="8749" y="2922402"/>
                  </a:lnTo>
                  <a:lnTo>
                    <a:pt x="29151" y="2923114"/>
                  </a:lnTo>
                  <a:lnTo>
                    <a:pt x="39892" y="2923174"/>
                  </a:lnTo>
                  <a:lnTo>
                    <a:pt x="51016" y="2920661"/>
                  </a:lnTo>
                  <a:lnTo>
                    <a:pt x="63263" y="2915417"/>
                  </a:lnTo>
                  <a:lnTo>
                    <a:pt x="78230" y="2906736"/>
                  </a:lnTo>
                  <a:lnTo>
                    <a:pt x="96948" y="2899068"/>
                  </a:lnTo>
                  <a:lnTo>
                    <a:pt x="117967" y="2891532"/>
                  </a:lnTo>
                  <a:lnTo>
                    <a:pt x="128905" y="2886856"/>
                  </a:lnTo>
                  <a:lnTo>
                    <a:pt x="140008" y="2881833"/>
                  </a:lnTo>
                  <a:lnTo>
                    <a:pt x="165045" y="2871172"/>
                  </a:lnTo>
                  <a:lnTo>
                    <a:pt x="178388" y="2865662"/>
                  </a:lnTo>
                  <a:lnTo>
                    <a:pt x="191094" y="2860084"/>
                  </a:lnTo>
                  <a:lnTo>
                    <a:pt x="228132" y="2843132"/>
                  </a:lnTo>
                  <a:lnTo>
                    <a:pt x="255011" y="2831747"/>
                  </a:lnTo>
                  <a:lnTo>
                    <a:pt x="268846" y="2826996"/>
                  </a:lnTo>
                  <a:lnTo>
                    <a:pt x="282832" y="2822877"/>
                  </a:lnTo>
                  <a:lnTo>
                    <a:pt x="296918" y="2819178"/>
                  </a:lnTo>
                  <a:lnTo>
                    <a:pt x="310119" y="2814807"/>
                  </a:lnTo>
                  <a:lnTo>
                    <a:pt x="322730" y="2809988"/>
                  </a:lnTo>
                  <a:lnTo>
                    <a:pt x="334947" y="2804870"/>
                  </a:lnTo>
                  <a:lnTo>
                    <a:pt x="346901" y="2800506"/>
                  </a:lnTo>
                  <a:lnTo>
                    <a:pt x="358681" y="2796644"/>
                  </a:lnTo>
                  <a:lnTo>
                    <a:pt x="370345" y="2793117"/>
                  </a:lnTo>
                  <a:lnTo>
                    <a:pt x="393464" y="2786658"/>
                  </a:lnTo>
                  <a:lnTo>
                    <a:pt x="404963" y="2783602"/>
                  </a:lnTo>
                  <a:lnTo>
                    <a:pt x="425359" y="2780207"/>
                  </a:lnTo>
                  <a:lnTo>
                    <a:pt x="443950" y="2778698"/>
                  </a:lnTo>
                  <a:lnTo>
                    <a:pt x="461737" y="2778027"/>
                  </a:lnTo>
                  <a:lnTo>
                    <a:pt x="487816" y="2777649"/>
                  </a:lnTo>
                  <a:lnTo>
                    <a:pt x="499966" y="2780101"/>
                  </a:lnTo>
                  <a:lnTo>
                    <a:pt x="508540" y="2784365"/>
                  </a:lnTo>
                  <a:lnTo>
                    <a:pt x="521807" y="2794864"/>
                  </a:lnTo>
                  <a:lnTo>
                    <a:pt x="524815" y="2797646"/>
                  </a:lnTo>
                  <a:lnTo>
                    <a:pt x="525868" y="2801405"/>
                  </a:lnTo>
                  <a:lnTo>
                    <a:pt x="525617" y="2805815"/>
                  </a:lnTo>
                  <a:lnTo>
                    <a:pt x="518372" y="2831134"/>
                  </a:lnTo>
                  <a:lnTo>
                    <a:pt x="505973" y="2855297"/>
                  </a:lnTo>
                  <a:lnTo>
                    <a:pt x="485683" y="2880554"/>
                  </a:lnTo>
                  <a:lnTo>
                    <a:pt x="467268" y="2902671"/>
                  </a:lnTo>
                  <a:lnTo>
                    <a:pt x="446383" y="2927423"/>
                  </a:lnTo>
                  <a:lnTo>
                    <a:pt x="435480" y="2939358"/>
                  </a:lnTo>
                  <a:lnTo>
                    <a:pt x="413206" y="2962779"/>
                  </a:lnTo>
                  <a:lnTo>
                    <a:pt x="280557" y="3096333"/>
                  </a:lnTo>
                  <a:lnTo>
                    <a:pt x="259578" y="3119859"/>
                  </a:lnTo>
                  <a:lnTo>
                    <a:pt x="240730" y="3142061"/>
                  </a:lnTo>
                  <a:lnTo>
                    <a:pt x="222827" y="3161454"/>
                  </a:lnTo>
                  <a:lnTo>
                    <a:pt x="196683" y="3188437"/>
                  </a:lnTo>
                  <a:lnTo>
                    <a:pt x="175390" y="3214530"/>
                  </a:lnTo>
                  <a:lnTo>
                    <a:pt x="157016" y="3235808"/>
                  </a:lnTo>
                  <a:lnTo>
                    <a:pt x="144058" y="3254177"/>
                  </a:lnTo>
                  <a:lnTo>
                    <a:pt x="139857" y="3265893"/>
                  </a:lnTo>
                  <a:lnTo>
                    <a:pt x="136693" y="3282251"/>
                  </a:lnTo>
                  <a:lnTo>
                    <a:pt x="145656" y="3282966"/>
                  </a:lnTo>
                  <a:lnTo>
                    <a:pt x="149270" y="3282115"/>
                  </a:lnTo>
                  <a:lnTo>
                    <a:pt x="155826" y="3278628"/>
                  </a:lnTo>
                  <a:lnTo>
                    <a:pt x="173974" y="3266758"/>
                  </a:lnTo>
                  <a:lnTo>
                    <a:pt x="189348" y="3259103"/>
                  </a:lnTo>
                  <a:lnTo>
                    <a:pt x="206658" y="3250620"/>
                  </a:lnTo>
                  <a:lnTo>
                    <a:pt x="227052" y="3237325"/>
                  </a:lnTo>
                  <a:lnTo>
                    <a:pt x="255402" y="3218326"/>
                  </a:lnTo>
                  <a:lnTo>
                    <a:pt x="278243" y="3203922"/>
                  </a:lnTo>
                  <a:lnTo>
                    <a:pt x="291002" y="3196081"/>
                  </a:lnTo>
                  <a:lnTo>
                    <a:pt x="303317" y="3188948"/>
                  </a:lnTo>
                  <a:lnTo>
                    <a:pt x="339806" y="3168855"/>
                  </a:lnTo>
                  <a:lnTo>
                    <a:pt x="379404" y="3146180"/>
                  </a:lnTo>
                  <a:lnTo>
                    <a:pt x="403840" y="3133122"/>
                  </a:lnTo>
                  <a:lnTo>
                    <a:pt x="439017" y="3115061"/>
                  </a:lnTo>
                  <a:lnTo>
                    <a:pt x="451525" y="3109218"/>
                  </a:lnTo>
                  <a:lnTo>
                    <a:pt x="478121" y="3097644"/>
                  </a:lnTo>
                  <a:lnTo>
                    <a:pt x="489976" y="3092844"/>
                  </a:lnTo>
                  <a:lnTo>
                    <a:pt x="510769" y="3084970"/>
                  </a:lnTo>
                  <a:lnTo>
                    <a:pt x="532074" y="3078295"/>
                  </a:lnTo>
                  <a:lnTo>
                    <a:pt x="553291" y="3073106"/>
                  </a:lnTo>
                  <a:lnTo>
                    <a:pt x="572246" y="3070800"/>
                  </a:lnTo>
                  <a:lnTo>
                    <a:pt x="587655" y="3069775"/>
                  </a:lnTo>
                  <a:lnTo>
                    <a:pt x="594431" y="3069502"/>
                  </a:lnTo>
                  <a:lnTo>
                    <a:pt x="599901" y="3070272"/>
                  </a:lnTo>
                  <a:lnTo>
                    <a:pt x="608519" y="3073668"/>
                  </a:lnTo>
                  <a:lnTo>
                    <a:pt x="618725" y="3080935"/>
                  </a:lnTo>
                  <a:lnTo>
                    <a:pt x="620860" y="3083609"/>
                  </a:lnTo>
                  <a:lnTo>
                    <a:pt x="622283" y="3086344"/>
                  </a:lnTo>
                  <a:lnTo>
                    <a:pt x="623231" y="3089121"/>
                  </a:lnTo>
                  <a:lnTo>
                    <a:pt x="624567" y="3102129"/>
                  </a:lnTo>
                  <a:lnTo>
                    <a:pt x="619799" y="3115132"/>
                  </a:lnTo>
                  <a:lnTo>
                    <a:pt x="601216" y="3146762"/>
                  </a:lnTo>
                  <a:lnTo>
                    <a:pt x="580261" y="3176570"/>
                  </a:lnTo>
                  <a:lnTo>
                    <a:pt x="561690" y="3200921"/>
                  </a:lnTo>
                  <a:lnTo>
                    <a:pt x="518723" y="3255360"/>
                  </a:lnTo>
                  <a:lnTo>
                    <a:pt x="506567" y="3269425"/>
                  </a:lnTo>
                  <a:lnTo>
                    <a:pt x="493700" y="3283564"/>
                  </a:lnTo>
                  <a:lnTo>
                    <a:pt x="480359" y="3297753"/>
                  </a:lnTo>
                  <a:lnTo>
                    <a:pt x="467656" y="3311974"/>
                  </a:lnTo>
                  <a:lnTo>
                    <a:pt x="443380" y="3340476"/>
                  </a:lnTo>
                  <a:lnTo>
                    <a:pt x="430620" y="3354744"/>
                  </a:lnTo>
                  <a:lnTo>
                    <a:pt x="403743" y="3383298"/>
                  </a:lnTo>
                  <a:lnTo>
                    <a:pt x="390861" y="3397580"/>
                  </a:lnTo>
                  <a:lnTo>
                    <a:pt x="354527" y="3439481"/>
                  </a:lnTo>
                  <a:lnTo>
                    <a:pt x="331188" y="3464456"/>
                  </a:lnTo>
                  <a:lnTo>
                    <a:pt x="310656" y="3488256"/>
                  </a:lnTo>
                  <a:lnTo>
                    <a:pt x="292006" y="3510580"/>
                  </a:lnTo>
                  <a:lnTo>
                    <a:pt x="274192" y="3530028"/>
                  </a:lnTo>
                  <a:lnTo>
                    <a:pt x="253160" y="3558000"/>
                  </a:lnTo>
                  <a:lnTo>
                    <a:pt x="243876" y="3570304"/>
                  </a:lnTo>
                  <a:lnTo>
                    <a:pt x="239366" y="35833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81454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213" y="1123950"/>
            <a:ext cx="4219575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MARTPenAnnotation858"/>
          <p:cNvSpPr/>
          <p:nvPr/>
        </p:nvSpPr>
        <p:spPr>
          <a:xfrm>
            <a:off x="4417728" y="4878118"/>
            <a:ext cx="85681" cy="90221"/>
          </a:xfrm>
          <a:custGeom>
            <a:avLst/>
            <a:gdLst/>
            <a:ahLst/>
            <a:cxnLst/>
            <a:rect l="0" t="0" r="0" b="0"/>
            <a:pathLst>
              <a:path w="85681" h="90221">
                <a:moveTo>
                  <a:pt x="42829" y="25352"/>
                </a:moveTo>
                <a:lnTo>
                  <a:pt x="80361" y="25352"/>
                </a:lnTo>
                <a:lnTo>
                  <a:pt x="82138" y="26304"/>
                </a:lnTo>
                <a:lnTo>
                  <a:pt x="83323" y="27892"/>
                </a:lnTo>
                <a:lnTo>
                  <a:pt x="84112" y="29902"/>
                </a:lnTo>
                <a:lnTo>
                  <a:pt x="84639" y="32195"/>
                </a:lnTo>
                <a:lnTo>
                  <a:pt x="84990" y="34677"/>
                </a:lnTo>
                <a:lnTo>
                  <a:pt x="85553" y="40952"/>
                </a:lnTo>
                <a:lnTo>
                  <a:pt x="85599" y="42419"/>
                </a:lnTo>
                <a:lnTo>
                  <a:pt x="85680" y="49742"/>
                </a:lnTo>
                <a:lnTo>
                  <a:pt x="84731" y="51136"/>
                </a:lnTo>
                <a:lnTo>
                  <a:pt x="83146" y="53019"/>
                </a:lnTo>
                <a:lnTo>
                  <a:pt x="81137" y="55226"/>
                </a:lnTo>
                <a:lnTo>
                  <a:pt x="78845" y="56699"/>
                </a:lnTo>
                <a:lnTo>
                  <a:pt x="76365" y="57679"/>
                </a:lnTo>
                <a:lnTo>
                  <a:pt x="73759" y="58334"/>
                </a:lnTo>
                <a:lnTo>
                  <a:pt x="72021" y="59722"/>
                </a:lnTo>
                <a:lnTo>
                  <a:pt x="70863" y="61600"/>
                </a:lnTo>
                <a:lnTo>
                  <a:pt x="70091" y="63805"/>
                </a:lnTo>
                <a:lnTo>
                  <a:pt x="68623" y="65275"/>
                </a:lnTo>
                <a:lnTo>
                  <a:pt x="66693" y="66255"/>
                </a:lnTo>
                <a:lnTo>
                  <a:pt x="64453" y="66908"/>
                </a:lnTo>
                <a:lnTo>
                  <a:pt x="62008" y="68296"/>
                </a:lnTo>
                <a:lnTo>
                  <a:pt x="59425" y="70174"/>
                </a:lnTo>
                <a:lnTo>
                  <a:pt x="56750" y="72378"/>
                </a:lnTo>
                <a:lnTo>
                  <a:pt x="54015" y="73847"/>
                </a:lnTo>
                <a:lnTo>
                  <a:pt x="51239" y="74827"/>
                </a:lnTo>
                <a:lnTo>
                  <a:pt x="48435" y="75480"/>
                </a:lnTo>
                <a:lnTo>
                  <a:pt x="45614" y="75916"/>
                </a:lnTo>
                <a:lnTo>
                  <a:pt x="42781" y="76206"/>
                </a:lnTo>
                <a:lnTo>
                  <a:pt x="39939" y="76400"/>
                </a:lnTo>
                <a:lnTo>
                  <a:pt x="37092" y="76529"/>
                </a:lnTo>
                <a:lnTo>
                  <a:pt x="31389" y="76672"/>
                </a:lnTo>
                <a:lnTo>
                  <a:pt x="22823" y="76753"/>
                </a:lnTo>
                <a:lnTo>
                  <a:pt x="20920" y="75811"/>
                </a:lnTo>
                <a:lnTo>
                  <a:pt x="19650" y="74232"/>
                </a:lnTo>
                <a:lnTo>
                  <a:pt x="18804" y="72225"/>
                </a:lnTo>
                <a:lnTo>
                  <a:pt x="17287" y="70888"/>
                </a:lnTo>
                <a:lnTo>
                  <a:pt x="15324" y="69997"/>
                </a:lnTo>
                <a:lnTo>
                  <a:pt x="9879" y="68566"/>
                </a:lnTo>
                <a:lnTo>
                  <a:pt x="8480" y="67496"/>
                </a:lnTo>
                <a:lnTo>
                  <a:pt x="6595" y="65831"/>
                </a:lnTo>
                <a:lnTo>
                  <a:pt x="354" y="60004"/>
                </a:lnTo>
                <a:lnTo>
                  <a:pt x="139" y="57262"/>
                </a:lnTo>
                <a:lnTo>
                  <a:pt x="0" y="52293"/>
                </a:lnTo>
                <a:lnTo>
                  <a:pt x="942" y="50933"/>
                </a:lnTo>
                <a:lnTo>
                  <a:pt x="2522" y="49073"/>
                </a:lnTo>
                <a:lnTo>
                  <a:pt x="4528" y="46880"/>
                </a:lnTo>
                <a:lnTo>
                  <a:pt x="9296" y="41905"/>
                </a:lnTo>
                <a:lnTo>
                  <a:pt x="15568" y="35501"/>
                </a:lnTo>
                <a:lnTo>
                  <a:pt x="17035" y="34975"/>
                </a:lnTo>
                <a:lnTo>
                  <a:pt x="18965" y="34625"/>
                </a:lnTo>
                <a:lnTo>
                  <a:pt x="21205" y="34391"/>
                </a:lnTo>
                <a:lnTo>
                  <a:pt x="23650" y="34236"/>
                </a:lnTo>
                <a:lnTo>
                  <a:pt x="26233" y="34132"/>
                </a:lnTo>
                <a:lnTo>
                  <a:pt x="32672" y="33965"/>
                </a:lnTo>
                <a:lnTo>
                  <a:pt x="57197" y="33925"/>
                </a:lnTo>
                <a:lnTo>
                  <a:pt x="59075" y="34877"/>
                </a:lnTo>
                <a:lnTo>
                  <a:pt x="61280" y="36465"/>
                </a:lnTo>
                <a:lnTo>
                  <a:pt x="67111" y="41305"/>
                </a:lnTo>
                <a:lnTo>
                  <a:pt x="67590" y="42655"/>
                </a:lnTo>
                <a:lnTo>
                  <a:pt x="67909" y="44507"/>
                </a:lnTo>
                <a:lnTo>
                  <a:pt x="68121" y="46694"/>
                </a:lnTo>
                <a:lnTo>
                  <a:pt x="69215" y="48153"/>
                </a:lnTo>
                <a:lnTo>
                  <a:pt x="70897" y="49125"/>
                </a:lnTo>
                <a:lnTo>
                  <a:pt x="72971" y="49773"/>
                </a:lnTo>
                <a:lnTo>
                  <a:pt x="74354" y="51157"/>
                </a:lnTo>
                <a:lnTo>
                  <a:pt x="75276" y="53033"/>
                </a:lnTo>
                <a:lnTo>
                  <a:pt x="76755" y="58336"/>
                </a:lnTo>
                <a:lnTo>
                  <a:pt x="76876" y="59724"/>
                </a:lnTo>
                <a:lnTo>
                  <a:pt x="76957" y="61602"/>
                </a:lnTo>
                <a:lnTo>
                  <a:pt x="77011" y="63806"/>
                </a:lnTo>
                <a:lnTo>
                  <a:pt x="76094" y="66228"/>
                </a:lnTo>
                <a:lnTo>
                  <a:pt x="74531" y="68795"/>
                </a:lnTo>
                <a:lnTo>
                  <a:pt x="69729" y="75208"/>
                </a:lnTo>
                <a:lnTo>
                  <a:pt x="69334" y="76687"/>
                </a:lnTo>
                <a:lnTo>
                  <a:pt x="69072" y="78625"/>
                </a:lnTo>
                <a:lnTo>
                  <a:pt x="68897" y="80870"/>
                </a:lnTo>
                <a:lnTo>
                  <a:pt x="67828" y="82366"/>
                </a:lnTo>
                <a:lnTo>
                  <a:pt x="66162" y="83364"/>
                </a:lnTo>
                <a:lnTo>
                  <a:pt x="61197" y="84965"/>
                </a:lnTo>
                <a:lnTo>
                  <a:pt x="59836" y="86049"/>
                </a:lnTo>
                <a:lnTo>
                  <a:pt x="57977" y="87724"/>
                </a:lnTo>
                <a:lnTo>
                  <a:pt x="55786" y="89793"/>
                </a:lnTo>
                <a:lnTo>
                  <a:pt x="53371" y="90220"/>
                </a:lnTo>
                <a:lnTo>
                  <a:pt x="50810" y="89552"/>
                </a:lnTo>
                <a:lnTo>
                  <a:pt x="48150" y="88155"/>
                </a:lnTo>
                <a:lnTo>
                  <a:pt x="45423" y="87223"/>
                </a:lnTo>
                <a:lnTo>
                  <a:pt x="42654" y="86602"/>
                </a:lnTo>
                <a:lnTo>
                  <a:pt x="39854" y="86187"/>
                </a:lnTo>
                <a:lnTo>
                  <a:pt x="37036" y="85911"/>
                </a:lnTo>
                <a:lnTo>
                  <a:pt x="34205" y="85727"/>
                </a:lnTo>
                <a:lnTo>
                  <a:pt x="27367" y="85432"/>
                </a:lnTo>
                <a:lnTo>
                  <a:pt x="25853" y="84455"/>
                </a:lnTo>
                <a:lnTo>
                  <a:pt x="23892" y="82851"/>
                </a:lnTo>
                <a:lnTo>
                  <a:pt x="21632" y="80830"/>
                </a:lnTo>
                <a:lnTo>
                  <a:pt x="20125" y="78529"/>
                </a:lnTo>
                <a:lnTo>
                  <a:pt x="19121" y="76043"/>
                </a:lnTo>
                <a:lnTo>
                  <a:pt x="18451" y="73434"/>
                </a:lnTo>
                <a:lnTo>
                  <a:pt x="17052" y="71694"/>
                </a:lnTo>
                <a:lnTo>
                  <a:pt x="15167" y="70534"/>
                </a:lnTo>
                <a:lnTo>
                  <a:pt x="12958" y="69761"/>
                </a:lnTo>
                <a:lnTo>
                  <a:pt x="11485" y="68293"/>
                </a:lnTo>
                <a:lnTo>
                  <a:pt x="10503" y="66361"/>
                </a:lnTo>
                <a:lnTo>
                  <a:pt x="9849" y="64121"/>
                </a:lnTo>
                <a:lnTo>
                  <a:pt x="9412" y="61676"/>
                </a:lnTo>
                <a:lnTo>
                  <a:pt x="9121" y="59093"/>
                </a:lnTo>
                <a:lnTo>
                  <a:pt x="8926" y="56418"/>
                </a:lnTo>
                <a:lnTo>
                  <a:pt x="9750" y="54635"/>
                </a:lnTo>
                <a:lnTo>
                  <a:pt x="11252" y="53447"/>
                </a:lnTo>
                <a:lnTo>
                  <a:pt x="13205" y="52654"/>
                </a:lnTo>
                <a:lnTo>
                  <a:pt x="14507" y="51173"/>
                </a:lnTo>
                <a:lnTo>
                  <a:pt x="15375" y="49233"/>
                </a:lnTo>
                <a:lnTo>
                  <a:pt x="16769" y="43827"/>
                </a:lnTo>
                <a:lnTo>
                  <a:pt x="17836" y="42431"/>
                </a:lnTo>
                <a:lnTo>
                  <a:pt x="19499" y="40548"/>
                </a:lnTo>
                <a:lnTo>
                  <a:pt x="24462" y="35233"/>
                </a:lnTo>
                <a:lnTo>
                  <a:pt x="25822" y="34796"/>
                </a:lnTo>
                <a:lnTo>
                  <a:pt x="27681" y="34506"/>
                </a:lnTo>
                <a:lnTo>
                  <a:pt x="32958" y="34039"/>
                </a:lnTo>
                <a:lnTo>
                  <a:pt x="34343" y="34001"/>
                </a:lnTo>
                <a:lnTo>
                  <a:pt x="46074" y="33934"/>
                </a:lnTo>
                <a:lnTo>
                  <a:pt x="47850" y="34884"/>
                </a:lnTo>
                <a:lnTo>
                  <a:pt x="49034" y="36468"/>
                </a:lnTo>
                <a:lnTo>
                  <a:pt x="49823" y="38478"/>
                </a:lnTo>
                <a:lnTo>
                  <a:pt x="51301" y="39818"/>
                </a:lnTo>
                <a:lnTo>
                  <a:pt x="53240" y="40711"/>
                </a:lnTo>
                <a:lnTo>
                  <a:pt x="55485" y="41306"/>
                </a:lnTo>
                <a:lnTo>
                  <a:pt x="56981" y="42655"/>
                </a:lnTo>
                <a:lnTo>
                  <a:pt x="57979" y="44507"/>
                </a:lnTo>
                <a:lnTo>
                  <a:pt x="59580" y="49773"/>
                </a:lnTo>
                <a:lnTo>
                  <a:pt x="59711" y="51157"/>
                </a:lnTo>
                <a:lnTo>
                  <a:pt x="59799" y="53033"/>
                </a:lnTo>
                <a:lnTo>
                  <a:pt x="59857" y="55236"/>
                </a:lnTo>
                <a:lnTo>
                  <a:pt x="58944" y="56705"/>
                </a:lnTo>
                <a:lnTo>
                  <a:pt x="57382" y="57684"/>
                </a:lnTo>
                <a:lnTo>
                  <a:pt x="55388" y="58336"/>
                </a:lnTo>
                <a:lnTo>
                  <a:pt x="53107" y="59724"/>
                </a:lnTo>
                <a:lnTo>
                  <a:pt x="50633" y="61602"/>
                </a:lnTo>
                <a:lnTo>
                  <a:pt x="48032" y="63806"/>
                </a:lnTo>
                <a:lnTo>
                  <a:pt x="46298" y="66228"/>
                </a:lnTo>
                <a:lnTo>
                  <a:pt x="45142" y="68795"/>
                </a:lnTo>
                <a:lnTo>
                  <a:pt x="44370" y="71459"/>
                </a:lnTo>
                <a:lnTo>
                  <a:pt x="42904" y="73235"/>
                </a:lnTo>
                <a:lnTo>
                  <a:pt x="40974" y="74419"/>
                </a:lnTo>
                <a:lnTo>
                  <a:pt x="35583" y="76319"/>
                </a:lnTo>
                <a:lnTo>
                  <a:pt x="34189" y="76475"/>
                </a:lnTo>
                <a:lnTo>
                  <a:pt x="32306" y="76579"/>
                </a:lnTo>
                <a:lnTo>
                  <a:pt x="30099" y="76648"/>
                </a:lnTo>
                <a:lnTo>
                  <a:pt x="27675" y="75742"/>
                </a:lnTo>
                <a:lnTo>
                  <a:pt x="25107" y="74185"/>
                </a:lnTo>
                <a:lnTo>
                  <a:pt x="18691" y="69393"/>
                </a:lnTo>
                <a:lnTo>
                  <a:pt x="17212" y="69000"/>
                </a:lnTo>
                <a:lnTo>
                  <a:pt x="15273" y="68738"/>
                </a:lnTo>
                <a:lnTo>
                  <a:pt x="13029" y="68564"/>
                </a:lnTo>
                <a:lnTo>
                  <a:pt x="11532" y="67495"/>
                </a:lnTo>
                <a:lnTo>
                  <a:pt x="10535" y="65829"/>
                </a:lnTo>
                <a:lnTo>
                  <a:pt x="9869" y="63767"/>
                </a:lnTo>
                <a:lnTo>
                  <a:pt x="9426" y="61439"/>
                </a:lnTo>
                <a:lnTo>
                  <a:pt x="9130" y="58935"/>
                </a:lnTo>
                <a:lnTo>
                  <a:pt x="8933" y="56313"/>
                </a:lnTo>
                <a:lnTo>
                  <a:pt x="8802" y="53613"/>
                </a:lnTo>
                <a:lnTo>
                  <a:pt x="8656" y="48072"/>
                </a:lnTo>
                <a:lnTo>
                  <a:pt x="8573" y="39598"/>
                </a:lnTo>
                <a:lnTo>
                  <a:pt x="9515" y="36754"/>
                </a:lnTo>
                <a:lnTo>
                  <a:pt x="11095" y="33906"/>
                </a:lnTo>
                <a:lnTo>
                  <a:pt x="13100" y="31055"/>
                </a:lnTo>
                <a:lnTo>
                  <a:pt x="14437" y="28201"/>
                </a:lnTo>
                <a:lnTo>
                  <a:pt x="15329" y="25347"/>
                </a:lnTo>
                <a:lnTo>
                  <a:pt x="15923" y="22491"/>
                </a:lnTo>
                <a:lnTo>
                  <a:pt x="17272" y="19634"/>
                </a:lnTo>
                <a:lnTo>
                  <a:pt x="19123" y="16778"/>
                </a:lnTo>
                <a:lnTo>
                  <a:pt x="21310" y="13921"/>
                </a:lnTo>
                <a:lnTo>
                  <a:pt x="23721" y="12016"/>
                </a:lnTo>
                <a:lnTo>
                  <a:pt x="26280" y="10746"/>
                </a:lnTo>
                <a:lnTo>
                  <a:pt x="32681" y="8708"/>
                </a:lnTo>
                <a:lnTo>
                  <a:pt x="35111" y="7589"/>
                </a:lnTo>
                <a:lnTo>
                  <a:pt x="48880" y="870"/>
                </a:lnTo>
                <a:lnTo>
                  <a:pt x="50673" y="458"/>
                </a:lnTo>
                <a:lnTo>
                  <a:pt x="52821" y="183"/>
                </a:lnTo>
                <a:lnTo>
                  <a:pt x="55205" y="0"/>
                </a:lnTo>
                <a:lnTo>
                  <a:pt x="56795" y="831"/>
                </a:lnTo>
                <a:lnTo>
                  <a:pt x="57855" y="2337"/>
                </a:lnTo>
                <a:lnTo>
                  <a:pt x="58561" y="4294"/>
                </a:lnTo>
                <a:lnTo>
                  <a:pt x="59985" y="5598"/>
                </a:lnTo>
                <a:lnTo>
                  <a:pt x="61886" y="6467"/>
                </a:lnTo>
                <a:lnTo>
                  <a:pt x="64106" y="7047"/>
                </a:lnTo>
                <a:lnTo>
                  <a:pt x="65586" y="8386"/>
                </a:lnTo>
                <a:lnTo>
                  <a:pt x="66573" y="10232"/>
                </a:lnTo>
                <a:lnTo>
                  <a:pt x="68157" y="15486"/>
                </a:lnTo>
                <a:lnTo>
                  <a:pt x="68286" y="16870"/>
                </a:lnTo>
                <a:lnTo>
                  <a:pt x="68373" y="18744"/>
                </a:lnTo>
                <a:lnTo>
                  <a:pt x="68469" y="23368"/>
                </a:lnTo>
                <a:lnTo>
                  <a:pt x="68536" y="36897"/>
                </a:lnTo>
                <a:lnTo>
                  <a:pt x="67587" y="38764"/>
                </a:lnTo>
                <a:lnTo>
                  <a:pt x="66002" y="40008"/>
                </a:lnTo>
                <a:lnTo>
                  <a:pt x="61165" y="42005"/>
                </a:lnTo>
                <a:lnTo>
                  <a:pt x="59815" y="43121"/>
                </a:lnTo>
                <a:lnTo>
                  <a:pt x="57963" y="44818"/>
                </a:lnTo>
                <a:lnTo>
                  <a:pt x="52698" y="49834"/>
                </a:lnTo>
                <a:lnTo>
                  <a:pt x="51313" y="50246"/>
                </a:lnTo>
                <a:lnTo>
                  <a:pt x="49438" y="50520"/>
                </a:lnTo>
                <a:lnTo>
                  <a:pt x="43215" y="51037"/>
                </a:lnTo>
                <a:lnTo>
                  <a:pt x="34256" y="510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59"/>
          <p:cNvSpPr/>
          <p:nvPr/>
        </p:nvSpPr>
        <p:spPr>
          <a:xfrm>
            <a:off x="4717840" y="4595222"/>
            <a:ext cx="59786" cy="59281"/>
          </a:xfrm>
          <a:custGeom>
            <a:avLst/>
            <a:gdLst/>
            <a:ahLst/>
            <a:cxnLst/>
            <a:rect l="0" t="0" r="0" b="0"/>
            <a:pathLst>
              <a:path w="59786" h="59281">
                <a:moveTo>
                  <a:pt x="25610" y="16782"/>
                </a:moveTo>
                <a:lnTo>
                  <a:pt x="50965" y="16782"/>
                </a:lnTo>
                <a:lnTo>
                  <a:pt x="51085" y="17735"/>
                </a:lnTo>
                <a:lnTo>
                  <a:pt x="51166" y="19323"/>
                </a:lnTo>
                <a:lnTo>
                  <a:pt x="51296" y="24164"/>
                </a:lnTo>
                <a:lnTo>
                  <a:pt x="51324" y="32631"/>
                </a:lnTo>
                <a:lnTo>
                  <a:pt x="50373" y="33064"/>
                </a:lnTo>
                <a:lnTo>
                  <a:pt x="48786" y="33352"/>
                </a:lnTo>
                <a:lnTo>
                  <a:pt x="43946" y="33814"/>
                </a:lnTo>
                <a:lnTo>
                  <a:pt x="42596" y="33852"/>
                </a:lnTo>
                <a:lnTo>
                  <a:pt x="21173" y="33928"/>
                </a:lnTo>
                <a:lnTo>
                  <a:pt x="19794" y="32975"/>
                </a:lnTo>
                <a:lnTo>
                  <a:pt x="18875" y="31388"/>
                </a:lnTo>
                <a:lnTo>
                  <a:pt x="17145" y="25708"/>
                </a:lnTo>
                <a:lnTo>
                  <a:pt x="17108" y="24638"/>
                </a:lnTo>
                <a:lnTo>
                  <a:pt x="17038" y="12339"/>
                </a:lnTo>
                <a:lnTo>
                  <a:pt x="17990" y="10963"/>
                </a:lnTo>
                <a:lnTo>
                  <a:pt x="19577" y="10045"/>
                </a:lnTo>
                <a:lnTo>
                  <a:pt x="24418" y="8573"/>
                </a:lnTo>
                <a:lnTo>
                  <a:pt x="24815" y="7499"/>
                </a:lnTo>
                <a:lnTo>
                  <a:pt x="25080" y="5831"/>
                </a:lnTo>
                <a:lnTo>
                  <a:pt x="25256" y="3767"/>
                </a:lnTo>
                <a:lnTo>
                  <a:pt x="26327" y="2390"/>
                </a:lnTo>
                <a:lnTo>
                  <a:pt x="27993" y="1473"/>
                </a:lnTo>
                <a:lnTo>
                  <a:pt x="30056" y="861"/>
                </a:lnTo>
                <a:lnTo>
                  <a:pt x="32384" y="453"/>
                </a:lnTo>
                <a:lnTo>
                  <a:pt x="34888" y="181"/>
                </a:lnTo>
                <a:lnTo>
                  <a:pt x="37510" y="0"/>
                </a:lnTo>
                <a:lnTo>
                  <a:pt x="39258" y="831"/>
                </a:lnTo>
                <a:lnTo>
                  <a:pt x="40423" y="2339"/>
                </a:lnTo>
                <a:lnTo>
                  <a:pt x="41201" y="4296"/>
                </a:lnTo>
                <a:lnTo>
                  <a:pt x="42671" y="5601"/>
                </a:lnTo>
                <a:lnTo>
                  <a:pt x="44604" y="6470"/>
                </a:lnTo>
                <a:lnTo>
                  <a:pt x="49999" y="7866"/>
                </a:lnTo>
                <a:lnTo>
                  <a:pt x="50442" y="8934"/>
                </a:lnTo>
                <a:lnTo>
                  <a:pt x="50737" y="10598"/>
                </a:lnTo>
                <a:lnTo>
                  <a:pt x="51210" y="15561"/>
                </a:lnTo>
                <a:lnTo>
                  <a:pt x="52202" y="16921"/>
                </a:lnTo>
                <a:lnTo>
                  <a:pt x="53816" y="18780"/>
                </a:lnTo>
                <a:lnTo>
                  <a:pt x="55843" y="20972"/>
                </a:lnTo>
                <a:lnTo>
                  <a:pt x="56243" y="23385"/>
                </a:lnTo>
                <a:lnTo>
                  <a:pt x="55557" y="25947"/>
                </a:lnTo>
                <a:lnTo>
                  <a:pt x="52163" y="32351"/>
                </a:lnTo>
                <a:lnTo>
                  <a:pt x="51884" y="33829"/>
                </a:lnTo>
                <a:lnTo>
                  <a:pt x="51699" y="35767"/>
                </a:lnTo>
                <a:lnTo>
                  <a:pt x="51575" y="38011"/>
                </a:lnTo>
                <a:lnTo>
                  <a:pt x="50539" y="40460"/>
                </a:lnTo>
                <a:lnTo>
                  <a:pt x="48897" y="43045"/>
                </a:lnTo>
                <a:lnTo>
                  <a:pt x="43968" y="49487"/>
                </a:lnTo>
                <a:lnTo>
                  <a:pt x="42611" y="50016"/>
                </a:lnTo>
                <a:lnTo>
                  <a:pt x="40754" y="50368"/>
                </a:lnTo>
                <a:lnTo>
                  <a:pt x="38563" y="50603"/>
                </a:lnTo>
                <a:lnTo>
                  <a:pt x="36150" y="51712"/>
                </a:lnTo>
                <a:lnTo>
                  <a:pt x="33589" y="53404"/>
                </a:lnTo>
                <a:lnTo>
                  <a:pt x="27186" y="58412"/>
                </a:lnTo>
                <a:lnTo>
                  <a:pt x="25708" y="58823"/>
                </a:lnTo>
                <a:lnTo>
                  <a:pt x="23770" y="59097"/>
                </a:lnTo>
                <a:lnTo>
                  <a:pt x="21526" y="59280"/>
                </a:lnTo>
                <a:lnTo>
                  <a:pt x="19077" y="58449"/>
                </a:lnTo>
                <a:lnTo>
                  <a:pt x="16492" y="56943"/>
                </a:lnTo>
                <a:lnTo>
                  <a:pt x="8934" y="51416"/>
                </a:lnTo>
                <a:lnTo>
                  <a:pt x="7825" y="51302"/>
                </a:lnTo>
                <a:lnTo>
                  <a:pt x="6134" y="51225"/>
                </a:lnTo>
                <a:lnTo>
                  <a:pt x="4053" y="51174"/>
                </a:lnTo>
                <a:lnTo>
                  <a:pt x="2666" y="50188"/>
                </a:lnTo>
                <a:lnTo>
                  <a:pt x="1742" y="48578"/>
                </a:lnTo>
                <a:lnTo>
                  <a:pt x="257" y="43701"/>
                </a:lnTo>
                <a:lnTo>
                  <a:pt x="135" y="42348"/>
                </a:lnTo>
                <a:lnTo>
                  <a:pt x="54" y="40493"/>
                </a:lnTo>
                <a:lnTo>
                  <a:pt x="0" y="38305"/>
                </a:lnTo>
                <a:lnTo>
                  <a:pt x="916" y="35893"/>
                </a:lnTo>
                <a:lnTo>
                  <a:pt x="2480" y="33333"/>
                </a:lnTo>
                <a:lnTo>
                  <a:pt x="4475" y="30674"/>
                </a:lnTo>
                <a:lnTo>
                  <a:pt x="5805" y="27949"/>
                </a:lnTo>
                <a:lnTo>
                  <a:pt x="6691" y="25179"/>
                </a:lnTo>
                <a:lnTo>
                  <a:pt x="7282" y="22380"/>
                </a:lnTo>
                <a:lnTo>
                  <a:pt x="8629" y="19562"/>
                </a:lnTo>
                <a:lnTo>
                  <a:pt x="10479" y="16730"/>
                </a:lnTo>
                <a:lnTo>
                  <a:pt x="12665" y="13890"/>
                </a:lnTo>
                <a:lnTo>
                  <a:pt x="15075" y="11997"/>
                </a:lnTo>
                <a:lnTo>
                  <a:pt x="17634" y="10735"/>
                </a:lnTo>
                <a:lnTo>
                  <a:pt x="20292" y="9893"/>
                </a:lnTo>
                <a:lnTo>
                  <a:pt x="23017" y="9332"/>
                </a:lnTo>
                <a:lnTo>
                  <a:pt x="25786" y="8958"/>
                </a:lnTo>
                <a:lnTo>
                  <a:pt x="28585" y="8709"/>
                </a:lnTo>
                <a:lnTo>
                  <a:pt x="31403" y="8542"/>
                </a:lnTo>
                <a:lnTo>
                  <a:pt x="41071" y="8254"/>
                </a:lnTo>
                <a:lnTo>
                  <a:pt x="59512" y="8210"/>
                </a:lnTo>
                <a:lnTo>
                  <a:pt x="59641" y="9163"/>
                </a:lnTo>
                <a:lnTo>
                  <a:pt x="59727" y="10750"/>
                </a:lnTo>
                <a:lnTo>
                  <a:pt x="59785" y="12761"/>
                </a:lnTo>
                <a:lnTo>
                  <a:pt x="58870" y="14102"/>
                </a:lnTo>
                <a:lnTo>
                  <a:pt x="57308" y="14995"/>
                </a:lnTo>
                <a:lnTo>
                  <a:pt x="55314" y="15591"/>
                </a:lnTo>
                <a:lnTo>
                  <a:pt x="53985" y="16941"/>
                </a:lnTo>
                <a:lnTo>
                  <a:pt x="53099" y="18793"/>
                </a:lnTo>
                <a:lnTo>
                  <a:pt x="52508" y="20980"/>
                </a:lnTo>
                <a:lnTo>
                  <a:pt x="51162" y="23391"/>
                </a:lnTo>
                <a:lnTo>
                  <a:pt x="49312" y="25951"/>
                </a:lnTo>
                <a:lnTo>
                  <a:pt x="47126" y="28610"/>
                </a:lnTo>
                <a:lnTo>
                  <a:pt x="44716" y="30382"/>
                </a:lnTo>
                <a:lnTo>
                  <a:pt x="42157" y="31564"/>
                </a:lnTo>
                <a:lnTo>
                  <a:pt x="34182" y="339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60"/>
          <p:cNvSpPr/>
          <p:nvPr/>
        </p:nvSpPr>
        <p:spPr>
          <a:xfrm>
            <a:off x="5017770" y="4320540"/>
            <a:ext cx="59976" cy="42831"/>
          </a:xfrm>
          <a:custGeom>
            <a:avLst/>
            <a:gdLst/>
            <a:ahLst/>
            <a:cxnLst/>
            <a:rect l="0" t="0" r="0" b="0"/>
            <a:pathLst>
              <a:path w="59976" h="42831">
                <a:moveTo>
                  <a:pt x="8572" y="17145"/>
                </a:moveTo>
                <a:lnTo>
                  <a:pt x="25355" y="17145"/>
                </a:lnTo>
                <a:lnTo>
                  <a:pt x="25476" y="18097"/>
                </a:lnTo>
                <a:lnTo>
                  <a:pt x="25556" y="19685"/>
                </a:lnTo>
                <a:lnTo>
                  <a:pt x="25610" y="21695"/>
                </a:lnTo>
                <a:lnTo>
                  <a:pt x="26598" y="23036"/>
                </a:lnTo>
                <a:lnTo>
                  <a:pt x="28209" y="23930"/>
                </a:lnTo>
                <a:lnTo>
                  <a:pt x="33089" y="25364"/>
                </a:lnTo>
                <a:lnTo>
                  <a:pt x="33489" y="26434"/>
                </a:lnTo>
                <a:lnTo>
                  <a:pt x="33756" y="28100"/>
                </a:lnTo>
                <a:lnTo>
                  <a:pt x="34184" y="33067"/>
                </a:lnTo>
                <a:lnTo>
                  <a:pt x="33267" y="33475"/>
                </a:lnTo>
                <a:lnTo>
                  <a:pt x="31703" y="33746"/>
                </a:lnTo>
                <a:lnTo>
                  <a:pt x="29707" y="33927"/>
                </a:lnTo>
                <a:lnTo>
                  <a:pt x="28378" y="35001"/>
                </a:lnTo>
                <a:lnTo>
                  <a:pt x="27491" y="36669"/>
                </a:lnTo>
                <a:lnTo>
                  <a:pt x="26067" y="41639"/>
                </a:lnTo>
                <a:lnTo>
                  <a:pt x="24998" y="42046"/>
                </a:lnTo>
                <a:lnTo>
                  <a:pt x="23333" y="42318"/>
                </a:lnTo>
                <a:lnTo>
                  <a:pt x="21270" y="42500"/>
                </a:lnTo>
                <a:lnTo>
                  <a:pt x="18942" y="42620"/>
                </a:lnTo>
                <a:lnTo>
                  <a:pt x="10126" y="42830"/>
                </a:lnTo>
                <a:lnTo>
                  <a:pt x="8655" y="41889"/>
                </a:lnTo>
                <a:lnTo>
                  <a:pt x="6722" y="40308"/>
                </a:lnTo>
                <a:lnTo>
                  <a:pt x="1327" y="35478"/>
                </a:lnTo>
                <a:lnTo>
                  <a:pt x="885" y="34130"/>
                </a:lnTo>
                <a:lnTo>
                  <a:pt x="590" y="32278"/>
                </a:lnTo>
                <a:lnTo>
                  <a:pt x="34" y="26102"/>
                </a:lnTo>
                <a:lnTo>
                  <a:pt x="0" y="12957"/>
                </a:lnTo>
                <a:lnTo>
                  <a:pt x="953" y="11495"/>
                </a:lnTo>
                <a:lnTo>
                  <a:pt x="2540" y="10521"/>
                </a:lnTo>
                <a:lnTo>
                  <a:pt x="4550" y="9871"/>
                </a:lnTo>
                <a:lnTo>
                  <a:pt x="5891" y="8486"/>
                </a:lnTo>
                <a:lnTo>
                  <a:pt x="6785" y="6609"/>
                </a:lnTo>
                <a:lnTo>
                  <a:pt x="7381" y="4406"/>
                </a:lnTo>
                <a:lnTo>
                  <a:pt x="8730" y="2937"/>
                </a:lnTo>
                <a:lnTo>
                  <a:pt x="10583" y="1958"/>
                </a:lnTo>
                <a:lnTo>
                  <a:pt x="12770" y="1305"/>
                </a:lnTo>
                <a:lnTo>
                  <a:pt x="15181" y="870"/>
                </a:lnTo>
                <a:lnTo>
                  <a:pt x="17740" y="580"/>
                </a:lnTo>
                <a:lnTo>
                  <a:pt x="24142" y="114"/>
                </a:lnTo>
                <a:lnTo>
                  <a:pt x="27557" y="50"/>
                </a:lnTo>
                <a:lnTo>
                  <a:pt x="49773" y="0"/>
                </a:lnTo>
                <a:lnTo>
                  <a:pt x="50327" y="953"/>
                </a:lnTo>
                <a:lnTo>
                  <a:pt x="50696" y="2540"/>
                </a:lnTo>
                <a:lnTo>
                  <a:pt x="50943" y="4551"/>
                </a:lnTo>
                <a:lnTo>
                  <a:pt x="52059" y="5891"/>
                </a:lnTo>
                <a:lnTo>
                  <a:pt x="53756" y="6785"/>
                </a:lnTo>
                <a:lnTo>
                  <a:pt x="58772" y="8219"/>
                </a:lnTo>
                <a:lnTo>
                  <a:pt x="59184" y="9289"/>
                </a:lnTo>
                <a:lnTo>
                  <a:pt x="59458" y="10955"/>
                </a:lnTo>
                <a:lnTo>
                  <a:pt x="59899" y="15922"/>
                </a:lnTo>
                <a:lnTo>
                  <a:pt x="59959" y="19141"/>
                </a:lnTo>
                <a:lnTo>
                  <a:pt x="59975" y="21333"/>
                </a:lnTo>
                <a:lnTo>
                  <a:pt x="59033" y="22795"/>
                </a:lnTo>
                <a:lnTo>
                  <a:pt x="57453" y="23769"/>
                </a:lnTo>
                <a:lnTo>
                  <a:pt x="52623" y="25332"/>
                </a:lnTo>
                <a:lnTo>
                  <a:pt x="51274" y="25461"/>
                </a:lnTo>
                <a:lnTo>
                  <a:pt x="49423" y="25546"/>
                </a:lnTo>
                <a:lnTo>
                  <a:pt x="44826" y="25641"/>
                </a:lnTo>
                <a:lnTo>
                  <a:pt x="27047" y="25716"/>
                </a:lnTo>
                <a:lnTo>
                  <a:pt x="26604" y="24764"/>
                </a:lnTo>
                <a:lnTo>
                  <a:pt x="26308" y="23177"/>
                </a:lnTo>
                <a:lnTo>
                  <a:pt x="25751" y="17498"/>
                </a:lnTo>
                <a:lnTo>
                  <a:pt x="25718" y="8934"/>
                </a:lnTo>
                <a:lnTo>
                  <a:pt x="26670" y="8813"/>
                </a:lnTo>
                <a:lnTo>
                  <a:pt x="28257" y="8733"/>
                </a:lnTo>
                <a:lnTo>
                  <a:pt x="33098" y="8604"/>
                </a:lnTo>
                <a:lnTo>
                  <a:pt x="41566" y="8575"/>
                </a:lnTo>
                <a:lnTo>
                  <a:pt x="41998" y="9527"/>
                </a:lnTo>
                <a:lnTo>
                  <a:pt x="42286" y="11113"/>
                </a:lnTo>
                <a:lnTo>
                  <a:pt x="42862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61"/>
          <p:cNvSpPr/>
          <p:nvPr/>
        </p:nvSpPr>
        <p:spPr>
          <a:xfrm>
            <a:off x="3869054" y="5392102"/>
            <a:ext cx="94299" cy="111444"/>
          </a:xfrm>
          <a:custGeom>
            <a:avLst/>
            <a:gdLst/>
            <a:ahLst/>
            <a:cxnLst/>
            <a:rect l="0" t="0" r="0" b="0"/>
            <a:pathLst>
              <a:path w="94299" h="111444">
                <a:moveTo>
                  <a:pt x="0" y="111443"/>
                </a:moveTo>
                <a:lnTo>
                  <a:pt x="0" y="102975"/>
                </a:lnTo>
                <a:lnTo>
                  <a:pt x="2541" y="102917"/>
                </a:lnTo>
                <a:lnTo>
                  <a:pt x="4551" y="102901"/>
                </a:lnTo>
                <a:lnTo>
                  <a:pt x="6844" y="101938"/>
                </a:lnTo>
                <a:lnTo>
                  <a:pt x="9325" y="100344"/>
                </a:lnTo>
                <a:lnTo>
                  <a:pt x="11932" y="98329"/>
                </a:lnTo>
                <a:lnTo>
                  <a:pt x="13670" y="96032"/>
                </a:lnTo>
                <a:lnTo>
                  <a:pt x="14829" y="93549"/>
                </a:lnTo>
                <a:lnTo>
                  <a:pt x="15601" y="90941"/>
                </a:lnTo>
                <a:lnTo>
                  <a:pt x="17068" y="89202"/>
                </a:lnTo>
                <a:lnTo>
                  <a:pt x="18999" y="88044"/>
                </a:lnTo>
                <a:lnTo>
                  <a:pt x="21239" y="87271"/>
                </a:lnTo>
                <a:lnTo>
                  <a:pt x="22732" y="85803"/>
                </a:lnTo>
                <a:lnTo>
                  <a:pt x="23727" y="83872"/>
                </a:lnTo>
                <a:lnTo>
                  <a:pt x="24390" y="81632"/>
                </a:lnTo>
                <a:lnTo>
                  <a:pt x="25785" y="79186"/>
                </a:lnTo>
                <a:lnTo>
                  <a:pt x="27668" y="76604"/>
                </a:lnTo>
                <a:lnTo>
                  <a:pt x="29875" y="73929"/>
                </a:lnTo>
                <a:lnTo>
                  <a:pt x="31347" y="71193"/>
                </a:lnTo>
                <a:lnTo>
                  <a:pt x="32328" y="68417"/>
                </a:lnTo>
                <a:lnTo>
                  <a:pt x="32983" y="65614"/>
                </a:lnTo>
                <a:lnTo>
                  <a:pt x="34371" y="62793"/>
                </a:lnTo>
                <a:lnTo>
                  <a:pt x="36249" y="59959"/>
                </a:lnTo>
                <a:lnTo>
                  <a:pt x="38454" y="57118"/>
                </a:lnTo>
                <a:lnTo>
                  <a:pt x="40876" y="54271"/>
                </a:lnTo>
                <a:lnTo>
                  <a:pt x="43443" y="51421"/>
                </a:lnTo>
                <a:lnTo>
                  <a:pt x="48836" y="45714"/>
                </a:lnTo>
                <a:lnTo>
                  <a:pt x="58349" y="35983"/>
                </a:lnTo>
                <a:lnTo>
                  <a:pt x="58902" y="34466"/>
                </a:lnTo>
                <a:lnTo>
                  <a:pt x="59271" y="32502"/>
                </a:lnTo>
                <a:lnTo>
                  <a:pt x="59516" y="30241"/>
                </a:lnTo>
                <a:lnTo>
                  <a:pt x="60633" y="28733"/>
                </a:lnTo>
                <a:lnTo>
                  <a:pt x="62330" y="27728"/>
                </a:lnTo>
                <a:lnTo>
                  <a:pt x="64413" y="27057"/>
                </a:lnTo>
                <a:lnTo>
                  <a:pt x="65802" y="25658"/>
                </a:lnTo>
                <a:lnTo>
                  <a:pt x="66728" y="23773"/>
                </a:lnTo>
                <a:lnTo>
                  <a:pt x="67346" y="21564"/>
                </a:lnTo>
                <a:lnTo>
                  <a:pt x="68710" y="20091"/>
                </a:lnTo>
                <a:lnTo>
                  <a:pt x="70572" y="19109"/>
                </a:lnTo>
                <a:lnTo>
                  <a:pt x="72766" y="18455"/>
                </a:lnTo>
                <a:lnTo>
                  <a:pt x="74228" y="17065"/>
                </a:lnTo>
                <a:lnTo>
                  <a:pt x="75203" y="15187"/>
                </a:lnTo>
                <a:lnTo>
                  <a:pt x="76768" y="9879"/>
                </a:lnTo>
                <a:lnTo>
                  <a:pt x="77849" y="9444"/>
                </a:lnTo>
                <a:lnTo>
                  <a:pt x="79522" y="9153"/>
                </a:lnTo>
                <a:lnTo>
                  <a:pt x="81589" y="8960"/>
                </a:lnTo>
                <a:lnTo>
                  <a:pt x="82968" y="7878"/>
                </a:lnTo>
                <a:lnTo>
                  <a:pt x="83888" y="6205"/>
                </a:lnTo>
                <a:lnTo>
                  <a:pt x="84500" y="4137"/>
                </a:lnTo>
                <a:lnTo>
                  <a:pt x="85861" y="2758"/>
                </a:lnTo>
                <a:lnTo>
                  <a:pt x="87721" y="1839"/>
                </a:lnTo>
                <a:lnTo>
                  <a:pt x="942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62"/>
          <p:cNvSpPr/>
          <p:nvPr/>
        </p:nvSpPr>
        <p:spPr>
          <a:xfrm>
            <a:off x="4100512" y="5177790"/>
            <a:ext cx="111443" cy="111443"/>
          </a:xfrm>
          <a:custGeom>
            <a:avLst/>
            <a:gdLst/>
            <a:ahLst/>
            <a:cxnLst/>
            <a:rect l="0" t="0" r="0" b="0"/>
            <a:pathLst>
              <a:path w="111443" h="111443">
                <a:moveTo>
                  <a:pt x="0" y="111442"/>
                </a:moveTo>
                <a:lnTo>
                  <a:pt x="0" y="104061"/>
                </a:lnTo>
                <a:lnTo>
                  <a:pt x="953" y="103664"/>
                </a:lnTo>
                <a:lnTo>
                  <a:pt x="2540" y="103399"/>
                </a:lnTo>
                <a:lnTo>
                  <a:pt x="4551" y="103223"/>
                </a:lnTo>
                <a:lnTo>
                  <a:pt x="6844" y="103105"/>
                </a:lnTo>
                <a:lnTo>
                  <a:pt x="11931" y="102974"/>
                </a:lnTo>
                <a:lnTo>
                  <a:pt x="13670" y="101987"/>
                </a:lnTo>
                <a:lnTo>
                  <a:pt x="14828" y="100376"/>
                </a:lnTo>
                <a:lnTo>
                  <a:pt x="15601" y="98350"/>
                </a:lnTo>
                <a:lnTo>
                  <a:pt x="17068" y="96999"/>
                </a:lnTo>
                <a:lnTo>
                  <a:pt x="18999" y="96098"/>
                </a:lnTo>
                <a:lnTo>
                  <a:pt x="21238" y="95498"/>
                </a:lnTo>
                <a:lnTo>
                  <a:pt x="22732" y="94145"/>
                </a:lnTo>
                <a:lnTo>
                  <a:pt x="23726" y="92291"/>
                </a:lnTo>
                <a:lnTo>
                  <a:pt x="24390" y="90102"/>
                </a:lnTo>
                <a:lnTo>
                  <a:pt x="25785" y="87690"/>
                </a:lnTo>
                <a:lnTo>
                  <a:pt x="27668" y="85130"/>
                </a:lnTo>
                <a:lnTo>
                  <a:pt x="29875" y="82471"/>
                </a:lnTo>
                <a:lnTo>
                  <a:pt x="32299" y="79746"/>
                </a:lnTo>
                <a:lnTo>
                  <a:pt x="37532" y="74177"/>
                </a:lnTo>
                <a:lnTo>
                  <a:pt x="54326" y="57139"/>
                </a:lnTo>
                <a:lnTo>
                  <a:pt x="62875" y="48574"/>
                </a:lnTo>
                <a:lnTo>
                  <a:pt x="64777" y="45717"/>
                </a:lnTo>
                <a:lnTo>
                  <a:pt x="66044" y="42861"/>
                </a:lnTo>
                <a:lnTo>
                  <a:pt x="66889" y="40004"/>
                </a:lnTo>
                <a:lnTo>
                  <a:pt x="68406" y="38099"/>
                </a:lnTo>
                <a:lnTo>
                  <a:pt x="70369" y="36829"/>
                </a:lnTo>
                <a:lnTo>
                  <a:pt x="72630" y="35983"/>
                </a:lnTo>
                <a:lnTo>
                  <a:pt x="75090" y="34466"/>
                </a:lnTo>
                <a:lnTo>
                  <a:pt x="77682" y="32502"/>
                </a:lnTo>
                <a:lnTo>
                  <a:pt x="84136" y="27058"/>
                </a:lnTo>
                <a:lnTo>
                  <a:pt x="87559" y="23773"/>
                </a:lnTo>
                <a:lnTo>
                  <a:pt x="92966" y="18454"/>
                </a:lnTo>
                <a:lnTo>
                  <a:pt x="94363" y="18017"/>
                </a:lnTo>
                <a:lnTo>
                  <a:pt x="96246" y="17726"/>
                </a:lnTo>
                <a:lnTo>
                  <a:pt x="98454" y="17532"/>
                </a:lnTo>
                <a:lnTo>
                  <a:pt x="99926" y="16451"/>
                </a:lnTo>
                <a:lnTo>
                  <a:pt x="100907" y="14777"/>
                </a:lnTo>
                <a:lnTo>
                  <a:pt x="102482" y="9798"/>
                </a:lnTo>
                <a:lnTo>
                  <a:pt x="105237" y="6577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63"/>
          <p:cNvSpPr/>
          <p:nvPr/>
        </p:nvSpPr>
        <p:spPr>
          <a:xfrm>
            <a:off x="4357687" y="4972050"/>
            <a:ext cx="85726" cy="94298"/>
          </a:xfrm>
          <a:custGeom>
            <a:avLst/>
            <a:gdLst/>
            <a:ahLst/>
            <a:cxnLst/>
            <a:rect l="0" t="0" r="0" b="0"/>
            <a:pathLst>
              <a:path w="85726" h="94298">
                <a:moveTo>
                  <a:pt x="0" y="94297"/>
                </a:moveTo>
                <a:lnTo>
                  <a:pt x="0" y="86078"/>
                </a:lnTo>
                <a:lnTo>
                  <a:pt x="2540" y="83342"/>
                </a:lnTo>
                <a:lnTo>
                  <a:pt x="4551" y="81278"/>
                </a:lnTo>
                <a:lnTo>
                  <a:pt x="6844" y="79903"/>
                </a:lnTo>
                <a:lnTo>
                  <a:pt x="9325" y="78986"/>
                </a:lnTo>
                <a:lnTo>
                  <a:pt x="11931" y="78375"/>
                </a:lnTo>
                <a:lnTo>
                  <a:pt x="13670" y="77015"/>
                </a:lnTo>
                <a:lnTo>
                  <a:pt x="14828" y="75155"/>
                </a:lnTo>
                <a:lnTo>
                  <a:pt x="15601" y="72964"/>
                </a:lnTo>
                <a:lnTo>
                  <a:pt x="17068" y="70549"/>
                </a:lnTo>
                <a:lnTo>
                  <a:pt x="18999" y="67988"/>
                </a:lnTo>
                <a:lnTo>
                  <a:pt x="21238" y="65328"/>
                </a:lnTo>
                <a:lnTo>
                  <a:pt x="23684" y="62602"/>
                </a:lnTo>
                <a:lnTo>
                  <a:pt x="28941" y="57032"/>
                </a:lnTo>
                <a:lnTo>
                  <a:pt x="37256" y="48542"/>
                </a:lnTo>
                <a:lnTo>
                  <a:pt x="39125" y="45696"/>
                </a:lnTo>
                <a:lnTo>
                  <a:pt x="40371" y="42847"/>
                </a:lnTo>
                <a:lnTo>
                  <a:pt x="41201" y="39994"/>
                </a:lnTo>
                <a:lnTo>
                  <a:pt x="42707" y="37140"/>
                </a:lnTo>
                <a:lnTo>
                  <a:pt x="44664" y="34285"/>
                </a:lnTo>
                <a:lnTo>
                  <a:pt x="50098" y="27409"/>
                </a:lnTo>
                <a:lnTo>
                  <a:pt x="51496" y="25893"/>
                </a:lnTo>
                <a:lnTo>
                  <a:pt x="58015" y="19208"/>
                </a:lnTo>
                <a:lnTo>
                  <a:pt x="76758" y="394"/>
                </a:lnTo>
                <a:lnTo>
                  <a:pt x="77842" y="263"/>
                </a:lnTo>
                <a:lnTo>
                  <a:pt x="79518" y="175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64"/>
          <p:cNvSpPr/>
          <p:nvPr/>
        </p:nvSpPr>
        <p:spPr>
          <a:xfrm>
            <a:off x="4572000" y="4689157"/>
            <a:ext cx="85726" cy="120016"/>
          </a:xfrm>
          <a:custGeom>
            <a:avLst/>
            <a:gdLst/>
            <a:ahLst/>
            <a:cxnLst/>
            <a:rect l="0" t="0" r="0" b="0"/>
            <a:pathLst>
              <a:path w="85726" h="120016">
                <a:moveTo>
                  <a:pt x="0" y="120015"/>
                </a:moveTo>
                <a:lnTo>
                  <a:pt x="0" y="106996"/>
                </a:lnTo>
                <a:lnTo>
                  <a:pt x="952" y="105621"/>
                </a:lnTo>
                <a:lnTo>
                  <a:pt x="2540" y="104704"/>
                </a:lnTo>
                <a:lnTo>
                  <a:pt x="4550" y="104093"/>
                </a:lnTo>
                <a:lnTo>
                  <a:pt x="5891" y="102733"/>
                </a:lnTo>
                <a:lnTo>
                  <a:pt x="6785" y="100873"/>
                </a:lnTo>
                <a:lnTo>
                  <a:pt x="7380" y="98682"/>
                </a:lnTo>
                <a:lnTo>
                  <a:pt x="8730" y="96267"/>
                </a:lnTo>
                <a:lnTo>
                  <a:pt x="10583" y="93706"/>
                </a:lnTo>
                <a:lnTo>
                  <a:pt x="12770" y="91046"/>
                </a:lnTo>
                <a:lnTo>
                  <a:pt x="15181" y="88320"/>
                </a:lnTo>
                <a:lnTo>
                  <a:pt x="20399" y="82750"/>
                </a:lnTo>
                <a:lnTo>
                  <a:pt x="34342" y="68565"/>
                </a:lnTo>
                <a:lnTo>
                  <a:pt x="37182" y="65712"/>
                </a:lnTo>
                <a:lnTo>
                  <a:pt x="39075" y="62858"/>
                </a:lnTo>
                <a:lnTo>
                  <a:pt x="40337" y="60003"/>
                </a:lnTo>
                <a:lnTo>
                  <a:pt x="41179" y="57147"/>
                </a:lnTo>
                <a:lnTo>
                  <a:pt x="42693" y="53338"/>
                </a:lnTo>
                <a:lnTo>
                  <a:pt x="44654" y="48894"/>
                </a:lnTo>
                <a:lnTo>
                  <a:pt x="46914" y="44026"/>
                </a:lnTo>
                <a:lnTo>
                  <a:pt x="49374" y="39828"/>
                </a:lnTo>
                <a:lnTo>
                  <a:pt x="51966" y="36077"/>
                </a:lnTo>
                <a:lnTo>
                  <a:pt x="54646" y="32624"/>
                </a:lnTo>
                <a:lnTo>
                  <a:pt x="57386" y="29369"/>
                </a:lnTo>
                <a:lnTo>
                  <a:pt x="60164" y="26247"/>
                </a:lnTo>
                <a:lnTo>
                  <a:pt x="62969" y="23213"/>
                </a:lnTo>
                <a:lnTo>
                  <a:pt x="65792" y="21190"/>
                </a:lnTo>
                <a:lnTo>
                  <a:pt x="68626" y="19842"/>
                </a:lnTo>
                <a:lnTo>
                  <a:pt x="71468" y="18943"/>
                </a:lnTo>
                <a:lnTo>
                  <a:pt x="74315" y="17392"/>
                </a:lnTo>
                <a:lnTo>
                  <a:pt x="77166" y="15404"/>
                </a:lnTo>
                <a:lnTo>
                  <a:pt x="80019" y="13127"/>
                </a:lnTo>
                <a:lnTo>
                  <a:pt x="81920" y="10656"/>
                </a:lnTo>
                <a:lnTo>
                  <a:pt x="83189" y="8057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65"/>
          <p:cNvSpPr/>
          <p:nvPr/>
        </p:nvSpPr>
        <p:spPr>
          <a:xfrm>
            <a:off x="4812029" y="4414837"/>
            <a:ext cx="120017" cy="120016"/>
          </a:xfrm>
          <a:custGeom>
            <a:avLst/>
            <a:gdLst/>
            <a:ahLst/>
            <a:cxnLst/>
            <a:rect l="0" t="0" r="0" b="0"/>
            <a:pathLst>
              <a:path w="120017" h="120016">
                <a:moveTo>
                  <a:pt x="0" y="120015"/>
                </a:moveTo>
                <a:lnTo>
                  <a:pt x="0" y="111796"/>
                </a:lnTo>
                <a:lnTo>
                  <a:pt x="2541" y="109060"/>
                </a:lnTo>
                <a:lnTo>
                  <a:pt x="37257" y="74187"/>
                </a:lnTo>
                <a:lnTo>
                  <a:pt x="41030" y="71366"/>
                </a:lnTo>
                <a:lnTo>
                  <a:pt x="45452" y="68532"/>
                </a:lnTo>
                <a:lnTo>
                  <a:pt x="50304" y="65691"/>
                </a:lnTo>
                <a:lnTo>
                  <a:pt x="53538" y="62844"/>
                </a:lnTo>
                <a:lnTo>
                  <a:pt x="55695" y="59994"/>
                </a:lnTo>
                <a:lnTo>
                  <a:pt x="57132" y="57141"/>
                </a:lnTo>
                <a:lnTo>
                  <a:pt x="59996" y="54287"/>
                </a:lnTo>
                <a:lnTo>
                  <a:pt x="63810" y="51431"/>
                </a:lnTo>
                <a:lnTo>
                  <a:pt x="68257" y="48575"/>
                </a:lnTo>
                <a:lnTo>
                  <a:pt x="72175" y="45719"/>
                </a:lnTo>
                <a:lnTo>
                  <a:pt x="75740" y="42862"/>
                </a:lnTo>
                <a:lnTo>
                  <a:pt x="79068" y="40004"/>
                </a:lnTo>
                <a:lnTo>
                  <a:pt x="82240" y="37147"/>
                </a:lnTo>
                <a:lnTo>
                  <a:pt x="88304" y="31432"/>
                </a:lnTo>
                <a:lnTo>
                  <a:pt x="97073" y="22860"/>
                </a:lnTo>
                <a:lnTo>
                  <a:pt x="99005" y="20002"/>
                </a:lnTo>
                <a:lnTo>
                  <a:pt x="100294" y="17145"/>
                </a:lnTo>
                <a:lnTo>
                  <a:pt x="101153" y="14288"/>
                </a:lnTo>
                <a:lnTo>
                  <a:pt x="102678" y="12383"/>
                </a:lnTo>
                <a:lnTo>
                  <a:pt x="104648" y="11113"/>
                </a:lnTo>
                <a:lnTo>
                  <a:pt x="106913" y="10266"/>
                </a:lnTo>
                <a:lnTo>
                  <a:pt x="108422" y="8749"/>
                </a:lnTo>
                <a:lnTo>
                  <a:pt x="109430" y="6785"/>
                </a:lnTo>
                <a:lnTo>
                  <a:pt x="110101" y="4523"/>
                </a:lnTo>
                <a:lnTo>
                  <a:pt x="111501" y="3016"/>
                </a:lnTo>
                <a:lnTo>
                  <a:pt x="113387" y="2010"/>
                </a:lnTo>
                <a:lnTo>
                  <a:pt x="12001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66"/>
          <p:cNvSpPr/>
          <p:nvPr/>
        </p:nvSpPr>
        <p:spPr>
          <a:xfrm>
            <a:off x="5060632" y="4183379"/>
            <a:ext cx="102871" cy="102872"/>
          </a:xfrm>
          <a:custGeom>
            <a:avLst/>
            <a:gdLst/>
            <a:ahLst/>
            <a:cxnLst/>
            <a:rect l="0" t="0" r="0" b="0"/>
            <a:pathLst>
              <a:path w="102871" h="102872">
                <a:moveTo>
                  <a:pt x="0" y="102871"/>
                </a:moveTo>
                <a:lnTo>
                  <a:pt x="0" y="94651"/>
                </a:lnTo>
                <a:lnTo>
                  <a:pt x="2540" y="91915"/>
                </a:lnTo>
                <a:lnTo>
                  <a:pt x="20152" y="74156"/>
                </a:lnTo>
                <a:lnTo>
                  <a:pt x="22007" y="71345"/>
                </a:lnTo>
                <a:lnTo>
                  <a:pt x="23244" y="68519"/>
                </a:lnTo>
                <a:lnTo>
                  <a:pt x="24068" y="65682"/>
                </a:lnTo>
                <a:lnTo>
                  <a:pt x="26523" y="62838"/>
                </a:lnTo>
                <a:lnTo>
                  <a:pt x="30065" y="59990"/>
                </a:lnTo>
                <a:lnTo>
                  <a:pt x="34331" y="57138"/>
                </a:lnTo>
                <a:lnTo>
                  <a:pt x="38127" y="54285"/>
                </a:lnTo>
                <a:lnTo>
                  <a:pt x="41610" y="51430"/>
                </a:lnTo>
                <a:lnTo>
                  <a:pt x="44885" y="48575"/>
                </a:lnTo>
                <a:lnTo>
                  <a:pt x="48021" y="45718"/>
                </a:lnTo>
                <a:lnTo>
                  <a:pt x="54045" y="40005"/>
                </a:lnTo>
                <a:lnTo>
                  <a:pt x="88581" y="5716"/>
                </a:lnTo>
                <a:lnTo>
                  <a:pt x="91439" y="3811"/>
                </a:lnTo>
                <a:lnTo>
                  <a:pt x="94297" y="2541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67"/>
          <p:cNvSpPr/>
          <p:nvPr/>
        </p:nvSpPr>
        <p:spPr>
          <a:xfrm>
            <a:off x="5309234" y="3917632"/>
            <a:ext cx="120017" cy="111444"/>
          </a:xfrm>
          <a:custGeom>
            <a:avLst/>
            <a:gdLst/>
            <a:ahLst/>
            <a:cxnLst/>
            <a:rect l="0" t="0" r="0" b="0"/>
            <a:pathLst>
              <a:path w="120017" h="111444">
                <a:moveTo>
                  <a:pt x="0" y="111443"/>
                </a:moveTo>
                <a:lnTo>
                  <a:pt x="4552" y="106892"/>
                </a:lnTo>
                <a:lnTo>
                  <a:pt x="5892" y="104599"/>
                </a:lnTo>
                <a:lnTo>
                  <a:pt x="6786" y="102117"/>
                </a:lnTo>
                <a:lnTo>
                  <a:pt x="8220" y="95842"/>
                </a:lnTo>
                <a:lnTo>
                  <a:pt x="10956" y="92444"/>
                </a:lnTo>
                <a:lnTo>
                  <a:pt x="13019" y="90204"/>
                </a:lnTo>
                <a:lnTo>
                  <a:pt x="16299" y="87759"/>
                </a:lnTo>
                <a:lnTo>
                  <a:pt x="20392" y="85176"/>
                </a:lnTo>
                <a:lnTo>
                  <a:pt x="25025" y="82502"/>
                </a:lnTo>
                <a:lnTo>
                  <a:pt x="29066" y="79766"/>
                </a:lnTo>
                <a:lnTo>
                  <a:pt x="32712" y="76990"/>
                </a:lnTo>
                <a:lnTo>
                  <a:pt x="36096" y="74187"/>
                </a:lnTo>
                <a:lnTo>
                  <a:pt x="39304" y="71365"/>
                </a:lnTo>
                <a:lnTo>
                  <a:pt x="42396" y="68532"/>
                </a:lnTo>
                <a:lnTo>
                  <a:pt x="48370" y="62844"/>
                </a:lnTo>
                <a:lnTo>
                  <a:pt x="71430" y="40004"/>
                </a:lnTo>
                <a:lnTo>
                  <a:pt x="74290" y="38099"/>
                </a:lnTo>
                <a:lnTo>
                  <a:pt x="77150" y="36830"/>
                </a:lnTo>
                <a:lnTo>
                  <a:pt x="80008" y="35983"/>
                </a:lnTo>
                <a:lnTo>
                  <a:pt x="82867" y="34467"/>
                </a:lnTo>
                <a:lnTo>
                  <a:pt x="85725" y="32503"/>
                </a:lnTo>
                <a:lnTo>
                  <a:pt x="88582" y="30241"/>
                </a:lnTo>
                <a:lnTo>
                  <a:pt x="90488" y="27781"/>
                </a:lnTo>
                <a:lnTo>
                  <a:pt x="91758" y="25188"/>
                </a:lnTo>
                <a:lnTo>
                  <a:pt x="92604" y="22507"/>
                </a:lnTo>
                <a:lnTo>
                  <a:pt x="94122" y="20720"/>
                </a:lnTo>
                <a:lnTo>
                  <a:pt x="96085" y="19528"/>
                </a:lnTo>
                <a:lnTo>
                  <a:pt x="98347" y="18734"/>
                </a:lnTo>
                <a:lnTo>
                  <a:pt x="100807" y="17252"/>
                </a:lnTo>
                <a:lnTo>
                  <a:pt x="103400" y="15311"/>
                </a:lnTo>
                <a:lnTo>
                  <a:pt x="106081" y="13065"/>
                </a:lnTo>
                <a:lnTo>
                  <a:pt x="108821" y="11568"/>
                </a:lnTo>
                <a:lnTo>
                  <a:pt x="111600" y="10569"/>
                </a:lnTo>
                <a:lnTo>
                  <a:pt x="118353" y="8967"/>
                </a:lnTo>
                <a:lnTo>
                  <a:pt x="118907" y="7883"/>
                </a:lnTo>
                <a:lnTo>
                  <a:pt x="119277" y="6208"/>
                </a:lnTo>
                <a:lnTo>
                  <a:pt x="12001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68"/>
          <p:cNvSpPr/>
          <p:nvPr/>
        </p:nvSpPr>
        <p:spPr>
          <a:xfrm>
            <a:off x="5540692" y="3720465"/>
            <a:ext cx="102871" cy="77153"/>
          </a:xfrm>
          <a:custGeom>
            <a:avLst/>
            <a:gdLst/>
            <a:ahLst/>
            <a:cxnLst/>
            <a:rect l="0" t="0" r="0" b="0"/>
            <a:pathLst>
              <a:path w="102871" h="77153">
                <a:moveTo>
                  <a:pt x="0" y="77152"/>
                </a:moveTo>
                <a:lnTo>
                  <a:pt x="0" y="69771"/>
                </a:lnTo>
                <a:lnTo>
                  <a:pt x="953" y="69374"/>
                </a:lnTo>
                <a:lnTo>
                  <a:pt x="2540" y="69109"/>
                </a:lnTo>
                <a:lnTo>
                  <a:pt x="4551" y="68933"/>
                </a:lnTo>
                <a:lnTo>
                  <a:pt x="5891" y="67863"/>
                </a:lnTo>
                <a:lnTo>
                  <a:pt x="6785" y="66196"/>
                </a:lnTo>
                <a:lnTo>
                  <a:pt x="7381" y="64133"/>
                </a:lnTo>
                <a:lnTo>
                  <a:pt x="8730" y="62758"/>
                </a:lnTo>
                <a:lnTo>
                  <a:pt x="10583" y="61841"/>
                </a:lnTo>
                <a:lnTo>
                  <a:pt x="15849" y="60369"/>
                </a:lnTo>
                <a:lnTo>
                  <a:pt x="17233" y="59296"/>
                </a:lnTo>
                <a:lnTo>
                  <a:pt x="19109" y="57628"/>
                </a:lnTo>
                <a:lnTo>
                  <a:pt x="21312" y="55564"/>
                </a:lnTo>
                <a:lnTo>
                  <a:pt x="23733" y="54187"/>
                </a:lnTo>
                <a:lnTo>
                  <a:pt x="26299" y="53270"/>
                </a:lnTo>
                <a:lnTo>
                  <a:pt x="28963" y="52658"/>
                </a:lnTo>
                <a:lnTo>
                  <a:pt x="31691" y="51298"/>
                </a:lnTo>
                <a:lnTo>
                  <a:pt x="34463" y="49438"/>
                </a:lnTo>
                <a:lnTo>
                  <a:pt x="41203" y="44161"/>
                </a:lnTo>
                <a:lnTo>
                  <a:pt x="42709" y="42775"/>
                </a:lnTo>
                <a:lnTo>
                  <a:pt x="49379" y="36275"/>
                </a:lnTo>
                <a:lnTo>
                  <a:pt x="71800" y="13924"/>
                </a:lnTo>
                <a:lnTo>
                  <a:pt x="74537" y="12140"/>
                </a:lnTo>
                <a:lnTo>
                  <a:pt x="77314" y="10951"/>
                </a:lnTo>
                <a:lnTo>
                  <a:pt x="80117" y="10158"/>
                </a:lnTo>
                <a:lnTo>
                  <a:pt x="82939" y="8677"/>
                </a:lnTo>
                <a:lnTo>
                  <a:pt x="85773" y="6737"/>
                </a:lnTo>
                <a:lnTo>
                  <a:pt x="92614" y="1330"/>
                </a:lnTo>
                <a:lnTo>
                  <a:pt x="94128" y="887"/>
                </a:lnTo>
                <a:lnTo>
                  <a:pt x="96089" y="591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69"/>
          <p:cNvSpPr/>
          <p:nvPr/>
        </p:nvSpPr>
        <p:spPr>
          <a:xfrm>
            <a:off x="5720715" y="3489007"/>
            <a:ext cx="137161" cy="120016"/>
          </a:xfrm>
          <a:custGeom>
            <a:avLst/>
            <a:gdLst/>
            <a:ahLst/>
            <a:cxnLst/>
            <a:rect l="0" t="0" r="0" b="0"/>
            <a:pathLst>
              <a:path w="137161" h="120016">
                <a:moveTo>
                  <a:pt x="0" y="120015"/>
                </a:moveTo>
                <a:lnTo>
                  <a:pt x="8219" y="111796"/>
                </a:lnTo>
                <a:lnTo>
                  <a:pt x="10955" y="111599"/>
                </a:lnTo>
                <a:lnTo>
                  <a:pt x="13018" y="111547"/>
                </a:lnTo>
                <a:lnTo>
                  <a:pt x="14394" y="110560"/>
                </a:lnTo>
                <a:lnTo>
                  <a:pt x="15311" y="108949"/>
                </a:lnTo>
                <a:lnTo>
                  <a:pt x="15922" y="106923"/>
                </a:lnTo>
                <a:lnTo>
                  <a:pt x="17282" y="104619"/>
                </a:lnTo>
                <a:lnTo>
                  <a:pt x="19141" y="102131"/>
                </a:lnTo>
                <a:lnTo>
                  <a:pt x="21333" y="99520"/>
                </a:lnTo>
                <a:lnTo>
                  <a:pt x="23747" y="97779"/>
                </a:lnTo>
                <a:lnTo>
                  <a:pt x="26309" y="96619"/>
                </a:lnTo>
                <a:lnTo>
                  <a:pt x="28969" y="95845"/>
                </a:lnTo>
                <a:lnTo>
                  <a:pt x="31695" y="94376"/>
                </a:lnTo>
                <a:lnTo>
                  <a:pt x="34465" y="92445"/>
                </a:lnTo>
                <a:lnTo>
                  <a:pt x="41203" y="87053"/>
                </a:lnTo>
                <a:lnTo>
                  <a:pt x="44665" y="83775"/>
                </a:lnTo>
                <a:lnTo>
                  <a:pt x="54648" y="73910"/>
                </a:lnTo>
                <a:lnTo>
                  <a:pt x="57387" y="72133"/>
                </a:lnTo>
                <a:lnTo>
                  <a:pt x="60165" y="70949"/>
                </a:lnTo>
                <a:lnTo>
                  <a:pt x="62971" y="70159"/>
                </a:lnTo>
                <a:lnTo>
                  <a:pt x="65792" y="68680"/>
                </a:lnTo>
                <a:lnTo>
                  <a:pt x="68626" y="66742"/>
                </a:lnTo>
                <a:lnTo>
                  <a:pt x="71468" y="64497"/>
                </a:lnTo>
                <a:lnTo>
                  <a:pt x="74316" y="62048"/>
                </a:lnTo>
                <a:lnTo>
                  <a:pt x="77166" y="59463"/>
                </a:lnTo>
                <a:lnTo>
                  <a:pt x="82873" y="54051"/>
                </a:lnTo>
                <a:lnTo>
                  <a:pt x="88585" y="48470"/>
                </a:lnTo>
                <a:lnTo>
                  <a:pt x="90489" y="45648"/>
                </a:lnTo>
                <a:lnTo>
                  <a:pt x="91758" y="42815"/>
                </a:lnTo>
                <a:lnTo>
                  <a:pt x="92604" y="39973"/>
                </a:lnTo>
                <a:lnTo>
                  <a:pt x="95073" y="37126"/>
                </a:lnTo>
                <a:lnTo>
                  <a:pt x="98625" y="34276"/>
                </a:lnTo>
                <a:lnTo>
                  <a:pt x="102897" y="31423"/>
                </a:lnTo>
                <a:lnTo>
                  <a:pt x="105746" y="28569"/>
                </a:lnTo>
                <a:lnTo>
                  <a:pt x="107644" y="25713"/>
                </a:lnTo>
                <a:lnTo>
                  <a:pt x="108910" y="22857"/>
                </a:lnTo>
                <a:lnTo>
                  <a:pt x="110706" y="20001"/>
                </a:lnTo>
                <a:lnTo>
                  <a:pt x="112857" y="17144"/>
                </a:lnTo>
                <a:lnTo>
                  <a:pt x="115243" y="14287"/>
                </a:lnTo>
                <a:lnTo>
                  <a:pt x="117786" y="12382"/>
                </a:lnTo>
                <a:lnTo>
                  <a:pt x="120434" y="11112"/>
                </a:lnTo>
                <a:lnTo>
                  <a:pt x="123151" y="10266"/>
                </a:lnTo>
                <a:lnTo>
                  <a:pt x="125916" y="8749"/>
                </a:lnTo>
                <a:lnTo>
                  <a:pt x="128711" y="6785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70"/>
          <p:cNvSpPr/>
          <p:nvPr/>
        </p:nvSpPr>
        <p:spPr>
          <a:xfrm>
            <a:off x="5969317" y="3317557"/>
            <a:ext cx="77154" cy="77154"/>
          </a:xfrm>
          <a:custGeom>
            <a:avLst/>
            <a:gdLst/>
            <a:ahLst/>
            <a:cxnLst/>
            <a:rect l="0" t="0" r="0" b="0"/>
            <a:pathLst>
              <a:path w="77154" h="77154">
                <a:moveTo>
                  <a:pt x="0" y="77153"/>
                </a:moveTo>
                <a:lnTo>
                  <a:pt x="0" y="72602"/>
                </a:lnTo>
                <a:lnTo>
                  <a:pt x="953" y="71261"/>
                </a:lnTo>
                <a:lnTo>
                  <a:pt x="2540" y="70367"/>
                </a:lnTo>
                <a:lnTo>
                  <a:pt x="7381" y="68933"/>
                </a:lnTo>
                <a:lnTo>
                  <a:pt x="8730" y="67863"/>
                </a:lnTo>
                <a:lnTo>
                  <a:pt x="10583" y="66197"/>
                </a:lnTo>
                <a:lnTo>
                  <a:pt x="15849" y="61230"/>
                </a:lnTo>
                <a:lnTo>
                  <a:pt x="16281" y="59870"/>
                </a:lnTo>
                <a:lnTo>
                  <a:pt x="16569" y="58011"/>
                </a:lnTo>
                <a:lnTo>
                  <a:pt x="16761" y="55819"/>
                </a:lnTo>
                <a:lnTo>
                  <a:pt x="17841" y="54358"/>
                </a:lnTo>
                <a:lnTo>
                  <a:pt x="19515" y="53384"/>
                </a:lnTo>
                <a:lnTo>
                  <a:pt x="24492" y="51820"/>
                </a:lnTo>
                <a:lnTo>
                  <a:pt x="24901" y="50739"/>
                </a:lnTo>
                <a:lnTo>
                  <a:pt x="25173" y="49066"/>
                </a:lnTo>
                <a:lnTo>
                  <a:pt x="25354" y="46998"/>
                </a:lnTo>
                <a:lnTo>
                  <a:pt x="26428" y="45620"/>
                </a:lnTo>
                <a:lnTo>
                  <a:pt x="28096" y="44701"/>
                </a:lnTo>
                <a:lnTo>
                  <a:pt x="30161" y="44088"/>
                </a:lnTo>
                <a:lnTo>
                  <a:pt x="32489" y="42727"/>
                </a:lnTo>
                <a:lnTo>
                  <a:pt x="34995" y="40867"/>
                </a:lnTo>
                <a:lnTo>
                  <a:pt x="41309" y="35589"/>
                </a:lnTo>
                <a:lnTo>
                  <a:pt x="42779" y="34204"/>
                </a:lnTo>
                <a:lnTo>
                  <a:pt x="58423" y="18724"/>
                </a:lnTo>
                <a:lnTo>
                  <a:pt x="7715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71"/>
          <p:cNvSpPr/>
          <p:nvPr/>
        </p:nvSpPr>
        <p:spPr>
          <a:xfrm>
            <a:off x="6115050" y="3137535"/>
            <a:ext cx="120016" cy="111443"/>
          </a:xfrm>
          <a:custGeom>
            <a:avLst/>
            <a:gdLst/>
            <a:ahLst/>
            <a:cxnLst/>
            <a:rect l="0" t="0" r="0" b="0"/>
            <a:pathLst>
              <a:path w="120016" h="111443">
                <a:moveTo>
                  <a:pt x="0" y="111442"/>
                </a:moveTo>
                <a:lnTo>
                  <a:pt x="0" y="104061"/>
                </a:lnTo>
                <a:lnTo>
                  <a:pt x="952" y="103664"/>
                </a:lnTo>
                <a:lnTo>
                  <a:pt x="4550" y="103223"/>
                </a:lnTo>
                <a:lnTo>
                  <a:pt x="5891" y="102152"/>
                </a:lnTo>
                <a:lnTo>
                  <a:pt x="6785" y="100487"/>
                </a:lnTo>
                <a:lnTo>
                  <a:pt x="7380" y="98423"/>
                </a:lnTo>
                <a:lnTo>
                  <a:pt x="8730" y="97048"/>
                </a:lnTo>
                <a:lnTo>
                  <a:pt x="10583" y="96131"/>
                </a:lnTo>
                <a:lnTo>
                  <a:pt x="12770" y="95519"/>
                </a:lnTo>
                <a:lnTo>
                  <a:pt x="14228" y="94160"/>
                </a:lnTo>
                <a:lnTo>
                  <a:pt x="15200" y="92300"/>
                </a:lnTo>
                <a:lnTo>
                  <a:pt x="15849" y="90108"/>
                </a:lnTo>
                <a:lnTo>
                  <a:pt x="17233" y="88647"/>
                </a:lnTo>
                <a:lnTo>
                  <a:pt x="19109" y="87673"/>
                </a:lnTo>
                <a:lnTo>
                  <a:pt x="21311" y="87023"/>
                </a:lnTo>
                <a:lnTo>
                  <a:pt x="23733" y="85638"/>
                </a:lnTo>
                <a:lnTo>
                  <a:pt x="26299" y="83762"/>
                </a:lnTo>
                <a:lnTo>
                  <a:pt x="28962" y="81559"/>
                </a:lnTo>
                <a:lnTo>
                  <a:pt x="31691" y="79137"/>
                </a:lnTo>
                <a:lnTo>
                  <a:pt x="37262" y="73907"/>
                </a:lnTo>
                <a:lnTo>
                  <a:pt x="39129" y="71179"/>
                </a:lnTo>
                <a:lnTo>
                  <a:pt x="40373" y="68407"/>
                </a:lnTo>
                <a:lnTo>
                  <a:pt x="41203" y="65607"/>
                </a:lnTo>
                <a:lnTo>
                  <a:pt x="43661" y="63741"/>
                </a:lnTo>
                <a:lnTo>
                  <a:pt x="47205" y="62496"/>
                </a:lnTo>
                <a:lnTo>
                  <a:pt x="51472" y="61667"/>
                </a:lnTo>
                <a:lnTo>
                  <a:pt x="55270" y="59208"/>
                </a:lnTo>
                <a:lnTo>
                  <a:pt x="58754" y="55665"/>
                </a:lnTo>
                <a:lnTo>
                  <a:pt x="62029" y="51397"/>
                </a:lnTo>
                <a:lnTo>
                  <a:pt x="65165" y="48552"/>
                </a:lnTo>
                <a:lnTo>
                  <a:pt x="68208" y="46655"/>
                </a:lnTo>
                <a:lnTo>
                  <a:pt x="71190" y="45391"/>
                </a:lnTo>
                <a:lnTo>
                  <a:pt x="74130" y="43595"/>
                </a:lnTo>
                <a:lnTo>
                  <a:pt x="77042" y="41446"/>
                </a:lnTo>
                <a:lnTo>
                  <a:pt x="79936" y="39061"/>
                </a:lnTo>
                <a:lnTo>
                  <a:pt x="82818" y="36518"/>
                </a:lnTo>
                <a:lnTo>
                  <a:pt x="88560" y="31152"/>
                </a:lnTo>
                <a:lnTo>
                  <a:pt x="100007" y="19947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72"/>
          <p:cNvSpPr/>
          <p:nvPr/>
        </p:nvSpPr>
        <p:spPr>
          <a:xfrm>
            <a:off x="6329362" y="3017520"/>
            <a:ext cx="42864" cy="34291"/>
          </a:xfrm>
          <a:custGeom>
            <a:avLst/>
            <a:gdLst/>
            <a:ahLst/>
            <a:cxnLst/>
            <a:rect l="0" t="0" r="0" b="0"/>
            <a:pathLst>
              <a:path w="42864" h="34291">
                <a:moveTo>
                  <a:pt x="0" y="34290"/>
                </a:moveTo>
                <a:lnTo>
                  <a:pt x="4551" y="29739"/>
                </a:lnTo>
                <a:lnTo>
                  <a:pt x="6844" y="28398"/>
                </a:lnTo>
                <a:lnTo>
                  <a:pt x="9325" y="27504"/>
                </a:lnTo>
                <a:lnTo>
                  <a:pt x="11931" y="26909"/>
                </a:lnTo>
                <a:lnTo>
                  <a:pt x="13670" y="25559"/>
                </a:lnTo>
                <a:lnTo>
                  <a:pt x="14828" y="23707"/>
                </a:lnTo>
                <a:lnTo>
                  <a:pt x="15601" y="21519"/>
                </a:lnTo>
                <a:lnTo>
                  <a:pt x="17068" y="19108"/>
                </a:lnTo>
                <a:lnTo>
                  <a:pt x="18999" y="16549"/>
                </a:lnTo>
                <a:lnTo>
                  <a:pt x="21238" y="13890"/>
                </a:lnTo>
                <a:lnTo>
                  <a:pt x="23684" y="12117"/>
                </a:lnTo>
                <a:lnTo>
                  <a:pt x="26267" y="10936"/>
                </a:lnTo>
                <a:lnTo>
                  <a:pt x="28941" y="10148"/>
                </a:lnTo>
                <a:lnTo>
                  <a:pt x="31676" y="8670"/>
                </a:lnTo>
                <a:lnTo>
                  <a:pt x="34453" y="6732"/>
                </a:lnTo>
                <a:lnTo>
                  <a:pt x="428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73"/>
          <p:cNvSpPr/>
          <p:nvPr/>
        </p:nvSpPr>
        <p:spPr>
          <a:xfrm>
            <a:off x="4418089" y="3711905"/>
            <a:ext cx="93786" cy="85679"/>
          </a:xfrm>
          <a:custGeom>
            <a:avLst/>
            <a:gdLst/>
            <a:ahLst/>
            <a:cxnLst/>
            <a:rect l="0" t="0" r="0" b="0"/>
            <a:pathLst>
              <a:path w="93786" h="85679">
                <a:moveTo>
                  <a:pt x="25323" y="51422"/>
                </a:moveTo>
                <a:lnTo>
                  <a:pt x="25323" y="46871"/>
                </a:lnTo>
                <a:lnTo>
                  <a:pt x="26276" y="45531"/>
                </a:lnTo>
                <a:lnTo>
                  <a:pt x="27863" y="44637"/>
                </a:lnTo>
                <a:lnTo>
                  <a:pt x="32704" y="43203"/>
                </a:lnTo>
                <a:lnTo>
                  <a:pt x="34053" y="43085"/>
                </a:lnTo>
                <a:lnTo>
                  <a:pt x="35906" y="43006"/>
                </a:lnTo>
                <a:lnTo>
                  <a:pt x="40504" y="42920"/>
                </a:lnTo>
                <a:lnTo>
                  <a:pt x="66502" y="42850"/>
                </a:lnTo>
                <a:lnTo>
                  <a:pt x="67064" y="43802"/>
                </a:lnTo>
                <a:lnTo>
                  <a:pt x="67438" y="45390"/>
                </a:lnTo>
                <a:lnTo>
                  <a:pt x="68182" y="51391"/>
                </a:lnTo>
                <a:lnTo>
                  <a:pt x="68184" y="51413"/>
                </a:lnTo>
                <a:lnTo>
                  <a:pt x="55415" y="51422"/>
                </a:lnTo>
                <a:lnTo>
                  <a:pt x="53957" y="50470"/>
                </a:lnTo>
                <a:lnTo>
                  <a:pt x="52985" y="48882"/>
                </a:lnTo>
                <a:lnTo>
                  <a:pt x="51425" y="44041"/>
                </a:lnTo>
                <a:lnTo>
                  <a:pt x="50344" y="42692"/>
                </a:lnTo>
                <a:lnTo>
                  <a:pt x="48671" y="40839"/>
                </a:lnTo>
                <a:lnTo>
                  <a:pt x="43693" y="35574"/>
                </a:lnTo>
                <a:lnTo>
                  <a:pt x="43285" y="34189"/>
                </a:lnTo>
                <a:lnTo>
                  <a:pt x="43013" y="32313"/>
                </a:lnTo>
                <a:lnTo>
                  <a:pt x="42831" y="30110"/>
                </a:lnTo>
                <a:lnTo>
                  <a:pt x="42710" y="27689"/>
                </a:lnTo>
                <a:lnTo>
                  <a:pt x="42576" y="22459"/>
                </a:lnTo>
                <a:lnTo>
                  <a:pt x="43492" y="20683"/>
                </a:lnTo>
                <a:lnTo>
                  <a:pt x="45056" y="19500"/>
                </a:lnTo>
                <a:lnTo>
                  <a:pt x="49858" y="17600"/>
                </a:lnTo>
                <a:lnTo>
                  <a:pt x="51205" y="16491"/>
                </a:lnTo>
                <a:lnTo>
                  <a:pt x="53055" y="14800"/>
                </a:lnTo>
                <a:lnTo>
                  <a:pt x="58317" y="9792"/>
                </a:lnTo>
                <a:lnTo>
                  <a:pt x="59702" y="9381"/>
                </a:lnTo>
                <a:lnTo>
                  <a:pt x="61577" y="9107"/>
                </a:lnTo>
                <a:lnTo>
                  <a:pt x="63780" y="8925"/>
                </a:lnTo>
                <a:lnTo>
                  <a:pt x="66201" y="8803"/>
                </a:lnTo>
                <a:lnTo>
                  <a:pt x="71431" y="8668"/>
                </a:lnTo>
                <a:lnTo>
                  <a:pt x="74159" y="9584"/>
                </a:lnTo>
                <a:lnTo>
                  <a:pt x="76931" y="11148"/>
                </a:lnTo>
                <a:lnTo>
                  <a:pt x="83671" y="15950"/>
                </a:lnTo>
                <a:lnTo>
                  <a:pt x="85177" y="17297"/>
                </a:lnTo>
                <a:lnTo>
                  <a:pt x="89390" y="21333"/>
                </a:lnTo>
                <a:lnTo>
                  <a:pt x="90895" y="23742"/>
                </a:lnTo>
                <a:lnTo>
                  <a:pt x="91897" y="26302"/>
                </a:lnTo>
                <a:lnTo>
                  <a:pt x="93507" y="32702"/>
                </a:lnTo>
                <a:lnTo>
                  <a:pt x="93639" y="34179"/>
                </a:lnTo>
                <a:lnTo>
                  <a:pt x="93727" y="36117"/>
                </a:lnTo>
                <a:lnTo>
                  <a:pt x="93785" y="38361"/>
                </a:lnTo>
                <a:lnTo>
                  <a:pt x="92872" y="40810"/>
                </a:lnTo>
                <a:lnTo>
                  <a:pt x="91311" y="43395"/>
                </a:lnTo>
                <a:lnTo>
                  <a:pt x="89318" y="46071"/>
                </a:lnTo>
                <a:lnTo>
                  <a:pt x="87036" y="48807"/>
                </a:lnTo>
                <a:lnTo>
                  <a:pt x="84562" y="51584"/>
                </a:lnTo>
                <a:lnTo>
                  <a:pt x="79274" y="57209"/>
                </a:lnTo>
                <a:lnTo>
                  <a:pt x="73749" y="62884"/>
                </a:lnTo>
                <a:lnTo>
                  <a:pt x="70942" y="64778"/>
                </a:lnTo>
                <a:lnTo>
                  <a:pt x="68118" y="66041"/>
                </a:lnTo>
                <a:lnTo>
                  <a:pt x="65283" y="66883"/>
                </a:lnTo>
                <a:lnTo>
                  <a:pt x="61488" y="68397"/>
                </a:lnTo>
                <a:lnTo>
                  <a:pt x="57053" y="70359"/>
                </a:lnTo>
                <a:lnTo>
                  <a:pt x="52192" y="72619"/>
                </a:lnTo>
                <a:lnTo>
                  <a:pt x="47998" y="74126"/>
                </a:lnTo>
                <a:lnTo>
                  <a:pt x="44249" y="75130"/>
                </a:lnTo>
                <a:lnTo>
                  <a:pt x="40798" y="75800"/>
                </a:lnTo>
                <a:lnTo>
                  <a:pt x="37545" y="76247"/>
                </a:lnTo>
                <a:lnTo>
                  <a:pt x="34423" y="76544"/>
                </a:lnTo>
                <a:lnTo>
                  <a:pt x="27121" y="77022"/>
                </a:lnTo>
                <a:lnTo>
                  <a:pt x="23582" y="77088"/>
                </a:lnTo>
                <a:lnTo>
                  <a:pt x="21305" y="77105"/>
                </a:lnTo>
                <a:lnTo>
                  <a:pt x="18835" y="76164"/>
                </a:lnTo>
                <a:lnTo>
                  <a:pt x="16234" y="74584"/>
                </a:lnTo>
                <a:lnTo>
                  <a:pt x="9770" y="69756"/>
                </a:lnTo>
                <a:lnTo>
                  <a:pt x="8286" y="69359"/>
                </a:lnTo>
                <a:lnTo>
                  <a:pt x="6345" y="69095"/>
                </a:lnTo>
                <a:lnTo>
                  <a:pt x="4099" y="68919"/>
                </a:lnTo>
                <a:lnTo>
                  <a:pt x="2601" y="67849"/>
                </a:lnTo>
                <a:lnTo>
                  <a:pt x="1603" y="66184"/>
                </a:lnTo>
                <a:lnTo>
                  <a:pt x="0" y="61217"/>
                </a:lnTo>
                <a:lnTo>
                  <a:pt x="821" y="59857"/>
                </a:lnTo>
                <a:lnTo>
                  <a:pt x="2321" y="57998"/>
                </a:lnTo>
                <a:lnTo>
                  <a:pt x="7021" y="52721"/>
                </a:lnTo>
                <a:lnTo>
                  <a:pt x="8360" y="52288"/>
                </a:lnTo>
                <a:lnTo>
                  <a:pt x="10204" y="51999"/>
                </a:lnTo>
                <a:lnTo>
                  <a:pt x="12386" y="51807"/>
                </a:lnTo>
                <a:lnTo>
                  <a:pt x="14794" y="51679"/>
                </a:lnTo>
                <a:lnTo>
                  <a:pt x="20008" y="51536"/>
                </a:lnTo>
                <a:lnTo>
                  <a:pt x="45336" y="51425"/>
                </a:lnTo>
                <a:lnTo>
                  <a:pt x="48190" y="52377"/>
                </a:lnTo>
                <a:lnTo>
                  <a:pt x="51045" y="53963"/>
                </a:lnTo>
                <a:lnTo>
                  <a:pt x="53901" y="55974"/>
                </a:lnTo>
                <a:lnTo>
                  <a:pt x="56758" y="57314"/>
                </a:lnTo>
                <a:lnTo>
                  <a:pt x="59615" y="58207"/>
                </a:lnTo>
                <a:lnTo>
                  <a:pt x="62472" y="58803"/>
                </a:lnTo>
                <a:lnTo>
                  <a:pt x="64376" y="60153"/>
                </a:lnTo>
                <a:lnTo>
                  <a:pt x="65646" y="62005"/>
                </a:lnTo>
                <a:lnTo>
                  <a:pt x="68037" y="68183"/>
                </a:lnTo>
                <a:lnTo>
                  <a:pt x="68087" y="69263"/>
                </a:lnTo>
                <a:lnTo>
                  <a:pt x="68172" y="75914"/>
                </a:lnTo>
                <a:lnTo>
                  <a:pt x="67224" y="77275"/>
                </a:lnTo>
                <a:lnTo>
                  <a:pt x="65640" y="79135"/>
                </a:lnTo>
                <a:lnTo>
                  <a:pt x="63631" y="81327"/>
                </a:lnTo>
                <a:lnTo>
                  <a:pt x="61339" y="82789"/>
                </a:lnTo>
                <a:lnTo>
                  <a:pt x="58859" y="83763"/>
                </a:lnTo>
                <a:lnTo>
                  <a:pt x="56253" y="84413"/>
                </a:lnTo>
                <a:lnTo>
                  <a:pt x="53563" y="84846"/>
                </a:lnTo>
                <a:lnTo>
                  <a:pt x="50817" y="85135"/>
                </a:lnTo>
                <a:lnTo>
                  <a:pt x="48034" y="85327"/>
                </a:lnTo>
                <a:lnTo>
                  <a:pt x="45226" y="85455"/>
                </a:lnTo>
                <a:lnTo>
                  <a:pt x="39567" y="85598"/>
                </a:lnTo>
                <a:lnTo>
                  <a:pt x="31025" y="85678"/>
                </a:lnTo>
                <a:lnTo>
                  <a:pt x="29124" y="84737"/>
                </a:lnTo>
                <a:lnTo>
                  <a:pt x="27857" y="83157"/>
                </a:lnTo>
                <a:lnTo>
                  <a:pt x="27012" y="81151"/>
                </a:lnTo>
                <a:lnTo>
                  <a:pt x="25497" y="78862"/>
                </a:lnTo>
                <a:lnTo>
                  <a:pt x="23534" y="76383"/>
                </a:lnTo>
                <a:lnTo>
                  <a:pt x="21273" y="73778"/>
                </a:lnTo>
                <a:lnTo>
                  <a:pt x="19765" y="71088"/>
                </a:lnTo>
                <a:lnTo>
                  <a:pt x="18760" y="68343"/>
                </a:lnTo>
                <a:lnTo>
                  <a:pt x="18090" y="65560"/>
                </a:lnTo>
                <a:lnTo>
                  <a:pt x="16691" y="62752"/>
                </a:lnTo>
                <a:lnTo>
                  <a:pt x="14806" y="59928"/>
                </a:lnTo>
                <a:lnTo>
                  <a:pt x="12597" y="57093"/>
                </a:lnTo>
                <a:lnTo>
                  <a:pt x="11124" y="54250"/>
                </a:lnTo>
                <a:lnTo>
                  <a:pt x="10142" y="51402"/>
                </a:lnTo>
                <a:lnTo>
                  <a:pt x="9488" y="48551"/>
                </a:lnTo>
                <a:lnTo>
                  <a:pt x="10003" y="44746"/>
                </a:lnTo>
                <a:lnTo>
                  <a:pt x="11300" y="40304"/>
                </a:lnTo>
                <a:lnTo>
                  <a:pt x="13117" y="35437"/>
                </a:lnTo>
                <a:lnTo>
                  <a:pt x="15281" y="31240"/>
                </a:lnTo>
                <a:lnTo>
                  <a:pt x="17675" y="27490"/>
                </a:lnTo>
                <a:lnTo>
                  <a:pt x="20225" y="24037"/>
                </a:lnTo>
                <a:lnTo>
                  <a:pt x="21924" y="20783"/>
                </a:lnTo>
                <a:lnTo>
                  <a:pt x="23057" y="17661"/>
                </a:lnTo>
                <a:lnTo>
                  <a:pt x="23812" y="14628"/>
                </a:lnTo>
                <a:lnTo>
                  <a:pt x="25269" y="11652"/>
                </a:lnTo>
                <a:lnTo>
                  <a:pt x="27192" y="8716"/>
                </a:lnTo>
                <a:lnTo>
                  <a:pt x="29426" y="5807"/>
                </a:lnTo>
                <a:lnTo>
                  <a:pt x="31868" y="3867"/>
                </a:lnTo>
                <a:lnTo>
                  <a:pt x="34449" y="2574"/>
                </a:lnTo>
                <a:lnTo>
                  <a:pt x="37122" y="1711"/>
                </a:lnTo>
                <a:lnTo>
                  <a:pt x="39857" y="1136"/>
                </a:lnTo>
                <a:lnTo>
                  <a:pt x="42632" y="753"/>
                </a:lnTo>
                <a:lnTo>
                  <a:pt x="49380" y="138"/>
                </a:lnTo>
                <a:lnTo>
                  <a:pt x="50886" y="88"/>
                </a:lnTo>
                <a:lnTo>
                  <a:pt x="58276" y="0"/>
                </a:lnTo>
                <a:lnTo>
                  <a:pt x="58721" y="948"/>
                </a:lnTo>
                <a:lnTo>
                  <a:pt x="59019" y="2533"/>
                </a:lnTo>
                <a:lnTo>
                  <a:pt x="59217" y="4542"/>
                </a:lnTo>
                <a:lnTo>
                  <a:pt x="59349" y="6834"/>
                </a:lnTo>
                <a:lnTo>
                  <a:pt x="59495" y="11920"/>
                </a:lnTo>
                <a:lnTo>
                  <a:pt x="59613" y="257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8" name="Group 1027"/>
          <p:cNvGrpSpPr/>
          <p:nvPr/>
        </p:nvGrpSpPr>
        <p:grpSpPr>
          <a:xfrm>
            <a:off x="3937634" y="3215145"/>
            <a:ext cx="2820354" cy="2639873"/>
            <a:chOff x="3937634" y="3215145"/>
            <a:chExt cx="2820354" cy="2639873"/>
          </a:xfrm>
        </p:grpSpPr>
        <p:sp>
          <p:nvSpPr>
            <p:cNvPr id="20" name="SMARTPenAnnotation874"/>
            <p:cNvSpPr/>
            <p:nvPr/>
          </p:nvSpPr>
          <p:spPr>
            <a:xfrm>
              <a:off x="4216382" y="5254942"/>
              <a:ext cx="38436" cy="428626"/>
            </a:xfrm>
            <a:custGeom>
              <a:avLst/>
              <a:gdLst/>
              <a:ahLst/>
              <a:cxnLst/>
              <a:rect l="0" t="0" r="0" b="0"/>
              <a:pathLst>
                <a:path w="38436" h="428626">
                  <a:moveTo>
                    <a:pt x="12718" y="0"/>
                  </a:moveTo>
                  <a:lnTo>
                    <a:pt x="8167" y="4551"/>
                  </a:lnTo>
                  <a:lnTo>
                    <a:pt x="5874" y="5891"/>
                  </a:lnTo>
                  <a:lnTo>
                    <a:pt x="3392" y="6785"/>
                  </a:lnTo>
                  <a:lnTo>
                    <a:pt x="786" y="7381"/>
                  </a:lnTo>
                  <a:lnTo>
                    <a:pt x="0" y="8731"/>
                  </a:lnTo>
                  <a:lnTo>
                    <a:pt x="429" y="10583"/>
                  </a:lnTo>
                  <a:lnTo>
                    <a:pt x="1668" y="12770"/>
                  </a:lnTo>
                  <a:lnTo>
                    <a:pt x="2494" y="16134"/>
                  </a:lnTo>
                  <a:lnTo>
                    <a:pt x="3411" y="24951"/>
                  </a:lnTo>
                  <a:lnTo>
                    <a:pt x="3819" y="35219"/>
                  </a:lnTo>
                  <a:lnTo>
                    <a:pt x="4049" y="54250"/>
                  </a:lnTo>
                  <a:lnTo>
                    <a:pt x="4080" y="61885"/>
                  </a:lnTo>
                  <a:lnTo>
                    <a:pt x="5054" y="69831"/>
                  </a:lnTo>
                  <a:lnTo>
                    <a:pt x="6657" y="77987"/>
                  </a:lnTo>
                  <a:lnTo>
                    <a:pt x="8677" y="86281"/>
                  </a:lnTo>
                  <a:lnTo>
                    <a:pt x="10024" y="94669"/>
                  </a:lnTo>
                  <a:lnTo>
                    <a:pt x="10922" y="103118"/>
                  </a:lnTo>
                  <a:lnTo>
                    <a:pt x="11520" y="111607"/>
                  </a:lnTo>
                  <a:lnTo>
                    <a:pt x="11919" y="121078"/>
                  </a:lnTo>
                  <a:lnTo>
                    <a:pt x="12363" y="141760"/>
                  </a:lnTo>
                  <a:lnTo>
                    <a:pt x="12708" y="242933"/>
                  </a:lnTo>
                  <a:lnTo>
                    <a:pt x="13664" y="254348"/>
                  </a:lnTo>
                  <a:lnTo>
                    <a:pt x="15253" y="265768"/>
                  </a:lnTo>
                  <a:lnTo>
                    <a:pt x="17266" y="277191"/>
                  </a:lnTo>
                  <a:lnTo>
                    <a:pt x="18607" y="287664"/>
                  </a:lnTo>
                  <a:lnTo>
                    <a:pt x="19502" y="297503"/>
                  </a:lnTo>
                  <a:lnTo>
                    <a:pt x="20098" y="306921"/>
                  </a:lnTo>
                  <a:lnTo>
                    <a:pt x="20495" y="317009"/>
                  </a:lnTo>
                  <a:lnTo>
                    <a:pt x="20937" y="338378"/>
                  </a:lnTo>
                  <a:lnTo>
                    <a:pt x="22007" y="347505"/>
                  </a:lnTo>
                  <a:lnTo>
                    <a:pt x="23673" y="355495"/>
                  </a:lnTo>
                  <a:lnTo>
                    <a:pt x="25736" y="362727"/>
                  </a:lnTo>
                  <a:lnTo>
                    <a:pt x="27112" y="369453"/>
                  </a:lnTo>
                  <a:lnTo>
                    <a:pt x="28029" y="375842"/>
                  </a:lnTo>
                  <a:lnTo>
                    <a:pt x="29047" y="388021"/>
                  </a:lnTo>
                  <a:lnTo>
                    <a:pt x="29501" y="399784"/>
                  </a:lnTo>
                  <a:lnTo>
                    <a:pt x="29755" y="412565"/>
                  </a:lnTo>
                  <a:lnTo>
                    <a:pt x="30744" y="416014"/>
                  </a:lnTo>
                  <a:lnTo>
                    <a:pt x="32355" y="419265"/>
                  </a:lnTo>
                  <a:lnTo>
                    <a:pt x="38435" y="4286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875"/>
            <p:cNvSpPr/>
            <p:nvPr/>
          </p:nvSpPr>
          <p:spPr>
            <a:xfrm>
              <a:off x="4391977" y="5109210"/>
              <a:ext cx="68581" cy="522923"/>
            </a:xfrm>
            <a:custGeom>
              <a:avLst/>
              <a:gdLst/>
              <a:ahLst/>
              <a:cxnLst/>
              <a:rect l="0" t="0" r="0" b="0"/>
              <a:pathLst>
                <a:path w="68581" h="522923">
                  <a:moveTo>
                    <a:pt x="0" y="0"/>
                  </a:moveTo>
                  <a:lnTo>
                    <a:pt x="8468" y="0"/>
                  </a:lnTo>
                  <a:lnTo>
                    <a:pt x="13093" y="9102"/>
                  </a:lnTo>
                  <a:lnTo>
                    <a:pt x="14443" y="12735"/>
                  </a:lnTo>
                  <a:lnTo>
                    <a:pt x="15944" y="19312"/>
                  </a:lnTo>
                  <a:lnTo>
                    <a:pt x="16611" y="30491"/>
                  </a:lnTo>
                  <a:lnTo>
                    <a:pt x="16908" y="45936"/>
                  </a:lnTo>
                  <a:lnTo>
                    <a:pt x="17144" y="246179"/>
                  </a:lnTo>
                  <a:lnTo>
                    <a:pt x="18097" y="260321"/>
                  </a:lnTo>
                  <a:lnTo>
                    <a:pt x="19685" y="274513"/>
                  </a:lnTo>
                  <a:lnTo>
                    <a:pt x="21696" y="288736"/>
                  </a:lnTo>
                  <a:lnTo>
                    <a:pt x="23036" y="302028"/>
                  </a:lnTo>
                  <a:lnTo>
                    <a:pt x="23930" y="314700"/>
                  </a:lnTo>
                  <a:lnTo>
                    <a:pt x="24526" y="326957"/>
                  </a:lnTo>
                  <a:lnTo>
                    <a:pt x="25188" y="350736"/>
                  </a:lnTo>
                  <a:lnTo>
                    <a:pt x="25364" y="362412"/>
                  </a:lnTo>
                  <a:lnTo>
                    <a:pt x="26435" y="374005"/>
                  </a:lnTo>
                  <a:lnTo>
                    <a:pt x="28101" y="385544"/>
                  </a:lnTo>
                  <a:lnTo>
                    <a:pt x="30164" y="397046"/>
                  </a:lnTo>
                  <a:lnTo>
                    <a:pt x="31539" y="407573"/>
                  </a:lnTo>
                  <a:lnTo>
                    <a:pt x="32456" y="417448"/>
                  </a:lnTo>
                  <a:lnTo>
                    <a:pt x="33067" y="426888"/>
                  </a:lnTo>
                  <a:lnTo>
                    <a:pt x="34428" y="436040"/>
                  </a:lnTo>
                  <a:lnTo>
                    <a:pt x="36287" y="444998"/>
                  </a:lnTo>
                  <a:lnTo>
                    <a:pt x="38478" y="453828"/>
                  </a:lnTo>
                  <a:lnTo>
                    <a:pt x="39940" y="462572"/>
                  </a:lnTo>
                  <a:lnTo>
                    <a:pt x="40914" y="471259"/>
                  </a:lnTo>
                  <a:lnTo>
                    <a:pt x="42949" y="486625"/>
                  </a:lnTo>
                  <a:lnTo>
                    <a:pt x="44825" y="492057"/>
                  </a:lnTo>
                  <a:lnTo>
                    <a:pt x="47028" y="496631"/>
                  </a:lnTo>
                  <a:lnTo>
                    <a:pt x="48497" y="500632"/>
                  </a:lnTo>
                  <a:lnTo>
                    <a:pt x="50130" y="507618"/>
                  </a:lnTo>
                  <a:lnTo>
                    <a:pt x="51517" y="510814"/>
                  </a:lnTo>
                  <a:lnTo>
                    <a:pt x="53395" y="513898"/>
                  </a:lnTo>
                  <a:lnTo>
                    <a:pt x="58701" y="521140"/>
                  </a:lnTo>
                  <a:lnTo>
                    <a:pt x="60089" y="521734"/>
                  </a:lnTo>
                  <a:lnTo>
                    <a:pt x="61967" y="522130"/>
                  </a:lnTo>
                  <a:lnTo>
                    <a:pt x="68580" y="5229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876"/>
            <p:cNvSpPr/>
            <p:nvPr/>
          </p:nvSpPr>
          <p:spPr>
            <a:xfrm>
              <a:off x="4623434" y="4809525"/>
              <a:ext cx="25719" cy="814036"/>
            </a:xfrm>
            <a:custGeom>
              <a:avLst/>
              <a:gdLst/>
              <a:ahLst/>
              <a:cxnLst/>
              <a:rect l="0" t="0" r="0" b="0"/>
              <a:pathLst>
                <a:path w="25719" h="814036">
                  <a:moveTo>
                    <a:pt x="0" y="8220"/>
                  </a:moveTo>
                  <a:lnTo>
                    <a:pt x="0" y="839"/>
                  </a:lnTo>
                  <a:lnTo>
                    <a:pt x="953" y="441"/>
                  </a:lnTo>
                  <a:lnTo>
                    <a:pt x="2541" y="177"/>
                  </a:lnTo>
                  <a:lnTo>
                    <a:pt x="4552" y="0"/>
                  </a:lnTo>
                  <a:lnTo>
                    <a:pt x="5892" y="835"/>
                  </a:lnTo>
                  <a:lnTo>
                    <a:pt x="6786" y="2344"/>
                  </a:lnTo>
                  <a:lnTo>
                    <a:pt x="7382" y="4303"/>
                  </a:lnTo>
                  <a:lnTo>
                    <a:pt x="8044" y="9018"/>
                  </a:lnTo>
                  <a:lnTo>
                    <a:pt x="8220" y="11610"/>
                  </a:lnTo>
                  <a:lnTo>
                    <a:pt x="9290" y="15242"/>
                  </a:lnTo>
                  <a:lnTo>
                    <a:pt x="10956" y="19569"/>
                  </a:lnTo>
                  <a:lnTo>
                    <a:pt x="13019" y="24359"/>
                  </a:lnTo>
                  <a:lnTo>
                    <a:pt x="14395" y="30409"/>
                  </a:lnTo>
                  <a:lnTo>
                    <a:pt x="15311" y="37300"/>
                  </a:lnTo>
                  <a:lnTo>
                    <a:pt x="15923" y="44751"/>
                  </a:lnTo>
                  <a:lnTo>
                    <a:pt x="17283" y="53529"/>
                  </a:lnTo>
                  <a:lnTo>
                    <a:pt x="19142" y="63191"/>
                  </a:lnTo>
                  <a:lnTo>
                    <a:pt x="21334" y="73442"/>
                  </a:lnTo>
                  <a:lnTo>
                    <a:pt x="21230" y="97532"/>
                  </a:lnTo>
                  <a:lnTo>
                    <a:pt x="19869" y="110624"/>
                  </a:lnTo>
                  <a:lnTo>
                    <a:pt x="18960" y="124114"/>
                  </a:lnTo>
                  <a:lnTo>
                    <a:pt x="18356" y="137870"/>
                  </a:lnTo>
                  <a:lnTo>
                    <a:pt x="17683" y="166807"/>
                  </a:lnTo>
                  <a:lnTo>
                    <a:pt x="17166" y="304403"/>
                  </a:lnTo>
                  <a:lnTo>
                    <a:pt x="16207" y="323785"/>
                  </a:lnTo>
                  <a:lnTo>
                    <a:pt x="14615" y="343374"/>
                  </a:lnTo>
                  <a:lnTo>
                    <a:pt x="12601" y="363101"/>
                  </a:lnTo>
                  <a:lnTo>
                    <a:pt x="11258" y="382920"/>
                  </a:lnTo>
                  <a:lnTo>
                    <a:pt x="10363" y="402799"/>
                  </a:lnTo>
                  <a:lnTo>
                    <a:pt x="9369" y="442669"/>
                  </a:lnTo>
                  <a:lnTo>
                    <a:pt x="8678" y="538036"/>
                  </a:lnTo>
                  <a:lnTo>
                    <a:pt x="9595" y="555740"/>
                  </a:lnTo>
                  <a:lnTo>
                    <a:pt x="11160" y="573258"/>
                  </a:lnTo>
                  <a:lnTo>
                    <a:pt x="13155" y="590653"/>
                  </a:lnTo>
                  <a:lnTo>
                    <a:pt x="14486" y="607963"/>
                  </a:lnTo>
                  <a:lnTo>
                    <a:pt x="15372" y="625219"/>
                  </a:lnTo>
                  <a:lnTo>
                    <a:pt x="16357" y="658679"/>
                  </a:lnTo>
                  <a:lnTo>
                    <a:pt x="16795" y="689425"/>
                  </a:lnTo>
                  <a:lnTo>
                    <a:pt x="17864" y="703339"/>
                  </a:lnTo>
                  <a:lnTo>
                    <a:pt x="19530" y="716425"/>
                  </a:lnTo>
                  <a:lnTo>
                    <a:pt x="21593" y="728959"/>
                  </a:lnTo>
                  <a:lnTo>
                    <a:pt x="22968" y="740173"/>
                  </a:lnTo>
                  <a:lnTo>
                    <a:pt x="23885" y="750506"/>
                  </a:lnTo>
                  <a:lnTo>
                    <a:pt x="24496" y="760252"/>
                  </a:lnTo>
                  <a:lnTo>
                    <a:pt x="25175" y="776161"/>
                  </a:lnTo>
                  <a:lnTo>
                    <a:pt x="25557" y="795828"/>
                  </a:lnTo>
                  <a:lnTo>
                    <a:pt x="25718" y="8140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877"/>
            <p:cNvSpPr/>
            <p:nvPr/>
          </p:nvSpPr>
          <p:spPr>
            <a:xfrm>
              <a:off x="4880612" y="4646295"/>
              <a:ext cx="77151" cy="998884"/>
            </a:xfrm>
            <a:custGeom>
              <a:avLst/>
              <a:gdLst/>
              <a:ahLst/>
              <a:cxnLst/>
              <a:rect l="0" t="0" r="0" b="0"/>
              <a:pathLst>
                <a:path w="77151" h="998884">
                  <a:moveTo>
                    <a:pt x="8570" y="0"/>
                  </a:moveTo>
                  <a:lnTo>
                    <a:pt x="4020" y="0"/>
                  </a:lnTo>
                  <a:lnTo>
                    <a:pt x="2679" y="952"/>
                  </a:lnTo>
                  <a:lnTo>
                    <a:pt x="1785" y="2540"/>
                  </a:lnTo>
                  <a:lnTo>
                    <a:pt x="792" y="6843"/>
                  </a:lnTo>
                  <a:lnTo>
                    <a:pt x="44" y="35108"/>
                  </a:lnTo>
                  <a:lnTo>
                    <a:pt x="0" y="86275"/>
                  </a:lnTo>
                  <a:lnTo>
                    <a:pt x="952" y="94664"/>
                  </a:lnTo>
                  <a:lnTo>
                    <a:pt x="2539" y="103114"/>
                  </a:lnTo>
                  <a:lnTo>
                    <a:pt x="4549" y="111605"/>
                  </a:lnTo>
                  <a:lnTo>
                    <a:pt x="6783" y="133739"/>
                  </a:lnTo>
                  <a:lnTo>
                    <a:pt x="8729" y="158499"/>
                  </a:lnTo>
                  <a:lnTo>
                    <a:pt x="10581" y="170436"/>
                  </a:lnTo>
                  <a:lnTo>
                    <a:pt x="12768" y="182204"/>
                  </a:lnTo>
                  <a:lnTo>
                    <a:pt x="14226" y="194812"/>
                  </a:lnTo>
                  <a:lnTo>
                    <a:pt x="15846" y="221521"/>
                  </a:lnTo>
                  <a:lnTo>
                    <a:pt x="17231" y="236262"/>
                  </a:lnTo>
                  <a:lnTo>
                    <a:pt x="19107" y="251806"/>
                  </a:lnTo>
                  <a:lnTo>
                    <a:pt x="21310" y="267883"/>
                  </a:lnTo>
                  <a:lnTo>
                    <a:pt x="22778" y="284316"/>
                  </a:lnTo>
                  <a:lnTo>
                    <a:pt x="23757" y="300986"/>
                  </a:lnTo>
                  <a:lnTo>
                    <a:pt x="24845" y="334749"/>
                  </a:lnTo>
                  <a:lnTo>
                    <a:pt x="25328" y="368805"/>
                  </a:lnTo>
                  <a:lnTo>
                    <a:pt x="26410" y="386840"/>
                  </a:lnTo>
                  <a:lnTo>
                    <a:pt x="28083" y="405531"/>
                  </a:lnTo>
                  <a:lnTo>
                    <a:pt x="30151" y="424659"/>
                  </a:lnTo>
                  <a:lnTo>
                    <a:pt x="31530" y="443126"/>
                  </a:lnTo>
                  <a:lnTo>
                    <a:pt x="32449" y="461152"/>
                  </a:lnTo>
                  <a:lnTo>
                    <a:pt x="33471" y="497373"/>
                  </a:lnTo>
                  <a:lnTo>
                    <a:pt x="34180" y="594758"/>
                  </a:lnTo>
                  <a:lnTo>
                    <a:pt x="35168" y="614628"/>
                  </a:lnTo>
                  <a:lnTo>
                    <a:pt x="36780" y="634542"/>
                  </a:lnTo>
                  <a:lnTo>
                    <a:pt x="38807" y="654485"/>
                  </a:lnTo>
                  <a:lnTo>
                    <a:pt x="40158" y="673496"/>
                  </a:lnTo>
                  <a:lnTo>
                    <a:pt x="41058" y="691885"/>
                  </a:lnTo>
                  <a:lnTo>
                    <a:pt x="41659" y="709859"/>
                  </a:lnTo>
                  <a:lnTo>
                    <a:pt x="43012" y="727556"/>
                  </a:lnTo>
                  <a:lnTo>
                    <a:pt x="44867" y="745070"/>
                  </a:lnTo>
                  <a:lnTo>
                    <a:pt x="47055" y="762461"/>
                  </a:lnTo>
                  <a:lnTo>
                    <a:pt x="48515" y="779769"/>
                  </a:lnTo>
                  <a:lnTo>
                    <a:pt x="49487" y="797024"/>
                  </a:lnTo>
                  <a:lnTo>
                    <a:pt x="50135" y="814242"/>
                  </a:lnTo>
                  <a:lnTo>
                    <a:pt x="51521" y="829530"/>
                  </a:lnTo>
                  <a:lnTo>
                    <a:pt x="53396" y="843532"/>
                  </a:lnTo>
                  <a:lnTo>
                    <a:pt x="55599" y="856677"/>
                  </a:lnTo>
                  <a:lnTo>
                    <a:pt x="57068" y="869251"/>
                  </a:lnTo>
                  <a:lnTo>
                    <a:pt x="58700" y="893381"/>
                  </a:lnTo>
                  <a:lnTo>
                    <a:pt x="59618" y="923835"/>
                  </a:lnTo>
                  <a:lnTo>
                    <a:pt x="60700" y="933072"/>
                  </a:lnTo>
                  <a:lnTo>
                    <a:pt x="62373" y="942088"/>
                  </a:lnTo>
                  <a:lnTo>
                    <a:pt x="64441" y="950956"/>
                  </a:lnTo>
                  <a:lnTo>
                    <a:pt x="66739" y="965890"/>
                  </a:lnTo>
                  <a:lnTo>
                    <a:pt x="68530" y="995901"/>
                  </a:lnTo>
                  <a:lnTo>
                    <a:pt x="68545" y="998262"/>
                  </a:lnTo>
                  <a:lnTo>
                    <a:pt x="69509" y="998883"/>
                  </a:lnTo>
                  <a:lnTo>
                    <a:pt x="71103" y="998344"/>
                  </a:lnTo>
                  <a:lnTo>
                    <a:pt x="73119" y="997033"/>
                  </a:lnTo>
                  <a:lnTo>
                    <a:pt x="74463" y="995206"/>
                  </a:lnTo>
                  <a:lnTo>
                    <a:pt x="75359" y="993035"/>
                  </a:lnTo>
                  <a:lnTo>
                    <a:pt x="76619" y="985430"/>
                  </a:lnTo>
                  <a:lnTo>
                    <a:pt x="77150" y="9686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878"/>
            <p:cNvSpPr/>
            <p:nvPr/>
          </p:nvSpPr>
          <p:spPr>
            <a:xfrm>
              <a:off x="5137795" y="4269104"/>
              <a:ext cx="68571" cy="1448754"/>
            </a:xfrm>
            <a:custGeom>
              <a:avLst/>
              <a:gdLst/>
              <a:ahLst/>
              <a:cxnLst/>
              <a:rect l="0" t="0" r="0" b="0"/>
              <a:pathLst>
                <a:path w="68571" h="1448754">
                  <a:moveTo>
                    <a:pt x="42852" y="0"/>
                  </a:moveTo>
                  <a:lnTo>
                    <a:pt x="42852" y="7381"/>
                  </a:lnTo>
                  <a:lnTo>
                    <a:pt x="43805" y="9684"/>
                  </a:lnTo>
                  <a:lnTo>
                    <a:pt x="45392" y="13124"/>
                  </a:lnTo>
                  <a:lnTo>
                    <a:pt x="47403" y="17321"/>
                  </a:lnTo>
                  <a:lnTo>
                    <a:pt x="48743" y="22025"/>
                  </a:lnTo>
                  <a:lnTo>
                    <a:pt x="50630" y="39652"/>
                  </a:lnTo>
                  <a:lnTo>
                    <a:pt x="51268" y="83857"/>
                  </a:lnTo>
                  <a:lnTo>
                    <a:pt x="50403" y="114423"/>
                  </a:lnTo>
                  <a:lnTo>
                    <a:pt x="48838" y="130574"/>
                  </a:lnTo>
                  <a:lnTo>
                    <a:pt x="42086" y="183152"/>
                  </a:lnTo>
                  <a:lnTo>
                    <a:pt x="31271" y="265202"/>
                  </a:lnTo>
                  <a:lnTo>
                    <a:pt x="14264" y="412185"/>
                  </a:lnTo>
                  <a:lnTo>
                    <a:pt x="12363" y="437668"/>
                  </a:lnTo>
                  <a:lnTo>
                    <a:pt x="11096" y="463229"/>
                  </a:lnTo>
                  <a:lnTo>
                    <a:pt x="10252" y="488842"/>
                  </a:lnTo>
                  <a:lnTo>
                    <a:pt x="8736" y="515443"/>
                  </a:lnTo>
                  <a:lnTo>
                    <a:pt x="4512" y="570398"/>
                  </a:lnTo>
                  <a:lnTo>
                    <a:pt x="3004" y="598388"/>
                  </a:lnTo>
                  <a:lnTo>
                    <a:pt x="1330" y="654888"/>
                  </a:lnTo>
                  <a:lnTo>
                    <a:pt x="107" y="821313"/>
                  </a:lnTo>
                  <a:lnTo>
                    <a:pt x="0" y="984502"/>
                  </a:lnTo>
                  <a:lnTo>
                    <a:pt x="949" y="1009712"/>
                  </a:lnTo>
                  <a:lnTo>
                    <a:pt x="2535" y="1034139"/>
                  </a:lnTo>
                  <a:lnTo>
                    <a:pt x="4544" y="1058044"/>
                  </a:lnTo>
                  <a:lnTo>
                    <a:pt x="9316" y="1102385"/>
                  </a:lnTo>
                  <a:lnTo>
                    <a:pt x="11922" y="1123543"/>
                  </a:lnTo>
                  <a:lnTo>
                    <a:pt x="13660" y="1144316"/>
                  </a:lnTo>
                  <a:lnTo>
                    <a:pt x="15590" y="1185178"/>
                  </a:lnTo>
                  <a:lnTo>
                    <a:pt x="17058" y="1205409"/>
                  </a:lnTo>
                  <a:lnTo>
                    <a:pt x="18988" y="1225564"/>
                  </a:lnTo>
                  <a:lnTo>
                    <a:pt x="21228" y="1245667"/>
                  </a:lnTo>
                  <a:lnTo>
                    <a:pt x="23673" y="1263833"/>
                  </a:lnTo>
                  <a:lnTo>
                    <a:pt x="28931" y="1296716"/>
                  </a:lnTo>
                  <a:lnTo>
                    <a:pt x="30714" y="1312153"/>
                  </a:lnTo>
                  <a:lnTo>
                    <a:pt x="32695" y="1342005"/>
                  </a:lnTo>
                  <a:lnTo>
                    <a:pt x="35128" y="1354727"/>
                  </a:lnTo>
                  <a:lnTo>
                    <a:pt x="38655" y="1366067"/>
                  </a:lnTo>
                  <a:lnTo>
                    <a:pt x="42912" y="1376484"/>
                  </a:lnTo>
                  <a:lnTo>
                    <a:pt x="45749" y="1386286"/>
                  </a:lnTo>
                  <a:lnTo>
                    <a:pt x="47641" y="1395678"/>
                  </a:lnTo>
                  <a:lnTo>
                    <a:pt x="48902" y="1404798"/>
                  </a:lnTo>
                  <a:lnTo>
                    <a:pt x="50696" y="1412782"/>
                  </a:lnTo>
                  <a:lnTo>
                    <a:pt x="52843" y="1420010"/>
                  </a:lnTo>
                  <a:lnTo>
                    <a:pt x="55228" y="1426733"/>
                  </a:lnTo>
                  <a:lnTo>
                    <a:pt x="56818" y="1432168"/>
                  </a:lnTo>
                  <a:lnTo>
                    <a:pt x="58584" y="1440747"/>
                  </a:lnTo>
                  <a:lnTo>
                    <a:pt x="60007" y="1443416"/>
                  </a:lnTo>
                  <a:lnTo>
                    <a:pt x="61909" y="1445195"/>
                  </a:lnTo>
                  <a:lnTo>
                    <a:pt x="68570" y="14487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879"/>
            <p:cNvSpPr/>
            <p:nvPr/>
          </p:nvSpPr>
          <p:spPr>
            <a:xfrm>
              <a:off x="5497862" y="3943350"/>
              <a:ext cx="102839" cy="1806242"/>
            </a:xfrm>
            <a:custGeom>
              <a:avLst/>
              <a:gdLst/>
              <a:ahLst/>
              <a:cxnLst/>
              <a:rect l="0" t="0" r="0" b="0"/>
              <a:pathLst>
                <a:path w="102839" h="1806242">
                  <a:moveTo>
                    <a:pt x="17113" y="0"/>
                  </a:moveTo>
                  <a:lnTo>
                    <a:pt x="21663" y="0"/>
                  </a:lnTo>
                  <a:lnTo>
                    <a:pt x="23004" y="952"/>
                  </a:lnTo>
                  <a:lnTo>
                    <a:pt x="23898" y="2540"/>
                  </a:lnTo>
                  <a:lnTo>
                    <a:pt x="26402" y="9683"/>
                  </a:lnTo>
                  <a:lnTo>
                    <a:pt x="30131" y="17321"/>
                  </a:lnTo>
                  <a:lnTo>
                    <a:pt x="32424" y="29605"/>
                  </a:lnTo>
                  <a:lnTo>
                    <a:pt x="34395" y="45542"/>
                  </a:lnTo>
                  <a:lnTo>
                    <a:pt x="36254" y="55127"/>
                  </a:lnTo>
                  <a:lnTo>
                    <a:pt x="38446" y="65326"/>
                  </a:lnTo>
                  <a:lnTo>
                    <a:pt x="38342" y="89359"/>
                  </a:lnTo>
                  <a:lnTo>
                    <a:pt x="35468" y="132204"/>
                  </a:lnTo>
                  <a:lnTo>
                    <a:pt x="34616" y="183634"/>
                  </a:lnTo>
                  <a:lnTo>
                    <a:pt x="33464" y="222585"/>
                  </a:lnTo>
                  <a:lnTo>
                    <a:pt x="31824" y="243640"/>
                  </a:lnTo>
                  <a:lnTo>
                    <a:pt x="27461" y="287354"/>
                  </a:lnTo>
                  <a:lnTo>
                    <a:pt x="22347" y="332183"/>
                  </a:lnTo>
                  <a:lnTo>
                    <a:pt x="19439" y="380046"/>
                  </a:lnTo>
                  <a:lnTo>
                    <a:pt x="17194" y="431800"/>
                  </a:lnTo>
                  <a:lnTo>
                    <a:pt x="13021" y="489726"/>
                  </a:lnTo>
                  <a:lnTo>
                    <a:pt x="11528" y="518888"/>
                  </a:lnTo>
                  <a:lnTo>
                    <a:pt x="9868" y="576692"/>
                  </a:lnTo>
                  <a:lnTo>
                    <a:pt x="8934" y="671886"/>
                  </a:lnTo>
                  <a:lnTo>
                    <a:pt x="7850" y="705099"/>
                  </a:lnTo>
                  <a:lnTo>
                    <a:pt x="2727" y="806453"/>
                  </a:lnTo>
                  <a:lnTo>
                    <a:pt x="1194" y="874678"/>
                  </a:lnTo>
                  <a:lnTo>
                    <a:pt x="0" y="1191231"/>
                  </a:lnTo>
                  <a:lnTo>
                    <a:pt x="941" y="1224684"/>
                  </a:lnTo>
                  <a:lnTo>
                    <a:pt x="4528" y="1289794"/>
                  </a:lnTo>
                  <a:lnTo>
                    <a:pt x="11902" y="1380804"/>
                  </a:lnTo>
                  <a:lnTo>
                    <a:pt x="28587" y="1542353"/>
                  </a:lnTo>
                  <a:lnTo>
                    <a:pt x="32382" y="1566397"/>
                  </a:lnTo>
                  <a:lnTo>
                    <a:pt x="36817" y="1589095"/>
                  </a:lnTo>
                  <a:lnTo>
                    <a:pt x="41679" y="1610894"/>
                  </a:lnTo>
                  <a:lnTo>
                    <a:pt x="49621" y="1650355"/>
                  </a:lnTo>
                  <a:lnTo>
                    <a:pt x="62481" y="1717704"/>
                  </a:lnTo>
                  <a:lnTo>
                    <a:pt x="66408" y="1731876"/>
                  </a:lnTo>
                  <a:lnTo>
                    <a:pt x="70931" y="1745134"/>
                  </a:lnTo>
                  <a:lnTo>
                    <a:pt x="75852" y="1757783"/>
                  </a:lnTo>
                  <a:lnTo>
                    <a:pt x="80085" y="1768120"/>
                  </a:lnTo>
                  <a:lnTo>
                    <a:pt x="83858" y="1776917"/>
                  </a:lnTo>
                  <a:lnTo>
                    <a:pt x="87328" y="1784686"/>
                  </a:lnTo>
                  <a:lnTo>
                    <a:pt x="89640" y="1790818"/>
                  </a:lnTo>
                  <a:lnTo>
                    <a:pt x="92209" y="1800172"/>
                  </a:lnTo>
                  <a:lnTo>
                    <a:pt x="93847" y="1803047"/>
                  </a:lnTo>
                  <a:lnTo>
                    <a:pt x="95892" y="1804963"/>
                  </a:lnTo>
                  <a:lnTo>
                    <a:pt x="98207" y="1806241"/>
                  </a:lnTo>
                  <a:lnTo>
                    <a:pt x="99750" y="1806141"/>
                  </a:lnTo>
                  <a:lnTo>
                    <a:pt x="100779" y="1805121"/>
                  </a:lnTo>
                  <a:lnTo>
                    <a:pt x="101465" y="1803489"/>
                  </a:lnTo>
                  <a:lnTo>
                    <a:pt x="102838" y="17745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880"/>
            <p:cNvSpPr/>
            <p:nvPr/>
          </p:nvSpPr>
          <p:spPr>
            <a:xfrm>
              <a:off x="5833497" y="3497579"/>
              <a:ext cx="118676" cy="2160272"/>
            </a:xfrm>
            <a:custGeom>
              <a:avLst/>
              <a:gdLst/>
              <a:ahLst/>
              <a:cxnLst/>
              <a:rect l="0" t="0" r="0" b="0"/>
              <a:pathLst>
                <a:path w="118676" h="2160272">
                  <a:moveTo>
                    <a:pt x="32950" y="0"/>
                  </a:moveTo>
                  <a:lnTo>
                    <a:pt x="53350" y="0"/>
                  </a:lnTo>
                  <a:lnTo>
                    <a:pt x="56075" y="953"/>
                  </a:lnTo>
                  <a:lnTo>
                    <a:pt x="58844" y="2541"/>
                  </a:lnTo>
                  <a:lnTo>
                    <a:pt x="61643" y="4552"/>
                  </a:lnTo>
                  <a:lnTo>
                    <a:pt x="63508" y="8750"/>
                  </a:lnTo>
                  <a:lnTo>
                    <a:pt x="71300" y="48566"/>
                  </a:lnTo>
                  <a:lnTo>
                    <a:pt x="74921" y="99799"/>
                  </a:lnTo>
                  <a:lnTo>
                    <a:pt x="75637" y="166505"/>
                  </a:lnTo>
                  <a:lnTo>
                    <a:pt x="73220" y="229040"/>
                  </a:lnTo>
                  <a:lnTo>
                    <a:pt x="71227" y="252706"/>
                  </a:lnTo>
                  <a:lnTo>
                    <a:pt x="67993" y="278009"/>
                  </a:lnTo>
                  <a:lnTo>
                    <a:pt x="63932" y="304402"/>
                  </a:lnTo>
                  <a:lnTo>
                    <a:pt x="59320" y="331522"/>
                  </a:lnTo>
                  <a:lnTo>
                    <a:pt x="55292" y="360080"/>
                  </a:lnTo>
                  <a:lnTo>
                    <a:pt x="48277" y="419751"/>
                  </a:lnTo>
                  <a:lnTo>
                    <a:pt x="38974" y="512250"/>
                  </a:lnTo>
                  <a:lnTo>
                    <a:pt x="18681" y="761761"/>
                  </a:lnTo>
                  <a:lnTo>
                    <a:pt x="12955" y="839258"/>
                  </a:lnTo>
                  <a:lnTo>
                    <a:pt x="11048" y="878593"/>
                  </a:lnTo>
                  <a:lnTo>
                    <a:pt x="7410" y="997665"/>
                  </a:lnTo>
                  <a:lnTo>
                    <a:pt x="1676" y="1118353"/>
                  </a:lnTo>
                  <a:lnTo>
                    <a:pt x="0" y="1201896"/>
                  </a:lnTo>
                  <a:lnTo>
                    <a:pt x="506" y="1243225"/>
                  </a:lnTo>
                  <a:lnTo>
                    <a:pt x="3608" y="1324704"/>
                  </a:lnTo>
                  <a:lnTo>
                    <a:pt x="10709" y="1440996"/>
                  </a:lnTo>
                  <a:lnTo>
                    <a:pt x="30129" y="1695155"/>
                  </a:lnTo>
                  <a:lnTo>
                    <a:pt x="35824" y="1760830"/>
                  </a:lnTo>
                  <a:lnTo>
                    <a:pt x="39629" y="1792059"/>
                  </a:lnTo>
                  <a:lnTo>
                    <a:pt x="44070" y="1822404"/>
                  </a:lnTo>
                  <a:lnTo>
                    <a:pt x="53132" y="1879615"/>
                  </a:lnTo>
                  <a:lnTo>
                    <a:pt x="60335" y="1930442"/>
                  </a:lnTo>
                  <a:lnTo>
                    <a:pt x="64542" y="1953712"/>
                  </a:lnTo>
                  <a:lnTo>
                    <a:pt x="69251" y="1975892"/>
                  </a:lnTo>
                  <a:lnTo>
                    <a:pt x="74296" y="1997347"/>
                  </a:lnTo>
                  <a:lnTo>
                    <a:pt x="82441" y="2036425"/>
                  </a:lnTo>
                  <a:lnTo>
                    <a:pt x="85946" y="2054847"/>
                  </a:lnTo>
                  <a:lnTo>
                    <a:pt x="90189" y="2070938"/>
                  </a:lnTo>
                  <a:lnTo>
                    <a:pt x="94922" y="2085476"/>
                  </a:lnTo>
                  <a:lnTo>
                    <a:pt x="99982" y="2098978"/>
                  </a:lnTo>
                  <a:lnTo>
                    <a:pt x="103356" y="2109884"/>
                  </a:lnTo>
                  <a:lnTo>
                    <a:pt x="105604" y="2119059"/>
                  </a:lnTo>
                  <a:lnTo>
                    <a:pt x="109056" y="2133382"/>
                  </a:lnTo>
                  <a:lnTo>
                    <a:pt x="111310" y="2138535"/>
                  </a:lnTo>
                  <a:lnTo>
                    <a:pt x="113765" y="2142923"/>
                  </a:lnTo>
                  <a:lnTo>
                    <a:pt x="116493" y="2150338"/>
                  </a:lnTo>
                  <a:lnTo>
                    <a:pt x="118675" y="216027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881"/>
            <p:cNvSpPr/>
            <p:nvPr/>
          </p:nvSpPr>
          <p:spPr>
            <a:xfrm>
              <a:off x="6166999" y="3215145"/>
              <a:ext cx="213799" cy="2639873"/>
            </a:xfrm>
            <a:custGeom>
              <a:avLst/>
              <a:gdLst/>
              <a:ahLst/>
              <a:cxnLst/>
              <a:rect l="0" t="0" r="0" b="0"/>
              <a:pathLst>
                <a:path w="213799" h="2639873">
                  <a:moveTo>
                    <a:pt x="128073" y="16687"/>
                  </a:moveTo>
                  <a:lnTo>
                    <a:pt x="128073" y="12136"/>
                  </a:lnTo>
                  <a:lnTo>
                    <a:pt x="129026" y="9843"/>
                  </a:lnTo>
                  <a:lnTo>
                    <a:pt x="132624" y="4755"/>
                  </a:lnTo>
                  <a:lnTo>
                    <a:pt x="134917" y="3018"/>
                  </a:lnTo>
                  <a:lnTo>
                    <a:pt x="137398" y="1859"/>
                  </a:lnTo>
                  <a:lnTo>
                    <a:pt x="143673" y="0"/>
                  </a:lnTo>
                  <a:lnTo>
                    <a:pt x="145140" y="800"/>
                  </a:lnTo>
                  <a:lnTo>
                    <a:pt x="151757" y="6476"/>
                  </a:lnTo>
                  <a:lnTo>
                    <a:pt x="157014" y="11514"/>
                  </a:lnTo>
                  <a:lnTo>
                    <a:pt x="158797" y="16096"/>
                  </a:lnTo>
                  <a:lnTo>
                    <a:pt x="161306" y="36197"/>
                  </a:lnTo>
                  <a:lnTo>
                    <a:pt x="162270" y="106006"/>
                  </a:lnTo>
                  <a:lnTo>
                    <a:pt x="160431" y="155865"/>
                  </a:lnTo>
                  <a:lnTo>
                    <a:pt x="157265" y="174242"/>
                  </a:lnTo>
                  <a:lnTo>
                    <a:pt x="148667" y="213394"/>
                  </a:lnTo>
                  <a:lnTo>
                    <a:pt x="138496" y="256195"/>
                  </a:lnTo>
                  <a:lnTo>
                    <a:pt x="134069" y="279229"/>
                  </a:lnTo>
                  <a:lnTo>
                    <a:pt x="130165" y="303158"/>
                  </a:lnTo>
                  <a:lnTo>
                    <a:pt x="126611" y="327682"/>
                  </a:lnTo>
                  <a:lnTo>
                    <a:pt x="117581" y="380332"/>
                  </a:lnTo>
                  <a:lnTo>
                    <a:pt x="96262" y="496294"/>
                  </a:lnTo>
                  <a:lnTo>
                    <a:pt x="91625" y="527878"/>
                  </a:lnTo>
                  <a:lnTo>
                    <a:pt x="79597" y="626939"/>
                  </a:lnTo>
                  <a:lnTo>
                    <a:pt x="36526" y="923581"/>
                  </a:lnTo>
                  <a:lnTo>
                    <a:pt x="31799" y="964183"/>
                  </a:lnTo>
                  <a:lnTo>
                    <a:pt x="24007" y="1047396"/>
                  </a:lnTo>
                  <a:lnTo>
                    <a:pt x="8277" y="1262504"/>
                  </a:lnTo>
                  <a:lnTo>
                    <a:pt x="5347" y="1307289"/>
                  </a:lnTo>
                  <a:lnTo>
                    <a:pt x="3393" y="1351434"/>
                  </a:lnTo>
                  <a:lnTo>
                    <a:pt x="1222" y="1438582"/>
                  </a:lnTo>
                  <a:lnTo>
                    <a:pt x="0" y="1567972"/>
                  </a:lnTo>
                  <a:lnTo>
                    <a:pt x="781" y="1610947"/>
                  </a:lnTo>
                  <a:lnTo>
                    <a:pt x="4189" y="1696797"/>
                  </a:lnTo>
                  <a:lnTo>
                    <a:pt x="7384" y="1738740"/>
                  </a:lnTo>
                  <a:lnTo>
                    <a:pt x="11419" y="1780038"/>
                  </a:lnTo>
                  <a:lnTo>
                    <a:pt x="20029" y="1860531"/>
                  </a:lnTo>
                  <a:lnTo>
                    <a:pt x="27031" y="1937581"/>
                  </a:lnTo>
                  <a:lnTo>
                    <a:pt x="32137" y="1975463"/>
                  </a:lnTo>
                  <a:lnTo>
                    <a:pt x="38398" y="2013100"/>
                  </a:lnTo>
                  <a:lnTo>
                    <a:pt x="64428" y="2153374"/>
                  </a:lnTo>
                  <a:lnTo>
                    <a:pt x="71355" y="2185048"/>
                  </a:lnTo>
                  <a:lnTo>
                    <a:pt x="78831" y="2215688"/>
                  </a:lnTo>
                  <a:lnTo>
                    <a:pt x="94758" y="2275133"/>
                  </a:lnTo>
                  <a:lnTo>
                    <a:pt x="150470" y="2469702"/>
                  </a:lnTo>
                  <a:lnTo>
                    <a:pt x="156339" y="2488326"/>
                  </a:lnTo>
                  <a:lnTo>
                    <a:pt x="162157" y="2505504"/>
                  </a:lnTo>
                  <a:lnTo>
                    <a:pt x="173701" y="2537291"/>
                  </a:lnTo>
                  <a:lnTo>
                    <a:pt x="194095" y="2591422"/>
                  </a:lnTo>
                  <a:lnTo>
                    <a:pt x="197805" y="2601857"/>
                  </a:lnTo>
                  <a:lnTo>
                    <a:pt x="204468" y="2615992"/>
                  </a:lnTo>
                  <a:lnTo>
                    <a:pt x="209651" y="2625448"/>
                  </a:lnTo>
                  <a:lnTo>
                    <a:pt x="213798" y="26398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882"/>
            <p:cNvSpPr/>
            <p:nvPr/>
          </p:nvSpPr>
          <p:spPr>
            <a:xfrm>
              <a:off x="5866447" y="3471865"/>
              <a:ext cx="891541" cy="68578"/>
            </a:xfrm>
            <a:custGeom>
              <a:avLst/>
              <a:gdLst/>
              <a:ahLst/>
              <a:cxnLst/>
              <a:rect l="0" t="0" r="0" b="0"/>
              <a:pathLst>
                <a:path w="891541" h="68578">
                  <a:moveTo>
                    <a:pt x="0" y="68577"/>
                  </a:moveTo>
                  <a:lnTo>
                    <a:pt x="0" y="61196"/>
                  </a:lnTo>
                  <a:lnTo>
                    <a:pt x="953" y="60799"/>
                  </a:lnTo>
                  <a:lnTo>
                    <a:pt x="8730" y="60074"/>
                  </a:lnTo>
                  <a:lnTo>
                    <a:pt x="12770" y="60036"/>
                  </a:lnTo>
                  <a:lnTo>
                    <a:pt x="16134" y="59073"/>
                  </a:lnTo>
                  <a:lnTo>
                    <a:pt x="20281" y="57478"/>
                  </a:lnTo>
                  <a:lnTo>
                    <a:pt x="24950" y="55463"/>
                  </a:lnTo>
                  <a:lnTo>
                    <a:pt x="30921" y="54119"/>
                  </a:lnTo>
                  <a:lnTo>
                    <a:pt x="45175" y="52626"/>
                  </a:lnTo>
                  <a:lnTo>
                    <a:pt x="53929" y="51276"/>
                  </a:lnTo>
                  <a:lnTo>
                    <a:pt x="63575" y="49423"/>
                  </a:lnTo>
                  <a:lnTo>
                    <a:pt x="110983" y="39605"/>
                  </a:lnTo>
                  <a:lnTo>
                    <a:pt x="156708" y="31312"/>
                  </a:lnTo>
                  <a:lnTo>
                    <a:pt x="174005" y="29446"/>
                  </a:lnTo>
                  <a:lnTo>
                    <a:pt x="192204" y="28203"/>
                  </a:lnTo>
                  <a:lnTo>
                    <a:pt x="211003" y="27373"/>
                  </a:lnTo>
                  <a:lnTo>
                    <a:pt x="229252" y="25868"/>
                  </a:lnTo>
                  <a:lnTo>
                    <a:pt x="247132" y="23912"/>
                  </a:lnTo>
                  <a:lnTo>
                    <a:pt x="325994" y="13928"/>
                  </a:lnTo>
                  <a:lnTo>
                    <a:pt x="347822" y="12142"/>
                  </a:lnTo>
                  <a:lnTo>
                    <a:pt x="369994" y="10951"/>
                  </a:lnTo>
                  <a:lnTo>
                    <a:pt x="392395" y="10157"/>
                  </a:lnTo>
                  <a:lnTo>
                    <a:pt x="413997" y="8676"/>
                  </a:lnTo>
                  <a:lnTo>
                    <a:pt x="435066" y="6735"/>
                  </a:lnTo>
                  <a:lnTo>
                    <a:pt x="455779" y="4489"/>
                  </a:lnTo>
                  <a:lnTo>
                    <a:pt x="477208" y="2992"/>
                  </a:lnTo>
                  <a:lnTo>
                    <a:pt x="499113" y="1994"/>
                  </a:lnTo>
                  <a:lnTo>
                    <a:pt x="543773" y="885"/>
                  </a:lnTo>
                  <a:lnTo>
                    <a:pt x="817866" y="0"/>
                  </a:lnTo>
                  <a:lnTo>
                    <a:pt x="830994" y="952"/>
                  </a:lnTo>
                  <a:lnTo>
                    <a:pt x="842604" y="2539"/>
                  </a:lnTo>
                  <a:lnTo>
                    <a:pt x="853200" y="4549"/>
                  </a:lnTo>
                  <a:lnTo>
                    <a:pt x="862171" y="5889"/>
                  </a:lnTo>
                  <a:lnTo>
                    <a:pt x="870055" y="6783"/>
                  </a:lnTo>
                  <a:lnTo>
                    <a:pt x="891540" y="85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883"/>
            <p:cNvSpPr/>
            <p:nvPr/>
          </p:nvSpPr>
          <p:spPr>
            <a:xfrm>
              <a:off x="5643562" y="3771941"/>
              <a:ext cx="951548" cy="34250"/>
            </a:xfrm>
            <a:custGeom>
              <a:avLst/>
              <a:gdLst/>
              <a:ahLst/>
              <a:cxnLst/>
              <a:rect l="0" t="0" r="0" b="0"/>
              <a:pathLst>
                <a:path w="951548" h="34250">
                  <a:moveTo>
                    <a:pt x="0" y="17104"/>
                  </a:moveTo>
                  <a:lnTo>
                    <a:pt x="0" y="24485"/>
                  </a:lnTo>
                  <a:lnTo>
                    <a:pt x="953" y="24882"/>
                  </a:lnTo>
                  <a:lnTo>
                    <a:pt x="11931" y="25571"/>
                  </a:lnTo>
                  <a:lnTo>
                    <a:pt x="103596" y="25675"/>
                  </a:lnTo>
                  <a:lnTo>
                    <a:pt x="117642" y="24723"/>
                  </a:lnTo>
                  <a:lnTo>
                    <a:pt x="132721" y="23136"/>
                  </a:lnTo>
                  <a:lnTo>
                    <a:pt x="148488" y="21125"/>
                  </a:lnTo>
                  <a:lnTo>
                    <a:pt x="166620" y="19784"/>
                  </a:lnTo>
                  <a:lnTo>
                    <a:pt x="186327" y="18891"/>
                  </a:lnTo>
                  <a:lnTo>
                    <a:pt x="207086" y="18295"/>
                  </a:lnTo>
                  <a:lnTo>
                    <a:pt x="227592" y="16945"/>
                  </a:lnTo>
                  <a:lnTo>
                    <a:pt x="247931" y="15093"/>
                  </a:lnTo>
                  <a:lnTo>
                    <a:pt x="337581" y="5277"/>
                  </a:lnTo>
                  <a:lnTo>
                    <a:pt x="362214" y="3504"/>
                  </a:lnTo>
                  <a:lnTo>
                    <a:pt x="387209" y="2322"/>
                  </a:lnTo>
                  <a:lnTo>
                    <a:pt x="437841" y="1009"/>
                  </a:lnTo>
                  <a:lnTo>
                    <a:pt x="638412" y="0"/>
                  </a:lnTo>
                  <a:lnTo>
                    <a:pt x="662780" y="939"/>
                  </a:lnTo>
                  <a:lnTo>
                    <a:pt x="687599" y="2517"/>
                  </a:lnTo>
                  <a:lnTo>
                    <a:pt x="712717" y="4522"/>
                  </a:lnTo>
                  <a:lnTo>
                    <a:pt x="758406" y="9289"/>
                  </a:lnTo>
                  <a:lnTo>
                    <a:pt x="821613" y="17328"/>
                  </a:lnTo>
                  <a:lnTo>
                    <a:pt x="842064" y="20111"/>
                  </a:lnTo>
                  <a:lnTo>
                    <a:pt x="877488" y="25743"/>
                  </a:lnTo>
                  <a:lnTo>
                    <a:pt x="893602" y="28578"/>
                  </a:lnTo>
                  <a:lnTo>
                    <a:pt x="907202" y="30468"/>
                  </a:lnTo>
                  <a:lnTo>
                    <a:pt x="919127" y="31728"/>
                  </a:lnTo>
                  <a:lnTo>
                    <a:pt x="951547" y="342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884"/>
            <p:cNvSpPr/>
            <p:nvPr/>
          </p:nvSpPr>
          <p:spPr>
            <a:xfrm>
              <a:off x="5343525" y="4092794"/>
              <a:ext cx="1122998" cy="73442"/>
            </a:xfrm>
            <a:custGeom>
              <a:avLst/>
              <a:gdLst/>
              <a:ahLst/>
              <a:cxnLst/>
              <a:rect l="0" t="0" r="0" b="0"/>
              <a:pathLst>
                <a:path w="1122998" h="73442">
                  <a:moveTo>
                    <a:pt x="0" y="73441"/>
                  </a:moveTo>
                  <a:lnTo>
                    <a:pt x="11931" y="73441"/>
                  </a:lnTo>
                  <a:lnTo>
                    <a:pt x="15574" y="72488"/>
                  </a:lnTo>
                  <a:lnTo>
                    <a:pt x="19908" y="70901"/>
                  </a:lnTo>
                  <a:lnTo>
                    <a:pt x="24701" y="68890"/>
                  </a:lnTo>
                  <a:lnTo>
                    <a:pt x="37648" y="66655"/>
                  </a:lnTo>
                  <a:lnTo>
                    <a:pt x="53880" y="64710"/>
                  </a:lnTo>
                  <a:lnTo>
                    <a:pt x="63543" y="62858"/>
                  </a:lnTo>
                  <a:lnTo>
                    <a:pt x="73794" y="60670"/>
                  </a:lnTo>
                  <a:lnTo>
                    <a:pt x="84439" y="59212"/>
                  </a:lnTo>
                  <a:lnTo>
                    <a:pt x="106425" y="57592"/>
                  </a:lnTo>
                  <a:lnTo>
                    <a:pt x="118575" y="56207"/>
                  </a:lnTo>
                  <a:lnTo>
                    <a:pt x="131438" y="54332"/>
                  </a:lnTo>
                  <a:lnTo>
                    <a:pt x="160334" y="49708"/>
                  </a:lnTo>
                  <a:lnTo>
                    <a:pt x="287740" y="30527"/>
                  </a:lnTo>
                  <a:lnTo>
                    <a:pt x="375290" y="19138"/>
                  </a:lnTo>
                  <a:lnTo>
                    <a:pt x="397830" y="17236"/>
                  </a:lnTo>
                  <a:lnTo>
                    <a:pt x="420477" y="15969"/>
                  </a:lnTo>
                  <a:lnTo>
                    <a:pt x="443196" y="15124"/>
                  </a:lnTo>
                  <a:lnTo>
                    <a:pt x="465961" y="13608"/>
                  </a:lnTo>
                  <a:lnTo>
                    <a:pt x="511576" y="9383"/>
                  </a:lnTo>
                  <a:lnTo>
                    <a:pt x="535361" y="7876"/>
                  </a:lnTo>
                  <a:lnTo>
                    <a:pt x="559789" y="6870"/>
                  </a:lnTo>
                  <a:lnTo>
                    <a:pt x="610745" y="5754"/>
                  </a:lnTo>
                  <a:lnTo>
                    <a:pt x="665142" y="5258"/>
                  </a:lnTo>
                  <a:lnTo>
                    <a:pt x="692031" y="4173"/>
                  </a:lnTo>
                  <a:lnTo>
                    <a:pt x="718529" y="2497"/>
                  </a:lnTo>
                  <a:lnTo>
                    <a:pt x="744766" y="427"/>
                  </a:lnTo>
                  <a:lnTo>
                    <a:pt x="769878" y="0"/>
                  </a:lnTo>
                  <a:lnTo>
                    <a:pt x="794240" y="668"/>
                  </a:lnTo>
                  <a:lnTo>
                    <a:pt x="818100" y="2066"/>
                  </a:lnTo>
                  <a:lnTo>
                    <a:pt x="867472" y="3618"/>
                  </a:lnTo>
                  <a:lnTo>
                    <a:pt x="892640" y="4032"/>
                  </a:lnTo>
                  <a:lnTo>
                    <a:pt x="916085" y="5261"/>
                  </a:lnTo>
                  <a:lnTo>
                    <a:pt x="938384" y="7032"/>
                  </a:lnTo>
                  <a:lnTo>
                    <a:pt x="980939" y="11541"/>
                  </a:lnTo>
                  <a:lnTo>
                    <a:pt x="1022077" y="16720"/>
                  </a:lnTo>
                  <a:lnTo>
                    <a:pt x="1040477" y="18482"/>
                  </a:lnTo>
                  <a:lnTo>
                    <a:pt x="1073622" y="20440"/>
                  </a:lnTo>
                  <a:lnTo>
                    <a:pt x="1086270" y="21914"/>
                  </a:lnTo>
                  <a:lnTo>
                    <a:pt x="1096608" y="23850"/>
                  </a:lnTo>
                  <a:lnTo>
                    <a:pt x="1122997" y="305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885"/>
            <p:cNvSpPr/>
            <p:nvPr/>
          </p:nvSpPr>
          <p:spPr>
            <a:xfrm>
              <a:off x="5043592" y="4371984"/>
              <a:ext cx="1474366" cy="77141"/>
            </a:xfrm>
            <a:custGeom>
              <a:avLst/>
              <a:gdLst/>
              <a:ahLst/>
              <a:cxnLst/>
              <a:rect l="0" t="0" r="0" b="0"/>
              <a:pathLst>
                <a:path w="1474366" h="77141">
                  <a:moveTo>
                    <a:pt x="8467" y="68570"/>
                  </a:moveTo>
                  <a:lnTo>
                    <a:pt x="3917" y="68570"/>
                  </a:lnTo>
                  <a:lnTo>
                    <a:pt x="2576" y="69523"/>
                  </a:lnTo>
                  <a:lnTo>
                    <a:pt x="1682" y="71111"/>
                  </a:lnTo>
                  <a:lnTo>
                    <a:pt x="0" y="76790"/>
                  </a:lnTo>
                  <a:lnTo>
                    <a:pt x="44997" y="77140"/>
                  </a:lnTo>
                  <a:lnTo>
                    <a:pt x="84334" y="76190"/>
                  </a:lnTo>
                  <a:lnTo>
                    <a:pt x="95240" y="74603"/>
                  </a:lnTo>
                  <a:lnTo>
                    <a:pt x="198127" y="56992"/>
                  </a:lnTo>
                  <a:lnTo>
                    <a:pt x="311958" y="39983"/>
                  </a:lnTo>
                  <a:lnTo>
                    <a:pt x="399287" y="28563"/>
                  </a:lnTo>
                  <a:lnTo>
                    <a:pt x="518933" y="14278"/>
                  </a:lnTo>
                  <a:lnTo>
                    <a:pt x="543088" y="12373"/>
                  </a:lnTo>
                  <a:lnTo>
                    <a:pt x="567763" y="11103"/>
                  </a:lnTo>
                  <a:lnTo>
                    <a:pt x="618993" y="9692"/>
                  </a:lnTo>
                  <a:lnTo>
                    <a:pt x="673513" y="9065"/>
                  </a:lnTo>
                  <a:lnTo>
                    <a:pt x="701386" y="7945"/>
                  </a:lnTo>
                  <a:lnTo>
                    <a:pt x="786124" y="2771"/>
                  </a:lnTo>
                  <a:lnTo>
                    <a:pt x="843042" y="1226"/>
                  </a:lnTo>
                  <a:lnTo>
                    <a:pt x="1119880" y="12"/>
                  </a:lnTo>
                  <a:lnTo>
                    <a:pt x="1172989" y="0"/>
                  </a:lnTo>
                  <a:lnTo>
                    <a:pt x="1198200" y="950"/>
                  </a:lnTo>
                  <a:lnTo>
                    <a:pt x="1222627" y="2535"/>
                  </a:lnTo>
                  <a:lnTo>
                    <a:pt x="1246532" y="4544"/>
                  </a:lnTo>
                  <a:lnTo>
                    <a:pt x="1290874" y="6777"/>
                  </a:lnTo>
                  <a:lnTo>
                    <a:pt x="1332806" y="8722"/>
                  </a:lnTo>
                  <a:lnTo>
                    <a:pt x="1353322" y="10574"/>
                  </a:lnTo>
                  <a:lnTo>
                    <a:pt x="1373667" y="12761"/>
                  </a:lnTo>
                  <a:lnTo>
                    <a:pt x="1391041" y="15172"/>
                  </a:lnTo>
                  <a:lnTo>
                    <a:pt x="1406433" y="17732"/>
                  </a:lnTo>
                  <a:lnTo>
                    <a:pt x="1420504" y="20390"/>
                  </a:lnTo>
                  <a:lnTo>
                    <a:pt x="1432743" y="22163"/>
                  </a:lnTo>
                  <a:lnTo>
                    <a:pt x="1443760" y="23345"/>
                  </a:lnTo>
                  <a:lnTo>
                    <a:pt x="1474365" y="257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4" name="SMARTPenAnnotation886"/>
            <p:cNvSpPr/>
            <p:nvPr/>
          </p:nvSpPr>
          <p:spPr>
            <a:xfrm>
              <a:off x="4597717" y="4697845"/>
              <a:ext cx="1988821" cy="145618"/>
            </a:xfrm>
            <a:custGeom>
              <a:avLst/>
              <a:gdLst/>
              <a:ahLst/>
              <a:cxnLst/>
              <a:rect l="0" t="0" r="0" b="0"/>
              <a:pathLst>
                <a:path w="1988821" h="145618">
                  <a:moveTo>
                    <a:pt x="0" y="145617"/>
                  </a:moveTo>
                  <a:lnTo>
                    <a:pt x="0" y="137075"/>
                  </a:lnTo>
                  <a:lnTo>
                    <a:pt x="30755" y="136093"/>
                  </a:lnTo>
                  <a:lnTo>
                    <a:pt x="45102" y="132494"/>
                  </a:lnTo>
                  <a:lnTo>
                    <a:pt x="61003" y="127720"/>
                  </a:lnTo>
                  <a:lnTo>
                    <a:pt x="69243" y="125113"/>
                  </a:lnTo>
                  <a:lnTo>
                    <a:pt x="88560" y="119677"/>
                  </a:lnTo>
                  <a:lnTo>
                    <a:pt x="99045" y="116894"/>
                  </a:lnTo>
                  <a:lnTo>
                    <a:pt x="123395" y="111261"/>
                  </a:lnTo>
                  <a:lnTo>
                    <a:pt x="177833" y="99884"/>
                  </a:lnTo>
                  <a:lnTo>
                    <a:pt x="224776" y="91321"/>
                  </a:lnTo>
                  <a:lnTo>
                    <a:pt x="279431" y="82751"/>
                  </a:lnTo>
                  <a:lnTo>
                    <a:pt x="358585" y="71322"/>
                  </a:lnTo>
                  <a:lnTo>
                    <a:pt x="492816" y="54177"/>
                  </a:lnTo>
                  <a:lnTo>
                    <a:pt x="622322" y="39890"/>
                  </a:lnTo>
                  <a:lnTo>
                    <a:pt x="791724" y="22745"/>
                  </a:lnTo>
                  <a:lnTo>
                    <a:pt x="848766" y="19570"/>
                  </a:lnTo>
                  <a:lnTo>
                    <a:pt x="905866" y="17206"/>
                  </a:lnTo>
                  <a:lnTo>
                    <a:pt x="962995" y="12981"/>
                  </a:lnTo>
                  <a:lnTo>
                    <a:pt x="1022675" y="10468"/>
                  </a:lnTo>
                  <a:lnTo>
                    <a:pt x="1083172" y="8398"/>
                  </a:lnTo>
                  <a:lnTo>
                    <a:pt x="1141810" y="4304"/>
                  </a:lnTo>
                  <a:lnTo>
                    <a:pt x="1202161" y="1849"/>
                  </a:lnTo>
                  <a:lnTo>
                    <a:pt x="1295043" y="467"/>
                  </a:lnTo>
                  <a:lnTo>
                    <a:pt x="1415745" y="0"/>
                  </a:lnTo>
                  <a:lnTo>
                    <a:pt x="1473770" y="2476"/>
                  </a:lnTo>
                  <a:lnTo>
                    <a:pt x="1530356" y="5798"/>
                  </a:lnTo>
                  <a:lnTo>
                    <a:pt x="1584081" y="7276"/>
                  </a:lnTo>
                  <a:lnTo>
                    <a:pt x="1789041" y="8411"/>
                  </a:lnTo>
                  <a:lnTo>
                    <a:pt x="1930486" y="8454"/>
                  </a:lnTo>
                  <a:lnTo>
                    <a:pt x="1956227" y="10996"/>
                  </a:lnTo>
                  <a:lnTo>
                    <a:pt x="1988820" y="17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5" name="SMARTPenAnnotation887"/>
            <p:cNvSpPr/>
            <p:nvPr/>
          </p:nvSpPr>
          <p:spPr>
            <a:xfrm>
              <a:off x="4314825" y="5109607"/>
              <a:ext cx="2194560" cy="102467"/>
            </a:xfrm>
            <a:custGeom>
              <a:avLst/>
              <a:gdLst/>
              <a:ahLst/>
              <a:cxnLst/>
              <a:rect l="0" t="0" r="0" b="0"/>
              <a:pathLst>
                <a:path w="2194560" h="102467">
                  <a:moveTo>
                    <a:pt x="0" y="93900"/>
                  </a:moveTo>
                  <a:lnTo>
                    <a:pt x="7380" y="101281"/>
                  </a:lnTo>
                  <a:lnTo>
                    <a:pt x="10583" y="101943"/>
                  </a:lnTo>
                  <a:lnTo>
                    <a:pt x="70783" y="102466"/>
                  </a:lnTo>
                  <a:lnTo>
                    <a:pt x="112442" y="99931"/>
                  </a:lnTo>
                  <a:lnTo>
                    <a:pt x="161910" y="90541"/>
                  </a:lnTo>
                  <a:lnTo>
                    <a:pt x="203443" y="82321"/>
                  </a:lnTo>
                  <a:lnTo>
                    <a:pt x="219448" y="78561"/>
                  </a:lnTo>
                  <a:lnTo>
                    <a:pt x="255012" y="69303"/>
                  </a:lnTo>
                  <a:lnTo>
                    <a:pt x="290503" y="58838"/>
                  </a:lnTo>
                  <a:lnTo>
                    <a:pt x="307969" y="53380"/>
                  </a:lnTo>
                  <a:lnTo>
                    <a:pt x="327233" y="48789"/>
                  </a:lnTo>
                  <a:lnTo>
                    <a:pt x="347695" y="44776"/>
                  </a:lnTo>
                  <a:lnTo>
                    <a:pt x="389798" y="37778"/>
                  </a:lnTo>
                  <a:lnTo>
                    <a:pt x="430736" y="31492"/>
                  </a:lnTo>
                  <a:lnTo>
                    <a:pt x="476236" y="25523"/>
                  </a:lnTo>
                  <a:lnTo>
                    <a:pt x="575295" y="13931"/>
                  </a:lnTo>
                  <a:lnTo>
                    <a:pt x="623669" y="10733"/>
                  </a:lnTo>
                  <a:lnTo>
                    <a:pt x="672474" y="8359"/>
                  </a:lnTo>
                  <a:lnTo>
                    <a:pt x="725914" y="4130"/>
                  </a:lnTo>
                  <a:lnTo>
                    <a:pt x="778876" y="1614"/>
                  </a:lnTo>
                  <a:lnTo>
                    <a:pt x="831942" y="497"/>
                  </a:lnTo>
                  <a:lnTo>
                    <a:pt x="887277" y="0"/>
                  </a:lnTo>
                  <a:lnTo>
                    <a:pt x="943620" y="2319"/>
                  </a:lnTo>
                  <a:lnTo>
                    <a:pt x="971980" y="4271"/>
                  </a:lnTo>
                  <a:lnTo>
                    <a:pt x="1028891" y="6440"/>
                  </a:lnTo>
                  <a:lnTo>
                    <a:pt x="1117021" y="7661"/>
                  </a:lnTo>
                  <a:lnTo>
                    <a:pt x="1177491" y="8899"/>
                  </a:lnTo>
                  <a:lnTo>
                    <a:pt x="1206951" y="10563"/>
                  </a:lnTo>
                  <a:lnTo>
                    <a:pt x="1236116" y="12624"/>
                  </a:lnTo>
                  <a:lnTo>
                    <a:pt x="1296463" y="14915"/>
                  </a:lnTo>
                  <a:lnTo>
                    <a:pt x="1357255" y="16886"/>
                  </a:lnTo>
                  <a:lnTo>
                    <a:pt x="1416024" y="20937"/>
                  </a:lnTo>
                  <a:lnTo>
                    <a:pt x="1560024" y="34068"/>
                  </a:lnTo>
                  <a:lnTo>
                    <a:pt x="1669910" y="45357"/>
                  </a:lnTo>
                  <a:lnTo>
                    <a:pt x="1722304" y="48513"/>
                  </a:lnTo>
                  <a:lnTo>
                    <a:pt x="1774166" y="50868"/>
                  </a:lnTo>
                  <a:lnTo>
                    <a:pt x="1825790" y="55090"/>
                  </a:lnTo>
                  <a:lnTo>
                    <a:pt x="1874770" y="57601"/>
                  </a:lnTo>
                  <a:lnTo>
                    <a:pt x="1920986" y="59670"/>
                  </a:lnTo>
                  <a:lnTo>
                    <a:pt x="1942644" y="61555"/>
                  </a:lnTo>
                  <a:lnTo>
                    <a:pt x="1963751" y="63764"/>
                  </a:lnTo>
                  <a:lnTo>
                    <a:pt x="2038689" y="68262"/>
                  </a:lnTo>
                  <a:lnTo>
                    <a:pt x="2056356" y="70141"/>
                  </a:lnTo>
                  <a:lnTo>
                    <a:pt x="2073849" y="72345"/>
                  </a:lnTo>
                  <a:lnTo>
                    <a:pt x="2121223" y="75448"/>
                  </a:lnTo>
                  <a:lnTo>
                    <a:pt x="2134238" y="76837"/>
                  </a:lnTo>
                  <a:lnTo>
                    <a:pt x="2145773" y="78715"/>
                  </a:lnTo>
                  <a:lnTo>
                    <a:pt x="2156320" y="80919"/>
                  </a:lnTo>
                  <a:lnTo>
                    <a:pt x="2173119" y="83368"/>
                  </a:lnTo>
                  <a:lnTo>
                    <a:pt x="2194559" y="853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7" name="SMARTPenAnnotation888"/>
            <p:cNvSpPr/>
            <p:nvPr/>
          </p:nvSpPr>
          <p:spPr>
            <a:xfrm>
              <a:off x="3937634" y="5495335"/>
              <a:ext cx="2297432" cy="85363"/>
            </a:xfrm>
            <a:custGeom>
              <a:avLst/>
              <a:gdLst/>
              <a:ahLst/>
              <a:cxnLst/>
              <a:rect l="0" t="0" r="0" b="0"/>
              <a:pathLst>
                <a:path w="2297432" h="85363">
                  <a:moveTo>
                    <a:pt x="0" y="85362"/>
                  </a:moveTo>
                  <a:lnTo>
                    <a:pt x="11932" y="85362"/>
                  </a:lnTo>
                  <a:lnTo>
                    <a:pt x="19908" y="82822"/>
                  </a:lnTo>
                  <a:lnTo>
                    <a:pt x="24702" y="80812"/>
                  </a:lnTo>
                  <a:lnTo>
                    <a:pt x="35109" y="78577"/>
                  </a:lnTo>
                  <a:lnTo>
                    <a:pt x="47037" y="76632"/>
                  </a:lnTo>
                  <a:lnTo>
                    <a:pt x="54218" y="74780"/>
                  </a:lnTo>
                  <a:lnTo>
                    <a:pt x="61863" y="72592"/>
                  </a:lnTo>
                  <a:lnTo>
                    <a:pt x="90826" y="64963"/>
                  </a:lnTo>
                  <a:lnTo>
                    <a:pt x="123537" y="56669"/>
                  </a:lnTo>
                  <a:lnTo>
                    <a:pt x="148568" y="51020"/>
                  </a:lnTo>
                  <a:lnTo>
                    <a:pt x="161911" y="48180"/>
                  </a:lnTo>
                  <a:lnTo>
                    <a:pt x="175568" y="46287"/>
                  </a:lnTo>
                  <a:lnTo>
                    <a:pt x="203443" y="44183"/>
                  </a:lnTo>
                  <a:lnTo>
                    <a:pt x="217544" y="42669"/>
                  </a:lnTo>
                  <a:lnTo>
                    <a:pt x="231707" y="40708"/>
                  </a:lnTo>
                  <a:lnTo>
                    <a:pt x="293208" y="30716"/>
                  </a:lnTo>
                  <a:lnTo>
                    <a:pt x="309772" y="28929"/>
                  </a:lnTo>
                  <a:lnTo>
                    <a:pt x="361342" y="26414"/>
                  </a:lnTo>
                  <a:lnTo>
                    <a:pt x="440559" y="25564"/>
                  </a:lnTo>
                  <a:lnTo>
                    <a:pt x="529302" y="25396"/>
                  </a:lnTo>
                  <a:lnTo>
                    <a:pt x="572113" y="22833"/>
                  </a:lnTo>
                  <a:lnTo>
                    <a:pt x="592864" y="20816"/>
                  </a:lnTo>
                  <a:lnTo>
                    <a:pt x="641320" y="18575"/>
                  </a:lnTo>
                  <a:lnTo>
                    <a:pt x="719611" y="17313"/>
                  </a:lnTo>
                  <a:lnTo>
                    <a:pt x="822866" y="16887"/>
                  </a:lnTo>
                  <a:lnTo>
                    <a:pt x="876893" y="14289"/>
                  </a:lnTo>
                  <a:lnTo>
                    <a:pt x="904636" y="12262"/>
                  </a:lnTo>
                  <a:lnTo>
                    <a:pt x="960861" y="10011"/>
                  </a:lnTo>
                  <a:lnTo>
                    <a:pt x="1046065" y="8743"/>
                  </a:lnTo>
                  <a:lnTo>
                    <a:pt x="1104046" y="7495"/>
                  </a:lnTo>
                  <a:lnTo>
                    <a:pt x="1195593" y="2389"/>
                  </a:lnTo>
                  <a:lnTo>
                    <a:pt x="1257815" y="860"/>
                  </a:lnTo>
                  <a:lnTo>
                    <a:pt x="1351750" y="0"/>
                  </a:lnTo>
                  <a:lnTo>
                    <a:pt x="1414531" y="2339"/>
                  </a:lnTo>
                  <a:lnTo>
                    <a:pt x="1476406" y="6553"/>
                  </a:lnTo>
                  <a:lnTo>
                    <a:pt x="1535656" y="11600"/>
                  </a:lnTo>
                  <a:lnTo>
                    <a:pt x="1565743" y="13328"/>
                  </a:lnTo>
                  <a:lnTo>
                    <a:pt x="1657195" y="16711"/>
                  </a:lnTo>
                  <a:lnTo>
                    <a:pt x="1716019" y="20878"/>
                  </a:lnTo>
                  <a:lnTo>
                    <a:pt x="1798135" y="28579"/>
                  </a:lnTo>
                  <a:lnTo>
                    <a:pt x="1824550" y="32267"/>
                  </a:lnTo>
                  <a:lnTo>
                    <a:pt x="1850732" y="36630"/>
                  </a:lnTo>
                  <a:lnTo>
                    <a:pt x="1876759" y="41444"/>
                  </a:lnTo>
                  <a:lnTo>
                    <a:pt x="1925998" y="49333"/>
                  </a:lnTo>
                  <a:lnTo>
                    <a:pt x="2019697" y="62159"/>
                  </a:lnTo>
                  <a:lnTo>
                    <a:pt x="2041790" y="64178"/>
                  </a:lnTo>
                  <a:lnTo>
                    <a:pt x="2084118" y="66422"/>
                  </a:lnTo>
                  <a:lnTo>
                    <a:pt x="2103787" y="67973"/>
                  </a:lnTo>
                  <a:lnTo>
                    <a:pt x="2122615" y="69959"/>
                  </a:lnTo>
                  <a:lnTo>
                    <a:pt x="2140882" y="72236"/>
                  </a:lnTo>
                  <a:lnTo>
                    <a:pt x="2176418" y="74766"/>
                  </a:lnTo>
                  <a:lnTo>
                    <a:pt x="2210310" y="76843"/>
                  </a:lnTo>
                  <a:lnTo>
                    <a:pt x="2226015" y="78730"/>
                  </a:lnTo>
                  <a:lnTo>
                    <a:pt x="2241248" y="80941"/>
                  </a:lnTo>
                  <a:lnTo>
                    <a:pt x="2265793" y="83397"/>
                  </a:lnTo>
                  <a:lnTo>
                    <a:pt x="2297431" y="853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439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 Absolute </a:t>
            </a:r>
            <a:r>
              <a:rPr lang="en-US" dirty="0" err="1" smtClean="0"/>
              <a:t>ValuE</a:t>
            </a:r>
            <a:r>
              <a:rPr lang="en-US" dirty="0" smtClean="0"/>
              <a:t> equations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844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equations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y=|x|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  <p:sp>
        <p:nvSpPr>
          <p:cNvPr id="3" name="SMARTPenAnnotation294"/>
          <p:cNvSpPr/>
          <p:nvPr/>
        </p:nvSpPr>
        <p:spPr>
          <a:xfrm>
            <a:off x="1768792" y="2168842"/>
            <a:ext cx="334328" cy="257176"/>
          </a:xfrm>
          <a:custGeom>
            <a:avLst/>
            <a:gdLst/>
            <a:ahLst/>
            <a:cxnLst/>
            <a:rect l="0" t="0" r="0" b="0"/>
            <a:pathLst>
              <a:path w="334328" h="257176">
                <a:moveTo>
                  <a:pt x="0" y="0"/>
                </a:moveTo>
                <a:lnTo>
                  <a:pt x="0" y="7381"/>
                </a:lnTo>
                <a:lnTo>
                  <a:pt x="6844" y="15181"/>
                </a:lnTo>
                <a:lnTo>
                  <a:pt x="11932" y="20400"/>
                </a:lnTo>
                <a:lnTo>
                  <a:pt x="13669" y="23125"/>
                </a:lnTo>
                <a:lnTo>
                  <a:pt x="15600" y="28693"/>
                </a:lnTo>
                <a:lnTo>
                  <a:pt x="18998" y="34342"/>
                </a:lnTo>
                <a:lnTo>
                  <a:pt x="21238" y="37182"/>
                </a:lnTo>
                <a:lnTo>
                  <a:pt x="24636" y="39076"/>
                </a:lnTo>
                <a:lnTo>
                  <a:pt x="33492" y="41180"/>
                </a:lnTo>
                <a:lnTo>
                  <a:pt x="41238" y="44655"/>
                </a:lnTo>
                <a:lnTo>
                  <a:pt x="48808" y="50327"/>
                </a:lnTo>
                <a:lnTo>
                  <a:pt x="53494" y="54506"/>
                </a:lnTo>
                <a:lnTo>
                  <a:pt x="62827" y="63277"/>
                </a:lnTo>
                <a:lnTo>
                  <a:pt x="70151" y="70351"/>
                </a:lnTo>
                <a:lnTo>
                  <a:pt x="75342" y="73571"/>
                </a:lnTo>
                <a:lnTo>
                  <a:pt x="81660" y="76670"/>
                </a:lnTo>
                <a:lnTo>
                  <a:pt x="88730" y="79688"/>
                </a:lnTo>
                <a:lnTo>
                  <a:pt x="94396" y="83605"/>
                </a:lnTo>
                <a:lnTo>
                  <a:pt x="99126" y="88122"/>
                </a:lnTo>
                <a:lnTo>
                  <a:pt x="103231" y="93038"/>
                </a:lnTo>
                <a:lnTo>
                  <a:pt x="107873" y="98220"/>
                </a:lnTo>
                <a:lnTo>
                  <a:pt x="118111" y="109058"/>
                </a:lnTo>
                <a:lnTo>
                  <a:pt x="123508" y="113663"/>
                </a:lnTo>
                <a:lnTo>
                  <a:pt x="129011" y="117685"/>
                </a:lnTo>
                <a:lnTo>
                  <a:pt x="134585" y="121319"/>
                </a:lnTo>
                <a:lnTo>
                  <a:pt x="140206" y="125647"/>
                </a:lnTo>
                <a:lnTo>
                  <a:pt x="145858" y="130437"/>
                </a:lnTo>
                <a:lnTo>
                  <a:pt x="151531" y="135536"/>
                </a:lnTo>
                <a:lnTo>
                  <a:pt x="158171" y="139887"/>
                </a:lnTo>
                <a:lnTo>
                  <a:pt x="165455" y="143741"/>
                </a:lnTo>
                <a:lnTo>
                  <a:pt x="173168" y="147262"/>
                </a:lnTo>
                <a:lnTo>
                  <a:pt x="179263" y="151515"/>
                </a:lnTo>
                <a:lnTo>
                  <a:pt x="184279" y="156255"/>
                </a:lnTo>
                <a:lnTo>
                  <a:pt x="188575" y="161320"/>
                </a:lnTo>
                <a:lnTo>
                  <a:pt x="194297" y="165649"/>
                </a:lnTo>
                <a:lnTo>
                  <a:pt x="200969" y="169488"/>
                </a:lnTo>
                <a:lnTo>
                  <a:pt x="208274" y="172999"/>
                </a:lnTo>
                <a:lnTo>
                  <a:pt x="215049" y="177245"/>
                </a:lnTo>
                <a:lnTo>
                  <a:pt x="221471" y="181981"/>
                </a:lnTo>
                <a:lnTo>
                  <a:pt x="227658" y="187043"/>
                </a:lnTo>
                <a:lnTo>
                  <a:pt x="232734" y="191370"/>
                </a:lnTo>
                <a:lnTo>
                  <a:pt x="240915" y="198719"/>
                </a:lnTo>
                <a:lnTo>
                  <a:pt x="246335" y="202012"/>
                </a:lnTo>
                <a:lnTo>
                  <a:pt x="252806" y="205159"/>
                </a:lnTo>
                <a:lnTo>
                  <a:pt x="259977" y="208210"/>
                </a:lnTo>
                <a:lnTo>
                  <a:pt x="265710" y="211197"/>
                </a:lnTo>
                <a:lnTo>
                  <a:pt x="274621" y="217055"/>
                </a:lnTo>
                <a:lnTo>
                  <a:pt x="279283" y="220904"/>
                </a:lnTo>
                <a:lnTo>
                  <a:pt x="284296" y="225374"/>
                </a:lnTo>
                <a:lnTo>
                  <a:pt x="289543" y="230259"/>
                </a:lnTo>
                <a:lnTo>
                  <a:pt x="297913" y="235687"/>
                </a:lnTo>
                <a:lnTo>
                  <a:pt x="304808" y="239053"/>
                </a:lnTo>
                <a:lnTo>
                  <a:pt x="314456" y="246434"/>
                </a:lnTo>
                <a:lnTo>
                  <a:pt x="322715" y="254208"/>
                </a:lnTo>
                <a:lnTo>
                  <a:pt x="325355" y="256784"/>
                </a:lnTo>
                <a:lnTo>
                  <a:pt x="334327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95"/>
          <p:cNvSpPr/>
          <p:nvPr/>
        </p:nvSpPr>
        <p:spPr>
          <a:xfrm>
            <a:off x="1828800" y="2143125"/>
            <a:ext cx="214313" cy="360046"/>
          </a:xfrm>
          <a:custGeom>
            <a:avLst/>
            <a:gdLst/>
            <a:ahLst/>
            <a:cxnLst/>
            <a:rect l="0" t="0" r="0" b="0"/>
            <a:pathLst>
              <a:path w="214313" h="360046">
                <a:moveTo>
                  <a:pt x="214312" y="0"/>
                </a:moveTo>
                <a:lnTo>
                  <a:pt x="214312" y="4550"/>
                </a:lnTo>
                <a:lnTo>
                  <a:pt x="213359" y="6843"/>
                </a:lnTo>
                <a:lnTo>
                  <a:pt x="206931" y="15600"/>
                </a:lnTo>
                <a:lnTo>
                  <a:pt x="201542" y="25788"/>
                </a:lnTo>
                <a:lnTo>
                  <a:pt x="177130" y="74371"/>
                </a:lnTo>
                <a:lnTo>
                  <a:pt x="174284" y="81013"/>
                </a:lnTo>
                <a:lnTo>
                  <a:pt x="171434" y="88299"/>
                </a:lnTo>
                <a:lnTo>
                  <a:pt x="168582" y="96013"/>
                </a:lnTo>
                <a:lnTo>
                  <a:pt x="165727" y="103061"/>
                </a:lnTo>
                <a:lnTo>
                  <a:pt x="162873" y="109665"/>
                </a:lnTo>
                <a:lnTo>
                  <a:pt x="160016" y="115972"/>
                </a:lnTo>
                <a:lnTo>
                  <a:pt x="156207" y="123035"/>
                </a:lnTo>
                <a:lnTo>
                  <a:pt x="151763" y="130600"/>
                </a:lnTo>
                <a:lnTo>
                  <a:pt x="146895" y="138502"/>
                </a:lnTo>
                <a:lnTo>
                  <a:pt x="142698" y="145675"/>
                </a:lnTo>
                <a:lnTo>
                  <a:pt x="135493" y="158724"/>
                </a:lnTo>
                <a:lnTo>
                  <a:pt x="131286" y="165823"/>
                </a:lnTo>
                <a:lnTo>
                  <a:pt x="121531" y="181332"/>
                </a:lnTo>
                <a:lnTo>
                  <a:pt x="116264" y="188515"/>
                </a:lnTo>
                <a:lnTo>
                  <a:pt x="110846" y="195209"/>
                </a:lnTo>
                <a:lnTo>
                  <a:pt x="105330" y="201577"/>
                </a:lnTo>
                <a:lnTo>
                  <a:pt x="100700" y="208679"/>
                </a:lnTo>
                <a:lnTo>
                  <a:pt x="96660" y="216272"/>
                </a:lnTo>
                <a:lnTo>
                  <a:pt x="93015" y="224191"/>
                </a:lnTo>
                <a:lnTo>
                  <a:pt x="88680" y="231376"/>
                </a:lnTo>
                <a:lnTo>
                  <a:pt x="83885" y="238070"/>
                </a:lnTo>
                <a:lnTo>
                  <a:pt x="78783" y="244438"/>
                </a:lnTo>
                <a:lnTo>
                  <a:pt x="74429" y="250589"/>
                </a:lnTo>
                <a:lnTo>
                  <a:pt x="70574" y="256594"/>
                </a:lnTo>
                <a:lnTo>
                  <a:pt x="67052" y="262502"/>
                </a:lnTo>
                <a:lnTo>
                  <a:pt x="62799" y="268347"/>
                </a:lnTo>
                <a:lnTo>
                  <a:pt x="58058" y="274148"/>
                </a:lnTo>
                <a:lnTo>
                  <a:pt x="52993" y="279920"/>
                </a:lnTo>
                <a:lnTo>
                  <a:pt x="48663" y="285673"/>
                </a:lnTo>
                <a:lnTo>
                  <a:pt x="44824" y="291414"/>
                </a:lnTo>
                <a:lnTo>
                  <a:pt x="41313" y="297146"/>
                </a:lnTo>
                <a:lnTo>
                  <a:pt x="38019" y="302872"/>
                </a:lnTo>
                <a:lnTo>
                  <a:pt x="31819" y="314314"/>
                </a:lnTo>
                <a:lnTo>
                  <a:pt x="25889" y="323210"/>
                </a:lnTo>
                <a:lnTo>
                  <a:pt x="20078" y="330339"/>
                </a:lnTo>
                <a:lnTo>
                  <a:pt x="14321" y="336682"/>
                </a:lnTo>
                <a:lnTo>
                  <a:pt x="8587" y="342676"/>
                </a:lnTo>
                <a:lnTo>
                  <a:pt x="5725" y="345608"/>
                </a:lnTo>
                <a:lnTo>
                  <a:pt x="3816" y="348515"/>
                </a:lnTo>
                <a:lnTo>
                  <a:pt x="753" y="357485"/>
                </a:lnTo>
                <a:lnTo>
                  <a:pt x="0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96"/>
          <p:cNvSpPr/>
          <p:nvPr/>
        </p:nvSpPr>
        <p:spPr>
          <a:xfrm>
            <a:off x="2377677" y="1963102"/>
            <a:ext cx="299801" cy="3497581"/>
          </a:xfrm>
          <a:custGeom>
            <a:avLst/>
            <a:gdLst/>
            <a:ahLst/>
            <a:cxnLst/>
            <a:rect l="0" t="0" r="0" b="0"/>
            <a:pathLst>
              <a:path w="299801" h="3497581">
                <a:moveTo>
                  <a:pt x="16907" y="0"/>
                </a:moveTo>
                <a:lnTo>
                  <a:pt x="24288" y="7381"/>
                </a:lnTo>
                <a:lnTo>
                  <a:pt x="24950" y="10583"/>
                </a:lnTo>
                <a:lnTo>
                  <a:pt x="25375" y="24951"/>
                </a:lnTo>
                <a:lnTo>
                  <a:pt x="26363" y="29016"/>
                </a:lnTo>
                <a:lnTo>
                  <a:pt x="30000" y="36074"/>
                </a:lnTo>
                <a:lnTo>
                  <a:pt x="32251" y="47465"/>
                </a:lnTo>
                <a:lnTo>
                  <a:pt x="34043" y="150412"/>
                </a:lnTo>
                <a:lnTo>
                  <a:pt x="33100" y="254585"/>
                </a:lnTo>
                <a:lnTo>
                  <a:pt x="23470" y="336883"/>
                </a:lnTo>
                <a:lnTo>
                  <a:pt x="12741" y="434490"/>
                </a:lnTo>
                <a:lnTo>
                  <a:pt x="8593" y="535314"/>
                </a:lnTo>
                <a:lnTo>
                  <a:pt x="2466" y="628809"/>
                </a:lnTo>
                <a:lnTo>
                  <a:pt x="0" y="727975"/>
                </a:lnTo>
                <a:lnTo>
                  <a:pt x="736" y="823778"/>
                </a:lnTo>
                <a:lnTo>
                  <a:pt x="7543" y="931793"/>
                </a:lnTo>
                <a:lnTo>
                  <a:pt x="8304" y="1083393"/>
                </a:lnTo>
                <a:lnTo>
                  <a:pt x="8332" y="1203043"/>
                </a:lnTo>
                <a:lnTo>
                  <a:pt x="15120" y="1303025"/>
                </a:lnTo>
                <a:lnTo>
                  <a:pt x="16554" y="1383031"/>
                </a:lnTo>
                <a:lnTo>
                  <a:pt x="20482" y="1403033"/>
                </a:lnTo>
                <a:lnTo>
                  <a:pt x="26910" y="1423036"/>
                </a:lnTo>
                <a:lnTo>
                  <a:pt x="35006" y="1443038"/>
                </a:lnTo>
                <a:lnTo>
                  <a:pt x="41356" y="1463993"/>
                </a:lnTo>
                <a:lnTo>
                  <a:pt x="46541" y="1485583"/>
                </a:lnTo>
                <a:lnTo>
                  <a:pt x="55851" y="1549835"/>
                </a:lnTo>
                <a:lnTo>
                  <a:pt x="65145" y="1652352"/>
                </a:lnTo>
                <a:lnTo>
                  <a:pt x="72472" y="1758998"/>
                </a:lnTo>
                <a:lnTo>
                  <a:pt x="88457" y="1884679"/>
                </a:lnTo>
                <a:lnTo>
                  <a:pt x="95862" y="1988276"/>
                </a:lnTo>
                <a:lnTo>
                  <a:pt x="102693" y="2089714"/>
                </a:lnTo>
                <a:lnTo>
                  <a:pt x="111782" y="2175613"/>
                </a:lnTo>
                <a:lnTo>
                  <a:pt x="122749" y="2261620"/>
                </a:lnTo>
                <a:lnTo>
                  <a:pt x="130152" y="2365434"/>
                </a:lnTo>
                <a:lnTo>
                  <a:pt x="140136" y="2450457"/>
                </a:lnTo>
                <a:lnTo>
                  <a:pt x="182643" y="2763088"/>
                </a:lnTo>
                <a:lnTo>
                  <a:pt x="205502" y="2920678"/>
                </a:lnTo>
                <a:lnTo>
                  <a:pt x="242650" y="3146095"/>
                </a:lnTo>
                <a:lnTo>
                  <a:pt x="249141" y="3207841"/>
                </a:lnTo>
                <a:lnTo>
                  <a:pt x="256965" y="3237045"/>
                </a:lnTo>
                <a:lnTo>
                  <a:pt x="264775" y="3293646"/>
                </a:lnTo>
                <a:lnTo>
                  <a:pt x="275994" y="3381581"/>
                </a:lnTo>
                <a:lnTo>
                  <a:pt x="284610" y="3437173"/>
                </a:lnTo>
                <a:lnTo>
                  <a:pt x="289920" y="3462682"/>
                </a:lnTo>
                <a:lnTo>
                  <a:pt x="291113" y="3490370"/>
                </a:lnTo>
                <a:lnTo>
                  <a:pt x="292104" y="3492773"/>
                </a:lnTo>
                <a:lnTo>
                  <a:pt x="293716" y="3494375"/>
                </a:lnTo>
                <a:lnTo>
                  <a:pt x="299800" y="3497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7"/>
          <p:cNvSpPr/>
          <p:nvPr/>
        </p:nvSpPr>
        <p:spPr>
          <a:xfrm>
            <a:off x="2660332" y="2100262"/>
            <a:ext cx="291431" cy="514201"/>
          </a:xfrm>
          <a:custGeom>
            <a:avLst/>
            <a:gdLst/>
            <a:ahLst/>
            <a:cxnLst/>
            <a:rect l="0" t="0" r="0" b="0"/>
            <a:pathLst>
              <a:path w="291431" h="514201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19"/>
                </a:lnTo>
                <a:lnTo>
                  <a:pt x="5891" y="10242"/>
                </a:lnTo>
                <a:lnTo>
                  <a:pt x="7381" y="17570"/>
                </a:lnTo>
                <a:lnTo>
                  <a:pt x="8220" y="27854"/>
                </a:lnTo>
                <a:lnTo>
                  <a:pt x="9289" y="30952"/>
                </a:lnTo>
                <a:lnTo>
                  <a:pt x="13019" y="36934"/>
                </a:lnTo>
                <a:lnTo>
                  <a:pt x="15311" y="45308"/>
                </a:lnTo>
                <a:lnTo>
                  <a:pt x="16602" y="60732"/>
                </a:lnTo>
                <a:lnTo>
                  <a:pt x="16904" y="71760"/>
                </a:lnTo>
                <a:lnTo>
                  <a:pt x="17113" y="100055"/>
                </a:lnTo>
                <a:lnTo>
                  <a:pt x="14591" y="111461"/>
                </a:lnTo>
                <a:lnTo>
                  <a:pt x="11247" y="122881"/>
                </a:lnTo>
                <a:lnTo>
                  <a:pt x="9761" y="134306"/>
                </a:lnTo>
                <a:lnTo>
                  <a:pt x="9101" y="145734"/>
                </a:lnTo>
                <a:lnTo>
                  <a:pt x="8925" y="151449"/>
                </a:lnTo>
                <a:lnTo>
                  <a:pt x="11269" y="162878"/>
                </a:lnTo>
                <a:lnTo>
                  <a:pt x="15486" y="174308"/>
                </a:lnTo>
                <a:lnTo>
                  <a:pt x="20535" y="185738"/>
                </a:lnTo>
                <a:lnTo>
                  <a:pt x="23414" y="197168"/>
                </a:lnTo>
                <a:lnTo>
                  <a:pt x="24182" y="202882"/>
                </a:lnTo>
                <a:lnTo>
                  <a:pt x="27575" y="211773"/>
                </a:lnTo>
                <a:lnTo>
                  <a:pt x="34840" y="222132"/>
                </a:lnTo>
                <a:lnTo>
                  <a:pt x="43026" y="231235"/>
                </a:lnTo>
                <a:lnTo>
                  <a:pt x="45829" y="234166"/>
                </a:lnTo>
                <a:lnTo>
                  <a:pt x="54023" y="239964"/>
                </a:lnTo>
                <a:lnTo>
                  <a:pt x="63063" y="245716"/>
                </a:lnTo>
                <a:lnTo>
                  <a:pt x="70255" y="251447"/>
                </a:lnTo>
                <a:lnTo>
                  <a:pt x="76627" y="254629"/>
                </a:lnTo>
                <a:lnTo>
                  <a:pt x="85569" y="256421"/>
                </a:lnTo>
                <a:lnTo>
                  <a:pt x="92323" y="256840"/>
                </a:lnTo>
                <a:lnTo>
                  <a:pt x="101675" y="257026"/>
                </a:lnTo>
                <a:lnTo>
                  <a:pt x="105884" y="256123"/>
                </a:lnTo>
                <a:lnTo>
                  <a:pt x="113099" y="252580"/>
                </a:lnTo>
                <a:lnTo>
                  <a:pt x="122021" y="247830"/>
                </a:lnTo>
                <a:lnTo>
                  <a:pt x="127068" y="245230"/>
                </a:lnTo>
                <a:lnTo>
                  <a:pt x="135214" y="239801"/>
                </a:lnTo>
                <a:lnTo>
                  <a:pt x="138720" y="237020"/>
                </a:lnTo>
                <a:lnTo>
                  <a:pt x="145156" y="228850"/>
                </a:lnTo>
                <a:lnTo>
                  <a:pt x="152144" y="218868"/>
                </a:lnTo>
                <a:lnTo>
                  <a:pt x="156674" y="213540"/>
                </a:lnTo>
                <a:lnTo>
                  <a:pt x="161600" y="208082"/>
                </a:lnTo>
                <a:lnTo>
                  <a:pt x="172152" y="196939"/>
                </a:lnTo>
                <a:lnTo>
                  <a:pt x="177633" y="191300"/>
                </a:lnTo>
                <a:lnTo>
                  <a:pt x="186263" y="179955"/>
                </a:lnTo>
                <a:lnTo>
                  <a:pt x="193274" y="168562"/>
                </a:lnTo>
                <a:lnTo>
                  <a:pt x="199564" y="157149"/>
                </a:lnTo>
                <a:lnTo>
                  <a:pt x="202995" y="145727"/>
                </a:lnTo>
                <a:lnTo>
                  <a:pt x="205473" y="133347"/>
                </a:lnTo>
                <a:lnTo>
                  <a:pt x="209749" y="118320"/>
                </a:lnTo>
                <a:lnTo>
                  <a:pt x="214824" y="104657"/>
                </a:lnTo>
                <a:lnTo>
                  <a:pt x="219302" y="92234"/>
                </a:lnTo>
                <a:lnTo>
                  <a:pt x="221293" y="80363"/>
                </a:lnTo>
                <a:lnTo>
                  <a:pt x="224717" y="68737"/>
                </a:lnTo>
                <a:lnTo>
                  <a:pt x="229460" y="54022"/>
                </a:lnTo>
                <a:lnTo>
                  <a:pt x="230866" y="41089"/>
                </a:lnTo>
                <a:lnTo>
                  <a:pt x="231063" y="35965"/>
                </a:lnTo>
                <a:lnTo>
                  <a:pt x="230242" y="31597"/>
                </a:lnTo>
                <a:lnTo>
                  <a:pt x="224620" y="17742"/>
                </a:lnTo>
                <a:lnTo>
                  <a:pt x="223114" y="8828"/>
                </a:lnTo>
                <a:lnTo>
                  <a:pt x="222986" y="4558"/>
                </a:lnTo>
                <a:lnTo>
                  <a:pt x="222000" y="3039"/>
                </a:lnTo>
                <a:lnTo>
                  <a:pt x="220390" y="2026"/>
                </a:lnTo>
                <a:lnTo>
                  <a:pt x="215513" y="400"/>
                </a:lnTo>
                <a:lnTo>
                  <a:pt x="215113" y="1219"/>
                </a:lnTo>
                <a:lnTo>
                  <a:pt x="214668" y="4669"/>
                </a:lnTo>
                <a:lnTo>
                  <a:pt x="215502" y="5970"/>
                </a:lnTo>
                <a:lnTo>
                  <a:pt x="217011" y="6838"/>
                </a:lnTo>
                <a:lnTo>
                  <a:pt x="218969" y="7416"/>
                </a:lnTo>
                <a:lnTo>
                  <a:pt x="220274" y="9707"/>
                </a:lnTo>
                <a:lnTo>
                  <a:pt x="222111" y="21079"/>
                </a:lnTo>
                <a:lnTo>
                  <a:pt x="222541" y="27784"/>
                </a:lnTo>
                <a:lnTo>
                  <a:pt x="223608" y="30905"/>
                </a:lnTo>
                <a:lnTo>
                  <a:pt x="234787" y="50201"/>
                </a:lnTo>
                <a:lnTo>
                  <a:pt x="237700" y="60729"/>
                </a:lnTo>
                <a:lnTo>
                  <a:pt x="239947" y="71758"/>
                </a:lnTo>
                <a:lnTo>
                  <a:pt x="244120" y="83010"/>
                </a:lnTo>
                <a:lnTo>
                  <a:pt x="246611" y="94361"/>
                </a:lnTo>
                <a:lnTo>
                  <a:pt x="248670" y="106708"/>
                </a:lnTo>
                <a:lnTo>
                  <a:pt x="252760" y="121721"/>
                </a:lnTo>
                <a:lnTo>
                  <a:pt x="257753" y="137918"/>
                </a:lnTo>
                <a:lnTo>
                  <a:pt x="262194" y="153689"/>
                </a:lnTo>
                <a:lnTo>
                  <a:pt x="264168" y="167049"/>
                </a:lnTo>
                <a:lnTo>
                  <a:pt x="267586" y="181876"/>
                </a:lnTo>
                <a:lnTo>
                  <a:pt x="269831" y="189831"/>
                </a:lnTo>
                <a:lnTo>
                  <a:pt x="274865" y="206289"/>
                </a:lnTo>
                <a:lnTo>
                  <a:pt x="277541" y="214679"/>
                </a:lnTo>
                <a:lnTo>
                  <a:pt x="279325" y="223129"/>
                </a:lnTo>
                <a:lnTo>
                  <a:pt x="280514" y="231620"/>
                </a:lnTo>
                <a:lnTo>
                  <a:pt x="281307" y="240139"/>
                </a:lnTo>
                <a:lnTo>
                  <a:pt x="282788" y="248675"/>
                </a:lnTo>
                <a:lnTo>
                  <a:pt x="284728" y="257223"/>
                </a:lnTo>
                <a:lnTo>
                  <a:pt x="286974" y="265780"/>
                </a:lnTo>
                <a:lnTo>
                  <a:pt x="288470" y="274342"/>
                </a:lnTo>
                <a:lnTo>
                  <a:pt x="289469" y="282907"/>
                </a:lnTo>
                <a:lnTo>
                  <a:pt x="290134" y="291474"/>
                </a:lnTo>
                <a:lnTo>
                  <a:pt x="290578" y="300044"/>
                </a:lnTo>
                <a:lnTo>
                  <a:pt x="291071" y="317185"/>
                </a:lnTo>
                <a:lnTo>
                  <a:pt x="291413" y="353260"/>
                </a:lnTo>
                <a:lnTo>
                  <a:pt x="291430" y="361237"/>
                </a:lnTo>
                <a:lnTo>
                  <a:pt x="290489" y="369412"/>
                </a:lnTo>
                <a:lnTo>
                  <a:pt x="288910" y="377720"/>
                </a:lnTo>
                <a:lnTo>
                  <a:pt x="284614" y="393618"/>
                </a:lnTo>
                <a:lnTo>
                  <a:pt x="271313" y="429848"/>
                </a:lnTo>
                <a:lnTo>
                  <a:pt x="263141" y="443773"/>
                </a:lnTo>
                <a:lnTo>
                  <a:pt x="254112" y="456313"/>
                </a:lnTo>
                <a:lnTo>
                  <a:pt x="246923" y="468236"/>
                </a:lnTo>
                <a:lnTo>
                  <a:pt x="241768" y="473130"/>
                </a:lnTo>
                <a:lnTo>
                  <a:pt x="235474" y="477345"/>
                </a:lnTo>
                <a:lnTo>
                  <a:pt x="215502" y="487828"/>
                </a:lnTo>
                <a:lnTo>
                  <a:pt x="209391" y="490954"/>
                </a:lnTo>
                <a:lnTo>
                  <a:pt x="202459" y="493990"/>
                </a:lnTo>
                <a:lnTo>
                  <a:pt x="194980" y="496967"/>
                </a:lnTo>
                <a:lnTo>
                  <a:pt x="187137" y="499904"/>
                </a:lnTo>
                <a:lnTo>
                  <a:pt x="180003" y="502814"/>
                </a:lnTo>
                <a:lnTo>
                  <a:pt x="173342" y="505707"/>
                </a:lnTo>
                <a:lnTo>
                  <a:pt x="166996" y="508588"/>
                </a:lnTo>
                <a:lnTo>
                  <a:pt x="159908" y="510509"/>
                </a:lnTo>
                <a:lnTo>
                  <a:pt x="152326" y="511789"/>
                </a:lnTo>
                <a:lnTo>
                  <a:pt x="144413" y="512643"/>
                </a:lnTo>
                <a:lnTo>
                  <a:pt x="137233" y="513212"/>
                </a:lnTo>
                <a:lnTo>
                  <a:pt x="130541" y="513591"/>
                </a:lnTo>
                <a:lnTo>
                  <a:pt x="118026" y="514013"/>
                </a:lnTo>
                <a:lnTo>
                  <a:pt x="106113" y="514200"/>
                </a:lnTo>
                <a:lnTo>
                  <a:pt x="99317" y="513298"/>
                </a:lnTo>
                <a:lnTo>
                  <a:pt x="91929" y="511743"/>
                </a:lnTo>
                <a:lnTo>
                  <a:pt x="84146" y="509755"/>
                </a:lnTo>
                <a:lnTo>
                  <a:pt x="78005" y="508429"/>
                </a:lnTo>
                <a:lnTo>
                  <a:pt x="72958" y="507545"/>
                </a:lnTo>
                <a:lnTo>
                  <a:pt x="68641" y="506956"/>
                </a:lnTo>
                <a:lnTo>
                  <a:pt x="64811" y="505611"/>
                </a:lnTo>
                <a:lnTo>
                  <a:pt x="58015" y="501576"/>
                </a:lnTo>
                <a:lnTo>
                  <a:pt x="51820" y="496608"/>
                </a:lnTo>
                <a:lnTo>
                  <a:pt x="48834" y="493949"/>
                </a:lnTo>
                <a:lnTo>
                  <a:pt x="45891" y="492177"/>
                </a:lnTo>
                <a:lnTo>
                  <a:pt x="40081" y="490208"/>
                </a:lnTo>
                <a:lnTo>
                  <a:pt x="38150" y="488730"/>
                </a:lnTo>
                <a:lnTo>
                  <a:pt x="36864" y="486793"/>
                </a:lnTo>
                <a:lnTo>
                  <a:pt x="34290" y="4800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98"/>
          <p:cNvSpPr/>
          <p:nvPr/>
        </p:nvSpPr>
        <p:spPr>
          <a:xfrm>
            <a:off x="1348739" y="2880360"/>
            <a:ext cx="282894" cy="34291"/>
          </a:xfrm>
          <a:custGeom>
            <a:avLst/>
            <a:gdLst/>
            <a:ahLst/>
            <a:cxnLst/>
            <a:rect l="0" t="0" r="0" b="0"/>
            <a:pathLst>
              <a:path w="282894" h="34291">
                <a:moveTo>
                  <a:pt x="0" y="34290"/>
                </a:moveTo>
                <a:lnTo>
                  <a:pt x="8220" y="34290"/>
                </a:lnTo>
                <a:lnTo>
                  <a:pt x="13496" y="31750"/>
                </a:lnTo>
                <a:lnTo>
                  <a:pt x="17570" y="29739"/>
                </a:lnTo>
                <a:lnTo>
                  <a:pt x="21239" y="28398"/>
                </a:lnTo>
                <a:lnTo>
                  <a:pt x="24637" y="27504"/>
                </a:lnTo>
                <a:lnTo>
                  <a:pt x="31905" y="26511"/>
                </a:lnTo>
                <a:lnTo>
                  <a:pt x="36510" y="26247"/>
                </a:lnTo>
                <a:lnTo>
                  <a:pt x="46707" y="25952"/>
                </a:lnTo>
                <a:lnTo>
                  <a:pt x="57589" y="25822"/>
                </a:lnTo>
                <a:lnTo>
                  <a:pt x="63158" y="24834"/>
                </a:lnTo>
                <a:lnTo>
                  <a:pt x="68775" y="23224"/>
                </a:lnTo>
                <a:lnTo>
                  <a:pt x="74425" y="21197"/>
                </a:lnTo>
                <a:lnTo>
                  <a:pt x="80097" y="19846"/>
                </a:lnTo>
                <a:lnTo>
                  <a:pt x="85783" y="18946"/>
                </a:lnTo>
                <a:lnTo>
                  <a:pt x="91479" y="18345"/>
                </a:lnTo>
                <a:lnTo>
                  <a:pt x="97181" y="17945"/>
                </a:lnTo>
                <a:lnTo>
                  <a:pt x="102887" y="17678"/>
                </a:lnTo>
                <a:lnTo>
                  <a:pt x="114308" y="17382"/>
                </a:lnTo>
                <a:lnTo>
                  <a:pt x="160021" y="17154"/>
                </a:lnTo>
                <a:lnTo>
                  <a:pt x="165736" y="16198"/>
                </a:lnTo>
                <a:lnTo>
                  <a:pt x="171451" y="14609"/>
                </a:lnTo>
                <a:lnTo>
                  <a:pt x="177166" y="12596"/>
                </a:lnTo>
                <a:lnTo>
                  <a:pt x="182880" y="11255"/>
                </a:lnTo>
                <a:lnTo>
                  <a:pt x="188595" y="10361"/>
                </a:lnTo>
                <a:lnTo>
                  <a:pt x="194310" y="9764"/>
                </a:lnTo>
                <a:lnTo>
                  <a:pt x="200025" y="9367"/>
                </a:lnTo>
                <a:lnTo>
                  <a:pt x="205740" y="9102"/>
                </a:lnTo>
                <a:lnTo>
                  <a:pt x="217171" y="8808"/>
                </a:lnTo>
                <a:lnTo>
                  <a:pt x="245745" y="8603"/>
                </a:lnTo>
                <a:lnTo>
                  <a:pt x="250508" y="7640"/>
                </a:lnTo>
                <a:lnTo>
                  <a:pt x="254635" y="6046"/>
                </a:lnTo>
                <a:lnTo>
                  <a:pt x="258340" y="4030"/>
                </a:lnTo>
                <a:lnTo>
                  <a:pt x="261762" y="2687"/>
                </a:lnTo>
                <a:lnTo>
                  <a:pt x="264995" y="1791"/>
                </a:lnTo>
                <a:lnTo>
                  <a:pt x="271128" y="796"/>
                </a:lnTo>
                <a:lnTo>
                  <a:pt x="274097" y="530"/>
                </a:lnTo>
                <a:lnTo>
                  <a:pt x="2828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9"/>
          <p:cNvSpPr/>
          <p:nvPr/>
        </p:nvSpPr>
        <p:spPr>
          <a:xfrm>
            <a:off x="1777364" y="2743231"/>
            <a:ext cx="238296" cy="265681"/>
          </a:xfrm>
          <a:custGeom>
            <a:avLst/>
            <a:gdLst/>
            <a:ahLst/>
            <a:cxnLst/>
            <a:rect l="0" t="0" r="0" b="0"/>
            <a:pathLst>
              <a:path w="238296" h="265681">
                <a:moveTo>
                  <a:pt x="0" y="17114"/>
                </a:moveTo>
                <a:lnTo>
                  <a:pt x="14762" y="9733"/>
                </a:lnTo>
                <a:lnTo>
                  <a:pt x="21166" y="9070"/>
                </a:lnTo>
                <a:lnTo>
                  <a:pt x="25541" y="8894"/>
                </a:lnTo>
                <a:lnTo>
                  <a:pt x="30362" y="7824"/>
                </a:lnTo>
                <a:lnTo>
                  <a:pt x="35482" y="6158"/>
                </a:lnTo>
                <a:lnTo>
                  <a:pt x="40800" y="4095"/>
                </a:lnTo>
                <a:lnTo>
                  <a:pt x="46250" y="2719"/>
                </a:lnTo>
                <a:lnTo>
                  <a:pt x="51788" y="1802"/>
                </a:lnTo>
                <a:lnTo>
                  <a:pt x="57386" y="1191"/>
                </a:lnTo>
                <a:lnTo>
                  <a:pt x="63022" y="784"/>
                </a:lnTo>
                <a:lnTo>
                  <a:pt x="68685" y="512"/>
                </a:lnTo>
                <a:lnTo>
                  <a:pt x="83217" y="130"/>
                </a:lnTo>
                <a:lnTo>
                  <a:pt x="101211" y="0"/>
                </a:lnTo>
                <a:lnTo>
                  <a:pt x="106527" y="942"/>
                </a:lnTo>
                <a:lnTo>
                  <a:pt x="111975" y="2523"/>
                </a:lnTo>
                <a:lnTo>
                  <a:pt x="117513" y="4529"/>
                </a:lnTo>
                <a:lnTo>
                  <a:pt x="122157" y="5866"/>
                </a:lnTo>
                <a:lnTo>
                  <a:pt x="126206" y="6758"/>
                </a:lnTo>
                <a:lnTo>
                  <a:pt x="129857" y="7352"/>
                </a:lnTo>
                <a:lnTo>
                  <a:pt x="136455" y="10553"/>
                </a:lnTo>
                <a:lnTo>
                  <a:pt x="142562" y="15150"/>
                </a:lnTo>
                <a:lnTo>
                  <a:pt x="148451" y="20369"/>
                </a:lnTo>
                <a:lnTo>
                  <a:pt x="150403" y="23093"/>
                </a:lnTo>
                <a:lnTo>
                  <a:pt x="152571" y="28661"/>
                </a:lnTo>
                <a:lnTo>
                  <a:pt x="153535" y="36851"/>
                </a:lnTo>
                <a:lnTo>
                  <a:pt x="153792" y="41702"/>
                </a:lnTo>
                <a:lnTo>
                  <a:pt x="153011" y="46841"/>
                </a:lnTo>
                <a:lnTo>
                  <a:pt x="151537" y="52172"/>
                </a:lnTo>
                <a:lnTo>
                  <a:pt x="149602" y="57631"/>
                </a:lnTo>
                <a:lnTo>
                  <a:pt x="147360" y="62222"/>
                </a:lnTo>
                <a:lnTo>
                  <a:pt x="139653" y="74188"/>
                </a:lnTo>
                <a:lnTo>
                  <a:pt x="136917" y="78976"/>
                </a:lnTo>
                <a:lnTo>
                  <a:pt x="134141" y="84073"/>
                </a:lnTo>
                <a:lnTo>
                  <a:pt x="130385" y="89375"/>
                </a:lnTo>
                <a:lnTo>
                  <a:pt x="125976" y="94816"/>
                </a:lnTo>
                <a:lnTo>
                  <a:pt x="121132" y="100347"/>
                </a:lnTo>
                <a:lnTo>
                  <a:pt x="115997" y="104988"/>
                </a:lnTo>
                <a:lnTo>
                  <a:pt x="110669" y="109034"/>
                </a:lnTo>
                <a:lnTo>
                  <a:pt x="105212" y="112684"/>
                </a:lnTo>
                <a:lnTo>
                  <a:pt x="100622" y="116070"/>
                </a:lnTo>
                <a:lnTo>
                  <a:pt x="96609" y="119279"/>
                </a:lnTo>
                <a:lnTo>
                  <a:pt x="92981" y="122371"/>
                </a:lnTo>
                <a:lnTo>
                  <a:pt x="88658" y="125386"/>
                </a:lnTo>
                <a:lnTo>
                  <a:pt x="83870" y="128347"/>
                </a:lnTo>
                <a:lnTo>
                  <a:pt x="78774" y="131274"/>
                </a:lnTo>
                <a:lnTo>
                  <a:pt x="74423" y="133226"/>
                </a:lnTo>
                <a:lnTo>
                  <a:pt x="67050" y="135394"/>
                </a:lnTo>
                <a:lnTo>
                  <a:pt x="60446" y="136786"/>
                </a:lnTo>
                <a:lnTo>
                  <a:pt x="55481" y="137027"/>
                </a:lnTo>
                <a:lnTo>
                  <a:pt x="62199" y="137123"/>
                </a:lnTo>
                <a:lnTo>
                  <a:pt x="71871" y="137128"/>
                </a:lnTo>
                <a:lnTo>
                  <a:pt x="74584" y="136175"/>
                </a:lnTo>
                <a:lnTo>
                  <a:pt x="80139" y="132577"/>
                </a:lnTo>
                <a:lnTo>
                  <a:pt x="83906" y="130285"/>
                </a:lnTo>
                <a:lnTo>
                  <a:pt x="88322" y="127803"/>
                </a:lnTo>
                <a:lnTo>
                  <a:pt x="93172" y="125197"/>
                </a:lnTo>
                <a:lnTo>
                  <a:pt x="98310" y="123459"/>
                </a:lnTo>
                <a:lnTo>
                  <a:pt x="103640" y="122301"/>
                </a:lnTo>
                <a:lnTo>
                  <a:pt x="109098" y="121528"/>
                </a:lnTo>
                <a:lnTo>
                  <a:pt x="114642" y="121013"/>
                </a:lnTo>
                <a:lnTo>
                  <a:pt x="120244" y="120670"/>
                </a:lnTo>
                <a:lnTo>
                  <a:pt x="130594" y="120289"/>
                </a:lnTo>
                <a:lnTo>
                  <a:pt x="138370" y="120119"/>
                </a:lnTo>
                <a:lnTo>
                  <a:pt x="171780" y="119996"/>
                </a:lnTo>
                <a:lnTo>
                  <a:pt x="176433" y="120944"/>
                </a:lnTo>
                <a:lnTo>
                  <a:pt x="181440" y="122529"/>
                </a:lnTo>
                <a:lnTo>
                  <a:pt x="186682" y="124538"/>
                </a:lnTo>
                <a:lnTo>
                  <a:pt x="192083" y="126830"/>
                </a:lnTo>
                <a:lnTo>
                  <a:pt x="203163" y="131916"/>
                </a:lnTo>
                <a:lnTo>
                  <a:pt x="207832" y="134606"/>
                </a:lnTo>
                <a:lnTo>
                  <a:pt x="211897" y="137352"/>
                </a:lnTo>
                <a:lnTo>
                  <a:pt x="218955" y="142943"/>
                </a:lnTo>
                <a:lnTo>
                  <a:pt x="225266" y="148603"/>
                </a:lnTo>
                <a:lnTo>
                  <a:pt x="231246" y="156833"/>
                </a:lnTo>
                <a:lnTo>
                  <a:pt x="234174" y="161695"/>
                </a:lnTo>
                <a:lnTo>
                  <a:pt x="237428" y="169637"/>
                </a:lnTo>
                <a:lnTo>
                  <a:pt x="238295" y="173088"/>
                </a:lnTo>
                <a:lnTo>
                  <a:pt x="237921" y="177294"/>
                </a:lnTo>
                <a:lnTo>
                  <a:pt x="236719" y="182003"/>
                </a:lnTo>
                <a:lnTo>
                  <a:pt x="234965" y="187048"/>
                </a:lnTo>
                <a:lnTo>
                  <a:pt x="230477" y="195192"/>
                </a:lnTo>
                <a:lnTo>
                  <a:pt x="225307" y="202940"/>
                </a:lnTo>
                <a:lnTo>
                  <a:pt x="222595" y="207673"/>
                </a:lnTo>
                <a:lnTo>
                  <a:pt x="219834" y="212733"/>
                </a:lnTo>
                <a:lnTo>
                  <a:pt x="216089" y="217059"/>
                </a:lnTo>
                <a:lnTo>
                  <a:pt x="211687" y="220896"/>
                </a:lnTo>
                <a:lnTo>
                  <a:pt x="206847" y="224406"/>
                </a:lnTo>
                <a:lnTo>
                  <a:pt x="201716" y="228651"/>
                </a:lnTo>
                <a:lnTo>
                  <a:pt x="196390" y="233386"/>
                </a:lnTo>
                <a:lnTo>
                  <a:pt x="186345" y="242775"/>
                </a:lnTo>
                <a:lnTo>
                  <a:pt x="178705" y="250122"/>
                </a:lnTo>
                <a:lnTo>
                  <a:pt x="173429" y="252463"/>
                </a:lnTo>
                <a:lnTo>
                  <a:pt x="167055" y="254023"/>
                </a:lnTo>
                <a:lnTo>
                  <a:pt x="159947" y="255063"/>
                </a:lnTo>
                <a:lnTo>
                  <a:pt x="153304" y="256709"/>
                </a:lnTo>
                <a:lnTo>
                  <a:pt x="146971" y="258759"/>
                </a:lnTo>
                <a:lnTo>
                  <a:pt x="140843" y="261078"/>
                </a:lnTo>
                <a:lnTo>
                  <a:pt x="135806" y="262624"/>
                </a:lnTo>
                <a:lnTo>
                  <a:pt x="131495" y="263655"/>
                </a:lnTo>
                <a:lnTo>
                  <a:pt x="127668" y="264342"/>
                </a:lnTo>
                <a:lnTo>
                  <a:pt x="122260" y="264800"/>
                </a:lnTo>
                <a:lnTo>
                  <a:pt x="115797" y="265105"/>
                </a:lnTo>
                <a:lnTo>
                  <a:pt x="93994" y="265596"/>
                </a:lnTo>
                <a:lnTo>
                  <a:pt x="79074" y="265680"/>
                </a:lnTo>
                <a:lnTo>
                  <a:pt x="73671" y="264740"/>
                </a:lnTo>
                <a:lnTo>
                  <a:pt x="68164" y="263160"/>
                </a:lnTo>
                <a:lnTo>
                  <a:pt x="62588" y="261154"/>
                </a:lnTo>
                <a:lnTo>
                  <a:pt x="57918" y="259818"/>
                </a:lnTo>
                <a:lnTo>
                  <a:pt x="53852" y="258926"/>
                </a:lnTo>
                <a:lnTo>
                  <a:pt x="45034" y="257496"/>
                </a:lnTo>
                <a:lnTo>
                  <a:pt x="41288" y="254760"/>
                </a:lnTo>
                <a:lnTo>
                  <a:pt x="38955" y="252697"/>
                </a:lnTo>
                <a:lnTo>
                  <a:pt x="38353" y="251322"/>
                </a:lnTo>
                <a:lnTo>
                  <a:pt x="38904" y="250405"/>
                </a:lnTo>
                <a:lnTo>
                  <a:pt x="42863" y="2485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00"/>
          <p:cNvSpPr/>
          <p:nvPr/>
        </p:nvSpPr>
        <p:spPr>
          <a:xfrm>
            <a:off x="1485931" y="3308985"/>
            <a:ext cx="291434" cy="60008"/>
          </a:xfrm>
          <a:custGeom>
            <a:avLst/>
            <a:gdLst/>
            <a:ahLst/>
            <a:cxnLst/>
            <a:rect l="0" t="0" r="0" b="0"/>
            <a:pathLst>
              <a:path w="291434" h="60008">
                <a:moveTo>
                  <a:pt x="8541" y="60007"/>
                </a:moveTo>
                <a:lnTo>
                  <a:pt x="0" y="60007"/>
                </a:lnTo>
                <a:lnTo>
                  <a:pt x="11903" y="60007"/>
                </a:lnTo>
                <a:lnTo>
                  <a:pt x="15545" y="59055"/>
                </a:lnTo>
                <a:lnTo>
                  <a:pt x="19878" y="57467"/>
                </a:lnTo>
                <a:lnTo>
                  <a:pt x="24671" y="55456"/>
                </a:lnTo>
                <a:lnTo>
                  <a:pt x="28820" y="54115"/>
                </a:lnTo>
                <a:lnTo>
                  <a:pt x="35969" y="52626"/>
                </a:lnTo>
                <a:lnTo>
                  <a:pt x="41113" y="51276"/>
                </a:lnTo>
                <a:lnTo>
                  <a:pt x="47401" y="49424"/>
                </a:lnTo>
                <a:lnTo>
                  <a:pt x="54450" y="47237"/>
                </a:lnTo>
                <a:lnTo>
                  <a:pt x="61055" y="44826"/>
                </a:lnTo>
                <a:lnTo>
                  <a:pt x="67363" y="42267"/>
                </a:lnTo>
                <a:lnTo>
                  <a:pt x="73473" y="39608"/>
                </a:lnTo>
                <a:lnTo>
                  <a:pt x="85342" y="34113"/>
                </a:lnTo>
                <a:lnTo>
                  <a:pt x="91174" y="31314"/>
                </a:lnTo>
                <a:lnTo>
                  <a:pt x="97920" y="29449"/>
                </a:lnTo>
                <a:lnTo>
                  <a:pt x="105274" y="28205"/>
                </a:lnTo>
                <a:lnTo>
                  <a:pt x="113035" y="27376"/>
                </a:lnTo>
                <a:lnTo>
                  <a:pt x="121066" y="25870"/>
                </a:lnTo>
                <a:lnTo>
                  <a:pt x="129278" y="23914"/>
                </a:lnTo>
                <a:lnTo>
                  <a:pt x="137610" y="21658"/>
                </a:lnTo>
                <a:lnTo>
                  <a:pt x="145069" y="19201"/>
                </a:lnTo>
                <a:lnTo>
                  <a:pt x="151947" y="16610"/>
                </a:lnTo>
                <a:lnTo>
                  <a:pt x="158438" y="13931"/>
                </a:lnTo>
                <a:lnTo>
                  <a:pt x="164670" y="12145"/>
                </a:lnTo>
                <a:lnTo>
                  <a:pt x="170729" y="10954"/>
                </a:lnTo>
                <a:lnTo>
                  <a:pt x="176674" y="10160"/>
                </a:lnTo>
                <a:lnTo>
                  <a:pt x="182542" y="8678"/>
                </a:lnTo>
                <a:lnTo>
                  <a:pt x="188359" y="6738"/>
                </a:lnTo>
                <a:lnTo>
                  <a:pt x="194142" y="4492"/>
                </a:lnTo>
                <a:lnTo>
                  <a:pt x="199903" y="2994"/>
                </a:lnTo>
                <a:lnTo>
                  <a:pt x="205648" y="1996"/>
                </a:lnTo>
                <a:lnTo>
                  <a:pt x="211383" y="1331"/>
                </a:lnTo>
                <a:lnTo>
                  <a:pt x="219017" y="887"/>
                </a:lnTo>
                <a:lnTo>
                  <a:pt x="237658" y="394"/>
                </a:lnTo>
                <a:lnTo>
                  <a:pt x="2914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1"/>
          <p:cNvSpPr/>
          <p:nvPr/>
        </p:nvSpPr>
        <p:spPr>
          <a:xfrm>
            <a:off x="1888807" y="3214690"/>
            <a:ext cx="300038" cy="240028"/>
          </a:xfrm>
          <a:custGeom>
            <a:avLst/>
            <a:gdLst/>
            <a:ahLst/>
            <a:cxnLst/>
            <a:rect l="0" t="0" r="0" b="0"/>
            <a:pathLst>
              <a:path w="300038" h="240028">
                <a:moveTo>
                  <a:pt x="0" y="8570"/>
                </a:moveTo>
                <a:lnTo>
                  <a:pt x="11932" y="8570"/>
                </a:lnTo>
                <a:lnTo>
                  <a:pt x="13669" y="7617"/>
                </a:lnTo>
                <a:lnTo>
                  <a:pt x="14828" y="6030"/>
                </a:lnTo>
                <a:lnTo>
                  <a:pt x="15600" y="4019"/>
                </a:lnTo>
                <a:lnTo>
                  <a:pt x="17068" y="2678"/>
                </a:lnTo>
                <a:lnTo>
                  <a:pt x="18999" y="1784"/>
                </a:lnTo>
                <a:lnTo>
                  <a:pt x="24636" y="792"/>
                </a:lnTo>
                <a:lnTo>
                  <a:pt x="33492" y="350"/>
                </a:lnTo>
                <a:lnTo>
                  <a:pt x="49188" y="102"/>
                </a:lnTo>
                <a:lnTo>
                  <a:pt x="95478" y="0"/>
                </a:lnTo>
                <a:lnTo>
                  <a:pt x="104664" y="2538"/>
                </a:lnTo>
                <a:lnTo>
                  <a:pt x="109781" y="4549"/>
                </a:lnTo>
                <a:lnTo>
                  <a:pt x="118007" y="9322"/>
                </a:lnTo>
                <a:lnTo>
                  <a:pt x="125790" y="14619"/>
                </a:lnTo>
                <a:lnTo>
                  <a:pt x="130532" y="17365"/>
                </a:lnTo>
                <a:lnTo>
                  <a:pt x="135599" y="20148"/>
                </a:lnTo>
                <a:lnTo>
                  <a:pt x="143769" y="25781"/>
                </a:lnTo>
                <a:lnTo>
                  <a:pt x="147281" y="28616"/>
                </a:lnTo>
                <a:lnTo>
                  <a:pt x="149622" y="32411"/>
                </a:lnTo>
                <a:lnTo>
                  <a:pt x="151183" y="36847"/>
                </a:lnTo>
                <a:lnTo>
                  <a:pt x="152224" y="41708"/>
                </a:lnTo>
                <a:lnTo>
                  <a:pt x="152918" y="45902"/>
                </a:lnTo>
                <a:lnTo>
                  <a:pt x="153688" y="53102"/>
                </a:lnTo>
                <a:lnTo>
                  <a:pt x="153894" y="57308"/>
                </a:lnTo>
                <a:lnTo>
                  <a:pt x="154122" y="67061"/>
                </a:lnTo>
                <a:lnTo>
                  <a:pt x="154289" y="95576"/>
                </a:lnTo>
                <a:lnTo>
                  <a:pt x="153342" y="99911"/>
                </a:lnTo>
                <a:lnTo>
                  <a:pt x="151758" y="104707"/>
                </a:lnTo>
                <a:lnTo>
                  <a:pt x="149749" y="109809"/>
                </a:lnTo>
                <a:lnTo>
                  <a:pt x="146505" y="115115"/>
                </a:lnTo>
                <a:lnTo>
                  <a:pt x="142438" y="120557"/>
                </a:lnTo>
                <a:lnTo>
                  <a:pt x="137821" y="126090"/>
                </a:lnTo>
                <a:lnTo>
                  <a:pt x="133791" y="131684"/>
                </a:lnTo>
                <a:lnTo>
                  <a:pt x="130151" y="137319"/>
                </a:lnTo>
                <a:lnTo>
                  <a:pt x="126773" y="142980"/>
                </a:lnTo>
                <a:lnTo>
                  <a:pt x="123568" y="148659"/>
                </a:lnTo>
                <a:lnTo>
                  <a:pt x="117466" y="160049"/>
                </a:lnTo>
                <a:lnTo>
                  <a:pt x="113553" y="165753"/>
                </a:lnTo>
                <a:lnTo>
                  <a:pt x="109040" y="171461"/>
                </a:lnTo>
                <a:lnTo>
                  <a:pt x="104126" y="177172"/>
                </a:lnTo>
                <a:lnTo>
                  <a:pt x="99897" y="181931"/>
                </a:lnTo>
                <a:lnTo>
                  <a:pt x="92659" y="189759"/>
                </a:lnTo>
                <a:lnTo>
                  <a:pt x="83229" y="199521"/>
                </a:lnTo>
                <a:lnTo>
                  <a:pt x="83108" y="202545"/>
                </a:lnTo>
                <a:lnTo>
                  <a:pt x="84933" y="205514"/>
                </a:lnTo>
                <a:lnTo>
                  <a:pt x="88054" y="208446"/>
                </a:lnTo>
                <a:lnTo>
                  <a:pt x="89183" y="210400"/>
                </a:lnTo>
                <a:lnTo>
                  <a:pt x="88983" y="211703"/>
                </a:lnTo>
                <a:lnTo>
                  <a:pt x="81818" y="218346"/>
                </a:lnTo>
                <a:lnTo>
                  <a:pt x="79310" y="219858"/>
                </a:lnTo>
                <a:lnTo>
                  <a:pt x="70181" y="222484"/>
                </a:lnTo>
                <a:lnTo>
                  <a:pt x="60896" y="222859"/>
                </a:lnTo>
                <a:lnTo>
                  <a:pt x="60402" y="222872"/>
                </a:lnTo>
                <a:lnTo>
                  <a:pt x="71974" y="222881"/>
                </a:lnTo>
                <a:lnTo>
                  <a:pt x="74652" y="223834"/>
                </a:lnTo>
                <a:lnTo>
                  <a:pt x="82973" y="228773"/>
                </a:lnTo>
                <a:lnTo>
                  <a:pt x="88630" y="230263"/>
                </a:lnTo>
                <a:lnTo>
                  <a:pt x="96858" y="230925"/>
                </a:lnTo>
                <a:lnTo>
                  <a:pt x="106866" y="231219"/>
                </a:lnTo>
                <a:lnTo>
                  <a:pt x="156042" y="231445"/>
                </a:lnTo>
                <a:lnTo>
                  <a:pt x="193961" y="231454"/>
                </a:lnTo>
                <a:lnTo>
                  <a:pt x="200745" y="232406"/>
                </a:lnTo>
                <a:lnTo>
                  <a:pt x="208125" y="233994"/>
                </a:lnTo>
                <a:lnTo>
                  <a:pt x="215903" y="236005"/>
                </a:lnTo>
                <a:lnTo>
                  <a:pt x="222992" y="237346"/>
                </a:lnTo>
                <a:lnTo>
                  <a:pt x="229624" y="238239"/>
                </a:lnTo>
                <a:lnTo>
                  <a:pt x="235950" y="238836"/>
                </a:lnTo>
                <a:lnTo>
                  <a:pt x="243025" y="239232"/>
                </a:lnTo>
                <a:lnTo>
                  <a:pt x="258506" y="239674"/>
                </a:lnTo>
                <a:lnTo>
                  <a:pt x="278993" y="239957"/>
                </a:lnTo>
                <a:lnTo>
                  <a:pt x="300037" y="2400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02"/>
          <p:cNvSpPr/>
          <p:nvPr/>
        </p:nvSpPr>
        <p:spPr>
          <a:xfrm>
            <a:off x="2025967" y="3677602"/>
            <a:ext cx="51436" cy="248603"/>
          </a:xfrm>
          <a:custGeom>
            <a:avLst/>
            <a:gdLst/>
            <a:ahLst/>
            <a:cxnLst/>
            <a:rect l="0" t="0" r="0" b="0"/>
            <a:pathLst>
              <a:path w="51436" h="248603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5" y="2540"/>
                </a:lnTo>
                <a:lnTo>
                  <a:pt x="11932" y="4551"/>
                </a:lnTo>
                <a:lnTo>
                  <a:pt x="13669" y="7797"/>
                </a:lnTo>
                <a:lnTo>
                  <a:pt x="14828" y="11865"/>
                </a:lnTo>
                <a:lnTo>
                  <a:pt x="15600" y="16482"/>
                </a:lnTo>
                <a:lnTo>
                  <a:pt x="17068" y="21466"/>
                </a:lnTo>
                <a:lnTo>
                  <a:pt x="18998" y="26693"/>
                </a:lnTo>
                <a:lnTo>
                  <a:pt x="21238" y="32083"/>
                </a:lnTo>
                <a:lnTo>
                  <a:pt x="22731" y="37581"/>
                </a:lnTo>
                <a:lnTo>
                  <a:pt x="23727" y="43152"/>
                </a:lnTo>
                <a:lnTo>
                  <a:pt x="24390" y="48770"/>
                </a:lnTo>
                <a:lnTo>
                  <a:pt x="24833" y="54421"/>
                </a:lnTo>
                <a:lnTo>
                  <a:pt x="25127" y="60093"/>
                </a:lnTo>
                <a:lnTo>
                  <a:pt x="25324" y="65780"/>
                </a:lnTo>
                <a:lnTo>
                  <a:pt x="26408" y="72428"/>
                </a:lnTo>
                <a:lnTo>
                  <a:pt x="28083" y="79718"/>
                </a:lnTo>
                <a:lnTo>
                  <a:pt x="30152" y="87436"/>
                </a:lnTo>
                <a:lnTo>
                  <a:pt x="31531" y="94485"/>
                </a:lnTo>
                <a:lnTo>
                  <a:pt x="32451" y="101090"/>
                </a:lnTo>
                <a:lnTo>
                  <a:pt x="33064" y="107399"/>
                </a:lnTo>
                <a:lnTo>
                  <a:pt x="33473" y="113509"/>
                </a:lnTo>
                <a:lnTo>
                  <a:pt x="33745" y="119488"/>
                </a:lnTo>
                <a:lnTo>
                  <a:pt x="34048" y="132163"/>
                </a:lnTo>
                <a:lnTo>
                  <a:pt x="34258" y="167370"/>
                </a:lnTo>
                <a:lnTo>
                  <a:pt x="35221" y="172540"/>
                </a:lnTo>
                <a:lnTo>
                  <a:pt x="36816" y="176939"/>
                </a:lnTo>
                <a:lnTo>
                  <a:pt x="46219" y="195394"/>
                </a:lnTo>
                <a:lnTo>
                  <a:pt x="47958" y="199795"/>
                </a:lnTo>
                <a:lnTo>
                  <a:pt x="49117" y="203682"/>
                </a:lnTo>
                <a:lnTo>
                  <a:pt x="50405" y="210540"/>
                </a:lnTo>
                <a:lnTo>
                  <a:pt x="50977" y="216764"/>
                </a:lnTo>
                <a:lnTo>
                  <a:pt x="51231" y="222704"/>
                </a:lnTo>
                <a:lnTo>
                  <a:pt x="51375" y="231404"/>
                </a:lnTo>
                <a:lnTo>
                  <a:pt x="51435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03"/>
          <p:cNvSpPr/>
          <p:nvPr/>
        </p:nvSpPr>
        <p:spPr>
          <a:xfrm>
            <a:off x="2034540" y="4123772"/>
            <a:ext cx="231330" cy="239234"/>
          </a:xfrm>
          <a:custGeom>
            <a:avLst/>
            <a:gdLst/>
            <a:ahLst/>
            <a:cxnLst/>
            <a:rect l="0" t="0" r="0" b="0"/>
            <a:pathLst>
              <a:path w="231330" h="239234">
                <a:moveTo>
                  <a:pt x="60007" y="8173"/>
                </a:moveTo>
                <a:lnTo>
                  <a:pt x="46893" y="8173"/>
                </a:lnTo>
                <a:lnTo>
                  <a:pt x="45549" y="9125"/>
                </a:lnTo>
                <a:lnTo>
                  <a:pt x="44654" y="10713"/>
                </a:lnTo>
                <a:lnTo>
                  <a:pt x="44056" y="12723"/>
                </a:lnTo>
                <a:lnTo>
                  <a:pt x="42706" y="14064"/>
                </a:lnTo>
                <a:lnTo>
                  <a:pt x="40853" y="14958"/>
                </a:lnTo>
                <a:lnTo>
                  <a:pt x="38665" y="15554"/>
                </a:lnTo>
                <a:lnTo>
                  <a:pt x="33694" y="18756"/>
                </a:lnTo>
                <a:lnTo>
                  <a:pt x="31035" y="20943"/>
                </a:lnTo>
                <a:lnTo>
                  <a:pt x="29262" y="23354"/>
                </a:lnTo>
                <a:lnTo>
                  <a:pt x="27293" y="28572"/>
                </a:lnTo>
                <a:lnTo>
                  <a:pt x="23877" y="34067"/>
                </a:lnTo>
                <a:lnTo>
                  <a:pt x="21633" y="36865"/>
                </a:lnTo>
                <a:lnTo>
                  <a:pt x="20137" y="39684"/>
                </a:lnTo>
                <a:lnTo>
                  <a:pt x="17078" y="49153"/>
                </a:lnTo>
                <a:lnTo>
                  <a:pt x="15196" y="53591"/>
                </a:lnTo>
                <a:lnTo>
                  <a:pt x="12988" y="58454"/>
                </a:lnTo>
                <a:lnTo>
                  <a:pt x="11516" y="63601"/>
                </a:lnTo>
                <a:lnTo>
                  <a:pt x="10534" y="68937"/>
                </a:lnTo>
                <a:lnTo>
                  <a:pt x="9880" y="74400"/>
                </a:lnTo>
                <a:lnTo>
                  <a:pt x="8492" y="78994"/>
                </a:lnTo>
                <a:lnTo>
                  <a:pt x="6614" y="83009"/>
                </a:lnTo>
                <a:lnTo>
                  <a:pt x="4409" y="86639"/>
                </a:lnTo>
                <a:lnTo>
                  <a:pt x="2939" y="90963"/>
                </a:lnTo>
                <a:lnTo>
                  <a:pt x="1959" y="95752"/>
                </a:lnTo>
                <a:lnTo>
                  <a:pt x="1306" y="100849"/>
                </a:lnTo>
                <a:lnTo>
                  <a:pt x="870" y="106151"/>
                </a:lnTo>
                <a:lnTo>
                  <a:pt x="580" y="111592"/>
                </a:lnTo>
                <a:lnTo>
                  <a:pt x="258" y="122717"/>
                </a:lnTo>
                <a:lnTo>
                  <a:pt x="15" y="155707"/>
                </a:lnTo>
                <a:lnTo>
                  <a:pt x="0" y="186635"/>
                </a:lnTo>
                <a:lnTo>
                  <a:pt x="953" y="190965"/>
                </a:lnTo>
                <a:lnTo>
                  <a:pt x="4551" y="198316"/>
                </a:lnTo>
                <a:lnTo>
                  <a:pt x="9325" y="204758"/>
                </a:lnTo>
                <a:lnTo>
                  <a:pt x="14621" y="210797"/>
                </a:lnTo>
                <a:lnTo>
                  <a:pt x="20151" y="216655"/>
                </a:lnTo>
                <a:lnTo>
                  <a:pt x="28618" y="225309"/>
                </a:lnTo>
                <a:lnTo>
                  <a:pt x="32414" y="227225"/>
                </a:lnTo>
                <a:lnTo>
                  <a:pt x="36849" y="228503"/>
                </a:lnTo>
                <a:lnTo>
                  <a:pt x="41711" y="229354"/>
                </a:lnTo>
                <a:lnTo>
                  <a:pt x="45904" y="230874"/>
                </a:lnTo>
                <a:lnTo>
                  <a:pt x="53104" y="235104"/>
                </a:lnTo>
                <a:lnTo>
                  <a:pt x="57310" y="236613"/>
                </a:lnTo>
                <a:lnTo>
                  <a:pt x="62019" y="237619"/>
                </a:lnTo>
                <a:lnTo>
                  <a:pt x="67063" y="238289"/>
                </a:lnTo>
                <a:lnTo>
                  <a:pt x="72331" y="238736"/>
                </a:lnTo>
                <a:lnTo>
                  <a:pt x="77748" y="239034"/>
                </a:lnTo>
                <a:lnTo>
                  <a:pt x="83265" y="239233"/>
                </a:lnTo>
                <a:lnTo>
                  <a:pt x="88847" y="238413"/>
                </a:lnTo>
                <a:lnTo>
                  <a:pt x="94474" y="236914"/>
                </a:lnTo>
                <a:lnTo>
                  <a:pt x="100130" y="234961"/>
                </a:lnTo>
                <a:lnTo>
                  <a:pt x="105805" y="233660"/>
                </a:lnTo>
                <a:lnTo>
                  <a:pt x="111494" y="232793"/>
                </a:lnTo>
                <a:lnTo>
                  <a:pt x="117192" y="232214"/>
                </a:lnTo>
                <a:lnTo>
                  <a:pt x="122895" y="230876"/>
                </a:lnTo>
                <a:lnTo>
                  <a:pt x="128602" y="229032"/>
                </a:lnTo>
                <a:lnTo>
                  <a:pt x="134312" y="226850"/>
                </a:lnTo>
                <a:lnTo>
                  <a:pt x="148277" y="221885"/>
                </a:lnTo>
                <a:lnTo>
                  <a:pt x="156001" y="219227"/>
                </a:lnTo>
                <a:lnTo>
                  <a:pt x="162103" y="216503"/>
                </a:lnTo>
                <a:lnTo>
                  <a:pt x="167123" y="213735"/>
                </a:lnTo>
                <a:lnTo>
                  <a:pt x="171423" y="210937"/>
                </a:lnTo>
                <a:lnTo>
                  <a:pt x="176194" y="207166"/>
                </a:lnTo>
                <a:lnTo>
                  <a:pt x="181280" y="202748"/>
                </a:lnTo>
                <a:lnTo>
                  <a:pt x="191059" y="193710"/>
                </a:lnTo>
                <a:lnTo>
                  <a:pt x="198580" y="186519"/>
                </a:lnTo>
                <a:lnTo>
                  <a:pt x="212720" y="172564"/>
                </a:lnTo>
                <a:lnTo>
                  <a:pt x="216108" y="168250"/>
                </a:lnTo>
                <a:lnTo>
                  <a:pt x="219873" y="160916"/>
                </a:lnTo>
                <a:lnTo>
                  <a:pt x="224086" y="151941"/>
                </a:lnTo>
                <a:lnTo>
                  <a:pt x="226543" y="146881"/>
                </a:lnTo>
                <a:lnTo>
                  <a:pt x="228181" y="141602"/>
                </a:lnTo>
                <a:lnTo>
                  <a:pt x="229273" y="136178"/>
                </a:lnTo>
                <a:lnTo>
                  <a:pt x="230001" y="130657"/>
                </a:lnTo>
                <a:lnTo>
                  <a:pt x="230486" y="125072"/>
                </a:lnTo>
                <a:lnTo>
                  <a:pt x="230810" y="119443"/>
                </a:lnTo>
                <a:lnTo>
                  <a:pt x="231169" y="108108"/>
                </a:lnTo>
                <a:lnTo>
                  <a:pt x="231329" y="96721"/>
                </a:lnTo>
                <a:lnTo>
                  <a:pt x="230419" y="91018"/>
                </a:lnTo>
                <a:lnTo>
                  <a:pt x="228860" y="85310"/>
                </a:lnTo>
                <a:lnTo>
                  <a:pt x="226868" y="79600"/>
                </a:lnTo>
                <a:lnTo>
                  <a:pt x="224588" y="73888"/>
                </a:lnTo>
                <a:lnTo>
                  <a:pt x="222115" y="68176"/>
                </a:lnTo>
                <a:lnTo>
                  <a:pt x="219514" y="62462"/>
                </a:lnTo>
                <a:lnTo>
                  <a:pt x="216827" y="57701"/>
                </a:lnTo>
                <a:lnTo>
                  <a:pt x="214084" y="53574"/>
                </a:lnTo>
                <a:lnTo>
                  <a:pt x="211303" y="49870"/>
                </a:lnTo>
                <a:lnTo>
                  <a:pt x="207543" y="45496"/>
                </a:lnTo>
                <a:lnTo>
                  <a:pt x="203132" y="40675"/>
                </a:lnTo>
                <a:lnTo>
                  <a:pt x="190362" y="27328"/>
                </a:lnTo>
                <a:lnTo>
                  <a:pt x="186915" y="23800"/>
                </a:lnTo>
                <a:lnTo>
                  <a:pt x="182712" y="20496"/>
                </a:lnTo>
                <a:lnTo>
                  <a:pt x="178006" y="17341"/>
                </a:lnTo>
                <a:lnTo>
                  <a:pt x="172963" y="14285"/>
                </a:lnTo>
                <a:lnTo>
                  <a:pt x="167696" y="12248"/>
                </a:lnTo>
                <a:lnTo>
                  <a:pt x="162279" y="10889"/>
                </a:lnTo>
                <a:lnTo>
                  <a:pt x="156764" y="9984"/>
                </a:lnTo>
                <a:lnTo>
                  <a:pt x="151182" y="8427"/>
                </a:lnTo>
                <a:lnTo>
                  <a:pt x="145555" y="6437"/>
                </a:lnTo>
                <a:lnTo>
                  <a:pt x="139899" y="4158"/>
                </a:lnTo>
                <a:lnTo>
                  <a:pt x="134223" y="2639"/>
                </a:lnTo>
                <a:lnTo>
                  <a:pt x="128535" y="1626"/>
                </a:lnTo>
                <a:lnTo>
                  <a:pt x="122837" y="951"/>
                </a:lnTo>
                <a:lnTo>
                  <a:pt x="117134" y="501"/>
                </a:lnTo>
                <a:lnTo>
                  <a:pt x="111427" y="201"/>
                </a:lnTo>
                <a:lnTo>
                  <a:pt x="105716" y="0"/>
                </a:lnTo>
                <a:lnTo>
                  <a:pt x="100005" y="820"/>
                </a:lnTo>
                <a:lnTo>
                  <a:pt x="94293" y="2318"/>
                </a:lnTo>
                <a:lnTo>
                  <a:pt x="88579" y="4270"/>
                </a:lnTo>
                <a:lnTo>
                  <a:pt x="83817" y="6523"/>
                </a:lnTo>
                <a:lnTo>
                  <a:pt x="79691" y="8978"/>
                </a:lnTo>
                <a:lnTo>
                  <a:pt x="72565" y="13293"/>
                </a:lnTo>
                <a:lnTo>
                  <a:pt x="66223" y="15211"/>
                </a:lnTo>
                <a:lnTo>
                  <a:pt x="60230" y="18603"/>
                </a:lnTo>
                <a:lnTo>
                  <a:pt x="54391" y="23286"/>
                </a:lnTo>
                <a:lnTo>
                  <a:pt x="48621" y="28542"/>
                </a:lnTo>
                <a:lnTo>
                  <a:pt x="42862" y="338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04"/>
          <p:cNvSpPr/>
          <p:nvPr/>
        </p:nvSpPr>
        <p:spPr>
          <a:xfrm>
            <a:off x="1725929" y="3831907"/>
            <a:ext cx="145734" cy="25719"/>
          </a:xfrm>
          <a:custGeom>
            <a:avLst/>
            <a:gdLst/>
            <a:ahLst/>
            <a:cxnLst/>
            <a:rect l="0" t="0" r="0" b="0"/>
            <a:pathLst>
              <a:path w="145734" h="25719">
                <a:moveTo>
                  <a:pt x="0" y="25718"/>
                </a:moveTo>
                <a:lnTo>
                  <a:pt x="0" y="21167"/>
                </a:lnTo>
                <a:lnTo>
                  <a:pt x="953" y="19826"/>
                </a:lnTo>
                <a:lnTo>
                  <a:pt x="2540" y="18932"/>
                </a:lnTo>
                <a:lnTo>
                  <a:pt x="4552" y="18337"/>
                </a:lnTo>
                <a:lnTo>
                  <a:pt x="6844" y="17940"/>
                </a:lnTo>
                <a:lnTo>
                  <a:pt x="9326" y="17675"/>
                </a:lnTo>
                <a:lnTo>
                  <a:pt x="11932" y="17498"/>
                </a:lnTo>
                <a:lnTo>
                  <a:pt x="19909" y="17302"/>
                </a:lnTo>
                <a:lnTo>
                  <a:pt x="40551" y="17176"/>
                </a:lnTo>
                <a:lnTo>
                  <a:pt x="46084" y="16213"/>
                </a:lnTo>
                <a:lnTo>
                  <a:pt x="51678" y="14619"/>
                </a:lnTo>
                <a:lnTo>
                  <a:pt x="63926" y="10307"/>
                </a:lnTo>
                <a:lnTo>
                  <a:pt x="78894" y="5216"/>
                </a:lnTo>
                <a:lnTo>
                  <a:pt x="86886" y="3477"/>
                </a:lnTo>
                <a:lnTo>
                  <a:pt x="95072" y="2318"/>
                </a:lnTo>
                <a:lnTo>
                  <a:pt x="103386" y="1546"/>
                </a:lnTo>
                <a:lnTo>
                  <a:pt x="110834" y="1030"/>
                </a:lnTo>
                <a:lnTo>
                  <a:pt x="117705" y="687"/>
                </a:lnTo>
                <a:lnTo>
                  <a:pt x="133936" y="204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05"/>
          <p:cNvSpPr/>
          <p:nvPr/>
        </p:nvSpPr>
        <p:spPr>
          <a:xfrm>
            <a:off x="2171700" y="4474845"/>
            <a:ext cx="51435" cy="231458"/>
          </a:xfrm>
          <a:custGeom>
            <a:avLst/>
            <a:gdLst/>
            <a:ahLst/>
            <a:cxnLst/>
            <a:rect l="0" t="0" r="0" b="0"/>
            <a:pathLst>
              <a:path w="51435" h="231458">
                <a:moveTo>
                  <a:pt x="0" y="0"/>
                </a:moveTo>
                <a:lnTo>
                  <a:pt x="4550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0" y="4550"/>
                </a:lnTo>
                <a:lnTo>
                  <a:pt x="8730" y="6843"/>
                </a:lnTo>
                <a:lnTo>
                  <a:pt x="10582" y="9325"/>
                </a:lnTo>
                <a:lnTo>
                  <a:pt x="12770" y="11931"/>
                </a:lnTo>
                <a:lnTo>
                  <a:pt x="14228" y="14622"/>
                </a:lnTo>
                <a:lnTo>
                  <a:pt x="15200" y="17368"/>
                </a:lnTo>
                <a:lnTo>
                  <a:pt x="15848" y="20151"/>
                </a:lnTo>
                <a:lnTo>
                  <a:pt x="17233" y="23911"/>
                </a:lnTo>
                <a:lnTo>
                  <a:pt x="19108" y="28323"/>
                </a:lnTo>
                <a:lnTo>
                  <a:pt x="21311" y="33169"/>
                </a:lnTo>
                <a:lnTo>
                  <a:pt x="22780" y="39258"/>
                </a:lnTo>
                <a:lnTo>
                  <a:pt x="23759" y="46174"/>
                </a:lnTo>
                <a:lnTo>
                  <a:pt x="24412" y="53643"/>
                </a:lnTo>
                <a:lnTo>
                  <a:pt x="24847" y="61480"/>
                </a:lnTo>
                <a:lnTo>
                  <a:pt x="25330" y="77806"/>
                </a:lnTo>
                <a:lnTo>
                  <a:pt x="26411" y="86161"/>
                </a:lnTo>
                <a:lnTo>
                  <a:pt x="28085" y="94588"/>
                </a:lnTo>
                <a:lnTo>
                  <a:pt x="30153" y="103063"/>
                </a:lnTo>
                <a:lnTo>
                  <a:pt x="31532" y="110619"/>
                </a:lnTo>
                <a:lnTo>
                  <a:pt x="32451" y="117561"/>
                </a:lnTo>
                <a:lnTo>
                  <a:pt x="33064" y="124094"/>
                </a:lnTo>
                <a:lnTo>
                  <a:pt x="33472" y="131306"/>
                </a:lnTo>
                <a:lnTo>
                  <a:pt x="33926" y="146941"/>
                </a:lnTo>
                <a:lnTo>
                  <a:pt x="34182" y="171808"/>
                </a:lnTo>
                <a:lnTo>
                  <a:pt x="35170" y="179308"/>
                </a:lnTo>
                <a:lnTo>
                  <a:pt x="36782" y="186214"/>
                </a:lnTo>
                <a:lnTo>
                  <a:pt x="38809" y="192722"/>
                </a:lnTo>
                <a:lnTo>
                  <a:pt x="40159" y="198967"/>
                </a:lnTo>
                <a:lnTo>
                  <a:pt x="41061" y="205034"/>
                </a:lnTo>
                <a:lnTo>
                  <a:pt x="41661" y="210984"/>
                </a:lnTo>
                <a:lnTo>
                  <a:pt x="43014" y="215904"/>
                </a:lnTo>
                <a:lnTo>
                  <a:pt x="44868" y="220136"/>
                </a:lnTo>
                <a:lnTo>
                  <a:pt x="51434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06"/>
          <p:cNvSpPr/>
          <p:nvPr/>
        </p:nvSpPr>
        <p:spPr>
          <a:xfrm>
            <a:off x="2034539" y="4898935"/>
            <a:ext cx="368619" cy="201700"/>
          </a:xfrm>
          <a:custGeom>
            <a:avLst/>
            <a:gdLst/>
            <a:ahLst/>
            <a:cxnLst/>
            <a:rect l="0" t="0" r="0" b="0"/>
            <a:pathLst>
              <a:path w="368619" h="201700">
                <a:moveTo>
                  <a:pt x="0" y="90260"/>
                </a:moveTo>
                <a:lnTo>
                  <a:pt x="7381" y="82879"/>
                </a:lnTo>
                <a:lnTo>
                  <a:pt x="10583" y="77137"/>
                </a:lnTo>
                <a:lnTo>
                  <a:pt x="12771" y="72938"/>
                </a:lnTo>
                <a:lnTo>
                  <a:pt x="15182" y="69187"/>
                </a:lnTo>
                <a:lnTo>
                  <a:pt x="17741" y="65734"/>
                </a:lnTo>
                <a:lnTo>
                  <a:pt x="20400" y="62479"/>
                </a:lnTo>
                <a:lnTo>
                  <a:pt x="28435" y="56323"/>
                </a:lnTo>
                <a:lnTo>
                  <a:pt x="38355" y="50411"/>
                </a:lnTo>
                <a:lnTo>
                  <a:pt x="49114" y="44609"/>
                </a:lnTo>
                <a:lnTo>
                  <a:pt x="65882" y="35988"/>
                </a:lnTo>
                <a:lnTo>
                  <a:pt x="71544" y="32171"/>
                </a:lnTo>
                <a:lnTo>
                  <a:pt x="77224" y="27721"/>
                </a:lnTo>
                <a:lnTo>
                  <a:pt x="82915" y="22850"/>
                </a:lnTo>
                <a:lnTo>
                  <a:pt x="88614" y="18650"/>
                </a:lnTo>
                <a:lnTo>
                  <a:pt x="94319" y="14898"/>
                </a:lnTo>
                <a:lnTo>
                  <a:pt x="100027" y="11443"/>
                </a:lnTo>
                <a:lnTo>
                  <a:pt x="106690" y="9140"/>
                </a:lnTo>
                <a:lnTo>
                  <a:pt x="113989" y="7605"/>
                </a:lnTo>
                <a:lnTo>
                  <a:pt x="121713" y="6581"/>
                </a:lnTo>
                <a:lnTo>
                  <a:pt x="128767" y="4947"/>
                </a:lnTo>
                <a:lnTo>
                  <a:pt x="135375" y="2904"/>
                </a:lnTo>
                <a:lnTo>
                  <a:pt x="141685" y="591"/>
                </a:lnTo>
                <a:lnTo>
                  <a:pt x="147797" y="0"/>
                </a:lnTo>
                <a:lnTo>
                  <a:pt x="153777" y="559"/>
                </a:lnTo>
                <a:lnTo>
                  <a:pt x="159668" y="1884"/>
                </a:lnTo>
                <a:lnTo>
                  <a:pt x="165500" y="2768"/>
                </a:lnTo>
                <a:lnTo>
                  <a:pt x="171294" y="3357"/>
                </a:lnTo>
                <a:lnTo>
                  <a:pt x="177061" y="3749"/>
                </a:lnTo>
                <a:lnTo>
                  <a:pt x="181858" y="4964"/>
                </a:lnTo>
                <a:lnTo>
                  <a:pt x="189729" y="8853"/>
                </a:lnTo>
                <a:lnTo>
                  <a:pt x="194113" y="12176"/>
                </a:lnTo>
                <a:lnTo>
                  <a:pt x="198942" y="16296"/>
                </a:lnTo>
                <a:lnTo>
                  <a:pt x="204065" y="20948"/>
                </a:lnTo>
                <a:lnTo>
                  <a:pt x="207481" y="25002"/>
                </a:lnTo>
                <a:lnTo>
                  <a:pt x="209759" y="28657"/>
                </a:lnTo>
                <a:lnTo>
                  <a:pt x="211277" y="32046"/>
                </a:lnTo>
                <a:lnTo>
                  <a:pt x="215504" y="40892"/>
                </a:lnTo>
                <a:lnTo>
                  <a:pt x="217964" y="45918"/>
                </a:lnTo>
                <a:lnTo>
                  <a:pt x="219604" y="51173"/>
                </a:lnTo>
                <a:lnTo>
                  <a:pt x="220698" y="56582"/>
                </a:lnTo>
                <a:lnTo>
                  <a:pt x="221427" y="62093"/>
                </a:lnTo>
                <a:lnTo>
                  <a:pt x="220961" y="67672"/>
                </a:lnTo>
                <a:lnTo>
                  <a:pt x="219698" y="73296"/>
                </a:lnTo>
                <a:lnTo>
                  <a:pt x="217902" y="78951"/>
                </a:lnTo>
                <a:lnTo>
                  <a:pt x="216706" y="84625"/>
                </a:lnTo>
                <a:lnTo>
                  <a:pt x="215908" y="90313"/>
                </a:lnTo>
                <a:lnTo>
                  <a:pt x="215377" y="96010"/>
                </a:lnTo>
                <a:lnTo>
                  <a:pt x="213117" y="101714"/>
                </a:lnTo>
                <a:lnTo>
                  <a:pt x="209706" y="107421"/>
                </a:lnTo>
                <a:lnTo>
                  <a:pt x="205526" y="113130"/>
                </a:lnTo>
                <a:lnTo>
                  <a:pt x="201788" y="118842"/>
                </a:lnTo>
                <a:lnTo>
                  <a:pt x="198343" y="124554"/>
                </a:lnTo>
                <a:lnTo>
                  <a:pt x="195094" y="130268"/>
                </a:lnTo>
                <a:lnTo>
                  <a:pt x="191023" y="135029"/>
                </a:lnTo>
                <a:lnTo>
                  <a:pt x="186404" y="139156"/>
                </a:lnTo>
                <a:lnTo>
                  <a:pt x="181419" y="142860"/>
                </a:lnTo>
                <a:lnTo>
                  <a:pt x="177144" y="147234"/>
                </a:lnTo>
                <a:lnTo>
                  <a:pt x="173341" y="152055"/>
                </a:lnTo>
                <a:lnTo>
                  <a:pt x="169853" y="157174"/>
                </a:lnTo>
                <a:lnTo>
                  <a:pt x="165623" y="161539"/>
                </a:lnTo>
                <a:lnTo>
                  <a:pt x="160898" y="165402"/>
                </a:lnTo>
                <a:lnTo>
                  <a:pt x="155843" y="168930"/>
                </a:lnTo>
                <a:lnTo>
                  <a:pt x="151520" y="172234"/>
                </a:lnTo>
                <a:lnTo>
                  <a:pt x="144178" y="178445"/>
                </a:lnTo>
                <a:lnTo>
                  <a:pt x="137739" y="181840"/>
                </a:lnTo>
                <a:lnTo>
                  <a:pt x="134689" y="182746"/>
                </a:lnTo>
                <a:lnTo>
                  <a:pt x="128759" y="186292"/>
                </a:lnTo>
                <a:lnTo>
                  <a:pt x="125845" y="188571"/>
                </a:lnTo>
                <a:lnTo>
                  <a:pt x="120066" y="191104"/>
                </a:lnTo>
                <a:lnTo>
                  <a:pt x="111458" y="192529"/>
                </a:lnTo>
                <a:lnTo>
                  <a:pt x="103020" y="193120"/>
                </a:lnTo>
                <a:lnTo>
                  <a:pt x="107466" y="197677"/>
                </a:lnTo>
                <a:lnTo>
                  <a:pt x="109744" y="199019"/>
                </a:lnTo>
                <a:lnTo>
                  <a:pt x="114815" y="200510"/>
                </a:lnTo>
                <a:lnTo>
                  <a:pt x="123026" y="201349"/>
                </a:lnTo>
                <a:lnTo>
                  <a:pt x="131196" y="201545"/>
                </a:lnTo>
                <a:lnTo>
                  <a:pt x="198553" y="201699"/>
                </a:lnTo>
                <a:lnTo>
                  <a:pt x="206664" y="200748"/>
                </a:lnTo>
                <a:lnTo>
                  <a:pt x="214929" y="199161"/>
                </a:lnTo>
                <a:lnTo>
                  <a:pt x="223296" y="197151"/>
                </a:lnTo>
                <a:lnTo>
                  <a:pt x="231732" y="195810"/>
                </a:lnTo>
                <a:lnTo>
                  <a:pt x="240213" y="194917"/>
                </a:lnTo>
                <a:lnTo>
                  <a:pt x="248725" y="194321"/>
                </a:lnTo>
                <a:lnTo>
                  <a:pt x="256304" y="192971"/>
                </a:lnTo>
                <a:lnTo>
                  <a:pt x="263262" y="191119"/>
                </a:lnTo>
                <a:lnTo>
                  <a:pt x="269806" y="188932"/>
                </a:lnTo>
                <a:lnTo>
                  <a:pt x="277025" y="187473"/>
                </a:lnTo>
                <a:lnTo>
                  <a:pt x="284696" y="186501"/>
                </a:lnTo>
                <a:lnTo>
                  <a:pt x="292668" y="185854"/>
                </a:lnTo>
                <a:lnTo>
                  <a:pt x="299887" y="185422"/>
                </a:lnTo>
                <a:lnTo>
                  <a:pt x="312988" y="184941"/>
                </a:lnTo>
                <a:lnTo>
                  <a:pt x="351328" y="184591"/>
                </a:lnTo>
                <a:lnTo>
                  <a:pt x="368618" y="1845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07"/>
          <p:cNvSpPr/>
          <p:nvPr/>
        </p:nvSpPr>
        <p:spPr>
          <a:xfrm>
            <a:off x="1991792" y="5284628"/>
            <a:ext cx="342388" cy="304598"/>
          </a:xfrm>
          <a:custGeom>
            <a:avLst/>
            <a:gdLst/>
            <a:ahLst/>
            <a:cxnLst/>
            <a:rect l="0" t="0" r="0" b="0"/>
            <a:pathLst>
              <a:path w="342388" h="304598">
                <a:moveTo>
                  <a:pt x="34175" y="64612"/>
                </a:moveTo>
                <a:lnTo>
                  <a:pt x="0" y="64612"/>
                </a:lnTo>
                <a:lnTo>
                  <a:pt x="11827" y="64612"/>
                </a:lnTo>
                <a:lnTo>
                  <a:pt x="14514" y="63659"/>
                </a:lnTo>
                <a:lnTo>
                  <a:pt x="20039" y="60061"/>
                </a:lnTo>
                <a:lnTo>
                  <a:pt x="28505" y="52680"/>
                </a:lnTo>
                <a:lnTo>
                  <a:pt x="36735" y="47244"/>
                </a:lnTo>
                <a:lnTo>
                  <a:pt x="46743" y="41653"/>
                </a:lnTo>
                <a:lnTo>
                  <a:pt x="63087" y="33150"/>
                </a:lnTo>
                <a:lnTo>
                  <a:pt x="74330" y="27451"/>
                </a:lnTo>
                <a:lnTo>
                  <a:pt x="80947" y="24598"/>
                </a:lnTo>
                <a:lnTo>
                  <a:pt x="88217" y="21743"/>
                </a:lnTo>
                <a:lnTo>
                  <a:pt x="95920" y="18888"/>
                </a:lnTo>
                <a:lnTo>
                  <a:pt x="102961" y="16032"/>
                </a:lnTo>
                <a:lnTo>
                  <a:pt x="109560" y="13175"/>
                </a:lnTo>
                <a:lnTo>
                  <a:pt x="115864" y="10318"/>
                </a:lnTo>
                <a:lnTo>
                  <a:pt x="122924" y="8414"/>
                </a:lnTo>
                <a:lnTo>
                  <a:pt x="130489" y="7144"/>
                </a:lnTo>
                <a:lnTo>
                  <a:pt x="138389" y="6297"/>
                </a:lnTo>
                <a:lnTo>
                  <a:pt x="145561" y="4780"/>
                </a:lnTo>
                <a:lnTo>
                  <a:pt x="152247" y="2817"/>
                </a:lnTo>
                <a:lnTo>
                  <a:pt x="158610" y="555"/>
                </a:lnTo>
                <a:lnTo>
                  <a:pt x="165709" y="0"/>
                </a:lnTo>
                <a:lnTo>
                  <a:pt x="173299" y="582"/>
                </a:lnTo>
                <a:lnTo>
                  <a:pt x="181217" y="1922"/>
                </a:lnTo>
                <a:lnTo>
                  <a:pt x="188401" y="2817"/>
                </a:lnTo>
                <a:lnTo>
                  <a:pt x="195095" y="3412"/>
                </a:lnTo>
                <a:lnTo>
                  <a:pt x="201462" y="3810"/>
                </a:lnTo>
                <a:lnTo>
                  <a:pt x="206660" y="5027"/>
                </a:lnTo>
                <a:lnTo>
                  <a:pt x="214975" y="8920"/>
                </a:lnTo>
                <a:lnTo>
                  <a:pt x="229562" y="16466"/>
                </a:lnTo>
                <a:lnTo>
                  <a:pt x="237854" y="21941"/>
                </a:lnTo>
                <a:lnTo>
                  <a:pt x="247877" y="30378"/>
                </a:lnTo>
                <a:lnTo>
                  <a:pt x="250938" y="33217"/>
                </a:lnTo>
                <a:lnTo>
                  <a:pt x="252978" y="37014"/>
                </a:lnTo>
                <a:lnTo>
                  <a:pt x="255246" y="46314"/>
                </a:lnTo>
                <a:lnTo>
                  <a:pt x="256254" y="54257"/>
                </a:lnTo>
                <a:lnTo>
                  <a:pt x="256701" y="60962"/>
                </a:lnTo>
                <a:lnTo>
                  <a:pt x="256901" y="67117"/>
                </a:lnTo>
                <a:lnTo>
                  <a:pt x="256001" y="70092"/>
                </a:lnTo>
                <a:lnTo>
                  <a:pt x="251137" y="78830"/>
                </a:lnTo>
                <a:lnTo>
                  <a:pt x="249665" y="84584"/>
                </a:lnTo>
                <a:lnTo>
                  <a:pt x="247368" y="87451"/>
                </a:lnTo>
                <a:lnTo>
                  <a:pt x="239735" y="93177"/>
                </a:lnTo>
                <a:lnTo>
                  <a:pt x="229278" y="101756"/>
                </a:lnTo>
                <a:lnTo>
                  <a:pt x="223122" y="110013"/>
                </a:lnTo>
                <a:lnTo>
                  <a:pt x="220147" y="114882"/>
                </a:lnTo>
                <a:lnTo>
                  <a:pt x="217212" y="118127"/>
                </a:lnTo>
                <a:lnTo>
                  <a:pt x="214302" y="120292"/>
                </a:lnTo>
                <a:lnTo>
                  <a:pt x="208529" y="123648"/>
                </a:lnTo>
                <a:lnTo>
                  <a:pt x="198752" y="131747"/>
                </a:lnTo>
                <a:lnTo>
                  <a:pt x="195268" y="132550"/>
                </a:lnTo>
                <a:lnTo>
                  <a:pt x="185270" y="133065"/>
                </a:lnTo>
                <a:lnTo>
                  <a:pt x="181497" y="133154"/>
                </a:lnTo>
                <a:lnTo>
                  <a:pt x="190552" y="133190"/>
                </a:lnTo>
                <a:lnTo>
                  <a:pt x="200319" y="133191"/>
                </a:lnTo>
                <a:lnTo>
                  <a:pt x="203040" y="132239"/>
                </a:lnTo>
                <a:lnTo>
                  <a:pt x="208604" y="128641"/>
                </a:lnTo>
                <a:lnTo>
                  <a:pt x="216791" y="126406"/>
                </a:lnTo>
                <a:lnTo>
                  <a:pt x="226780" y="125413"/>
                </a:lnTo>
                <a:lnTo>
                  <a:pt x="232111" y="125149"/>
                </a:lnTo>
                <a:lnTo>
                  <a:pt x="243114" y="124854"/>
                </a:lnTo>
                <a:lnTo>
                  <a:pt x="266842" y="124650"/>
                </a:lnTo>
                <a:lnTo>
                  <a:pt x="276012" y="127173"/>
                </a:lnTo>
                <a:lnTo>
                  <a:pt x="286438" y="131469"/>
                </a:lnTo>
                <a:lnTo>
                  <a:pt x="297422" y="136554"/>
                </a:lnTo>
                <a:lnTo>
                  <a:pt x="306114" y="139448"/>
                </a:lnTo>
                <a:lnTo>
                  <a:pt x="309765" y="140221"/>
                </a:lnTo>
                <a:lnTo>
                  <a:pt x="313152" y="142640"/>
                </a:lnTo>
                <a:lnTo>
                  <a:pt x="319455" y="150408"/>
                </a:lnTo>
                <a:lnTo>
                  <a:pt x="325431" y="157671"/>
                </a:lnTo>
                <a:lnTo>
                  <a:pt x="328358" y="160941"/>
                </a:lnTo>
                <a:lnTo>
                  <a:pt x="330309" y="165026"/>
                </a:lnTo>
                <a:lnTo>
                  <a:pt x="331610" y="169655"/>
                </a:lnTo>
                <a:lnTo>
                  <a:pt x="332478" y="174646"/>
                </a:lnTo>
                <a:lnTo>
                  <a:pt x="334009" y="180830"/>
                </a:lnTo>
                <a:lnTo>
                  <a:pt x="335982" y="187810"/>
                </a:lnTo>
                <a:lnTo>
                  <a:pt x="338249" y="195322"/>
                </a:lnTo>
                <a:lnTo>
                  <a:pt x="339761" y="202234"/>
                </a:lnTo>
                <a:lnTo>
                  <a:pt x="340769" y="208748"/>
                </a:lnTo>
                <a:lnTo>
                  <a:pt x="341441" y="214994"/>
                </a:lnTo>
                <a:lnTo>
                  <a:pt x="341889" y="221065"/>
                </a:lnTo>
                <a:lnTo>
                  <a:pt x="342188" y="227016"/>
                </a:lnTo>
                <a:lnTo>
                  <a:pt x="342387" y="232889"/>
                </a:lnTo>
                <a:lnTo>
                  <a:pt x="341567" y="238709"/>
                </a:lnTo>
                <a:lnTo>
                  <a:pt x="340068" y="244494"/>
                </a:lnTo>
                <a:lnTo>
                  <a:pt x="338116" y="250256"/>
                </a:lnTo>
                <a:lnTo>
                  <a:pt x="335862" y="256002"/>
                </a:lnTo>
                <a:lnTo>
                  <a:pt x="333407" y="261738"/>
                </a:lnTo>
                <a:lnTo>
                  <a:pt x="330818" y="267467"/>
                </a:lnTo>
                <a:lnTo>
                  <a:pt x="327187" y="272239"/>
                </a:lnTo>
                <a:lnTo>
                  <a:pt x="318073" y="280080"/>
                </a:lnTo>
                <a:lnTo>
                  <a:pt x="310212" y="286741"/>
                </a:lnTo>
                <a:lnTo>
                  <a:pt x="302591" y="292875"/>
                </a:lnTo>
                <a:lnTo>
                  <a:pt x="292853" y="298777"/>
                </a:lnTo>
                <a:lnTo>
                  <a:pt x="282176" y="302036"/>
                </a:lnTo>
                <a:lnTo>
                  <a:pt x="276661" y="302904"/>
                </a:lnTo>
                <a:lnTo>
                  <a:pt x="270127" y="303483"/>
                </a:lnTo>
                <a:lnTo>
                  <a:pt x="262914" y="303869"/>
                </a:lnTo>
                <a:lnTo>
                  <a:pt x="248232" y="304298"/>
                </a:lnTo>
                <a:lnTo>
                  <a:pt x="220744" y="304574"/>
                </a:lnTo>
                <a:lnTo>
                  <a:pt x="212847" y="304597"/>
                </a:lnTo>
                <a:lnTo>
                  <a:pt x="205677" y="303659"/>
                </a:lnTo>
                <a:lnTo>
                  <a:pt x="198992" y="302082"/>
                </a:lnTo>
                <a:lnTo>
                  <a:pt x="192631" y="300078"/>
                </a:lnTo>
                <a:lnTo>
                  <a:pt x="185532" y="298741"/>
                </a:lnTo>
                <a:lnTo>
                  <a:pt x="177942" y="297851"/>
                </a:lnTo>
                <a:lnTo>
                  <a:pt x="170025" y="297257"/>
                </a:lnTo>
                <a:lnTo>
                  <a:pt x="163794" y="295908"/>
                </a:lnTo>
                <a:lnTo>
                  <a:pt x="154331" y="291870"/>
                </a:lnTo>
                <a:lnTo>
                  <a:pt x="144410" y="289441"/>
                </a:lnTo>
                <a:lnTo>
                  <a:pt x="134603" y="288360"/>
                </a:lnTo>
                <a:lnTo>
                  <a:pt x="127070" y="287881"/>
                </a:lnTo>
                <a:lnTo>
                  <a:pt x="118007" y="285127"/>
                </a:lnTo>
                <a:lnTo>
                  <a:pt x="102755" y="2789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08"/>
          <p:cNvSpPr/>
          <p:nvPr/>
        </p:nvSpPr>
        <p:spPr>
          <a:xfrm>
            <a:off x="2660332" y="2675928"/>
            <a:ext cx="332600" cy="306066"/>
          </a:xfrm>
          <a:custGeom>
            <a:avLst/>
            <a:gdLst/>
            <a:ahLst/>
            <a:cxnLst/>
            <a:rect l="0" t="0" r="0" b="0"/>
            <a:pathLst>
              <a:path w="332600" h="306066">
                <a:moveTo>
                  <a:pt x="0" y="32982"/>
                </a:moveTo>
                <a:lnTo>
                  <a:pt x="11932" y="32982"/>
                </a:lnTo>
                <a:lnTo>
                  <a:pt x="14622" y="32029"/>
                </a:lnTo>
                <a:lnTo>
                  <a:pt x="24864" y="26138"/>
                </a:lnTo>
                <a:lnTo>
                  <a:pt x="30864" y="23656"/>
                </a:lnTo>
                <a:lnTo>
                  <a:pt x="37721" y="21050"/>
                </a:lnTo>
                <a:lnTo>
                  <a:pt x="45150" y="19312"/>
                </a:lnTo>
                <a:lnTo>
                  <a:pt x="52960" y="18154"/>
                </a:lnTo>
                <a:lnTo>
                  <a:pt x="61024" y="17381"/>
                </a:lnTo>
                <a:lnTo>
                  <a:pt x="69258" y="15914"/>
                </a:lnTo>
                <a:lnTo>
                  <a:pt x="77604" y="13983"/>
                </a:lnTo>
                <a:lnTo>
                  <a:pt x="86026" y="11743"/>
                </a:lnTo>
                <a:lnTo>
                  <a:pt x="95451" y="10250"/>
                </a:lnTo>
                <a:lnTo>
                  <a:pt x="105544" y="9255"/>
                </a:lnTo>
                <a:lnTo>
                  <a:pt x="116082" y="8591"/>
                </a:lnTo>
                <a:lnTo>
                  <a:pt x="125966" y="7196"/>
                </a:lnTo>
                <a:lnTo>
                  <a:pt x="135412" y="5314"/>
                </a:lnTo>
                <a:lnTo>
                  <a:pt x="144567" y="3106"/>
                </a:lnTo>
                <a:lnTo>
                  <a:pt x="153528" y="1635"/>
                </a:lnTo>
                <a:lnTo>
                  <a:pt x="162360" y="654"/>
                </a:lnTo>
                <a:lnTo>
                  <a:pt x="171105" y="0"/>
                </a:lnTo>
                <a:lnTo>
                  <a:pt x="179792" y="516"/>
                </a:lnTo>
                <a:lnTo>
                  <a:pt x="188442" y="1813"/>
                </a:lnTo>
                <a:lnTo>
                  <a:pt x="197065" y="3630"/>
                </a:lnTo>
                <a:lnTo>
                  <a:pt x="204719" y="4841"/>
                </a:lnTo>
                <a:lnTo>
                  <a:pt x="211727" y="5649"/>
                </a:lnTo>
                <a:lnTo>
                  <a:pt x="218304" y="6187"/>
                </a:lnTo>
                <a:lnTo>
                  <a:pt x="224593" y="6546"/>
                </a:lnTo>
                <a:lnTo>
                  <a:pt x="236662" y="6945"/>
                </a:lnTo>
                <a:lnTo>
                  <a:pt x="242547" y="8004"/>
                </a:lnTo>
                <a:lnTo>
                  <a:pt x="248376" y="9662"/>
                </a:lnTo>
                <a:lnTo>
                  <a:pt x="254166" y="11720"/>
                </a:lnTo>
                <a:lnTo>
                  <a:pt x="263140" y="16547"/>
                </a:lnTo>
                <a:lnTo>
                  <a:pt x="270304" y="21867"/>
                </a:lnTo>
                <a:lnTo>
                  <a:pt x="276662" y="27407"/>
                </a:lnTo>
                <a:lnTo>
                  <a:pt x="278739" y="30218"/>
                </a:lnTo>
                <a:lnTo>
                  <a:pt x="281046" y="35881"/>
                </a:lnTo>
                <a:lnTo>
                  <a:pt x="282345" y="44424"/>
                </a:lnTo>
                <a:lnTo>
                  <a:pt x="282730" y="52988"/>
                </a:lnTo>
                <a:lnTo>
                  <a:pt x="280280" y="61241"/>
                </a:lnTo>
                <a:lnTo>
                  <a:pt x="278294" y="66108"/>
                </a:lnTo>
                <a:lnTo>
                  <a:pt x="274112" y="71259"/>
                </a:lnTo>
                <a:lnTo>
                  <a:pt x="268466" y="76597"/>
                </a:lnTo>
                <a:lnTo>
                  <a:pt x="261845" y="82061"/>
                </a:lnTo>
                <a:lnTo>
                  <a:pt x="251948" y="90672"/>
                </a:lnTo>
                <a:lnTo>
                  <a:pt x="247975" y="94302"/>
                </a:lnTo>
                <a:lnTo>
                  <a:pt x="242469" y="97674"/>
                </a:lnTo>
                <a:lnTo>
                  <a:pt x="235941" y="100875"/>
                </a:lnTo>
                <a:lnTo>
                  <a:pt x="228732" y="103961"/>
                </a:lnTo>
                <a:lnTo>
                  <a:pt x="221068" y="107924"/>
                </a:lnTo>
                <a:lnTo>
                  <a:pt x="213101" y="112471"/>
                </a:lnTo>
                <a:lnTo>
                  <a:pt x="204932" y="117407"/>
                </a:lnTo>
                <a:lnTo>
                  <a:pt x="196629" y="121650"/>
                </a:lnTo>
                <a:lnTo>
                  <a:pt x="188236" y="125432"/>
                </a:lnTo>
                <a:lnTo>
                  <a:pt x="179783" y="128905"/>
                </a:lnTo>
                <a:lnTo>
                  <a:pt x="171291" y="132173"/>
                </a:lnTo>
                <a:lnTo>
                  <a:pt x="154234" y="138344"/>
                </a:lnTo>
                <a:lnTo>
                  <a:pt x="146638" y="141323"/>
                </a:lnTo>
                <a:lnTo>
                  <a:pt x="139668" y="144262"/>
                </a:lnTo>
                <a:lnTo>
                  <a:pt x="133117" y="147174"/>
                </a:lnTo>
                <a:lnTo>
                  <a:pt x="123298" y="152949"/>
                </a:lnTo>
                <a:lnTo>
                  <a:pt x="115759" y="157738"/>
                </a:lnTo>
                <a:lnTo>
                  <a:pt x="109234" y="159866"/>
                </a:lnTo>
                <a:lnTo>
                  <a:pt x="100205" y="161065"/>
                </a:lnTo>
                <a:lnTo>
                  <a:pt x="94311" y="161568"/>
                </a:lnTo>
                <a:lnTo>
                  <a:pt x="98852" y="157018"/>
                </a:lnTo>
                <a:lnTo>
                  <a:pt x="101144" y="155678"/>
                </a:lnTo>
                <a:lnTo>
                  <a:pt x="109873" y="152839"/>
                </a:lnTo>
                <a:lnTo>
                  <a:pt x="119000" y="148799"/>
                </a:lnTo>
                <a:lnTo>
                  <a:pt x="125053" y="147340"/>
                </a:lnTo>
                <a:lnTo>
                  <a:pt x="131946" y="146368"/>
                </a:lnTo>
                <a:lnTo>
                  <a:pt x="139399" y="145720"/>
                </a:lnTo>
                <a:lnTo>
                  <a:pt x="147225" y="144336"/>
                </a:lnTo>
                <a:lnTo>
                  <a:pt x="155300" y="142460"/>
                </a:lnTo>
                <a:lnTo>
                  <a:pt x="163541" y="140257"/>
                </a:lnTo>
                <a:lnTo>
                  <a:pt x="170940" y="138789"/>
                </a:lnTo>
                <a:lnTo>
                  <a:pt x="177777" y="137810"/>
                </a:lnTo>
                <a:lnTo>
                  <a:pt x="184241" y="137157"/>
                </a:lnTo>
                <a:lnTo>
                  <a:pt x="191407" y="136722"/>
                </a:lnTo>
                <a:lnTo>
                  <a:pt x="206990" y="136238"/>
                </a:lnTo>
                <a:lnTo>
                  <a:pt x="215146" y="137062"/>
                </a:lnTo>
                <a:lnTo>
                  <a:pt x="223441" y="138563"/>
                </a:lnTo>
                <a:lnTo>
                  <a:pt x="231828" y="140517"/>
                </a:lnTo>
                <a:lnTo>
                  <a:pt x="239324" y="141819"/>
                </a:lnTo>
                <a:lnTo>
                  <a:pt x="246227" y="142688"/>
                </a:lnTo>
                <a:lnTo>
                  <a:pt x="252734" y="143266"/>
                </a:lnTo>
                <a:lnTo>
                  <a:pt x="258977" y="144605"/>
                </a:lnTo>
                <a:lnTo>
                  <a:pt x="265044" y="146450"/>
                </a:lnTo>
                <a:lnTo>
                  <a:pt x="270993" y="148632"/>
                </a:lnTo>
                <a:lnTo>
                  <a:pt x="280144" y="153597"/>
                </a:lnTo>
                <a:lnTo>
                  <a:pt x="288338" y="158978"/>
                </a:lnTo>
                <a:lnTo>
                  <a:pt x="298331" y="164545"/>
                </a:lnTo>
                <a:lnTo>
                  <a:pt x="306581" y="170194"/>
                </a:lnTo>
                <a:lnTo>
                  <a:pt x="310115" y="173034"/>
                </a:lnTo>
                <a:lnTo>
                  <a:pt x="316582" y="181270"/>
                </a:lnTo>
                <a:lnTo>
                  <a:pt x="322630" y="190328"/>
                </a:lnTo>
                <a:lnTo>
                  <a:pt x="328494" y="197528"/>
                </a:lnTo>
                <a:lnTo>
                  <a:pt x="330438" y="201734"/>
                </a:lnTo>
                <a:lnTo>
                  <a:pt x="331735" y="206443"/>
                </a:lnTo>
                <a:lnTo>
                  <a:pt x="332599" y="211488"/>
                </a:lnTo>
                <a:lnTo>
                  <a:pt x="332222" y="215803"/>
                </a:lnTo>
                <a:lnTo>
                  <a:pt x="331019" y="219633"/>
                </a:lnTo>
                <a:lnTo>
                  <a:pt x="322244" y="237173"/>
                </a:lnTo>
                <a:lnTo>
                  <a:pt x="316892" y="245336"/>
                </a:lnTo>
                <a:lnTo>
                  <a:pt x="310386" y="253091"/>
                </a:lnTo>
                <a:lnTo>
                  <a:pt x="301144" y="262888"/>
                </a:lnTo>
                <a:lnTo>
                  <a:pt x="289782" y="274563"/>
                </a:lnTo>
                <a:lnTo>
                  <a:pt x="280875" y="281004"/>
                </a:lnTo>
                <a:lnTo>
                  <a:pt x="270566" y="287041"/>
                </a:lnTo>
                <a:lnTo>
                  <a:pt x="259634" y="292900"/>
                </a:lnTo>
                <a:lnTo>
                  <a:pt x="254052" y="294843"/>
                </a:lnTo>
                <a:lnTo>
                  <a:pt x="248425" y="296138"/>
                </a:lnTo>
                <a:lnTo>
                  <a:pt x="242769" y="297002"/>
                </a:lnTo>
                <a:lnTo>
                  <a:pt x="236141" y="297577"/>
                </a:lnTo>
                <a:lnTo>
                  <a:pt x="228865" y="297961"/>
                </a:lnTo>
                <a:lnTo>
                  <a:pt x="221157" y="298217"/>
                </a:lnTo>
                <a:lnTo>
                  <a:pt x="214113" y="299340"/>
                </a:lnTo>
                <a:lnTo>
                  <a:pt x="207512" y="301042"/>
                </a:lnTo>
                <a:lnTo>
                  <a:pt x="201206" y="303128"/>
                </a:lnTo>
                <a:lnTo>
                  <a:pt x="195097" y="304519"/>
                </a:lnTo>
                <a:lnTo>
                  <a:pt x="189120" y="305447"/>
                </a:lnTo>
                <a:lnTo>
                  <a:pt x="183230" y="306065"/>
                </a:lnTo>
                <a:lnTo>
                  <a:pt x="176446" y="305525"/>
                </a:lnTo>
                <a:lnTo>
                  <a:pt x="169066" y="304212"/>
                </a:lnTo>
                <a:lnTo>
                  <a:pt x="161288" y="302384"/>
                </a:lnTo>
                <a:lnTo>
                  <a:pt x="154198" y="301166"/>
                </a:lnTo>
                <a:lnTo>
                  <a:pt x="147566" y="300354"/>
                </a:lnTo>
                <a:lnTo>
                  <a:pt x="141240" y="299812"/>
                </a:lnTo>
                <a:lnTo>
                  <a:pt x="135118" y="298499"/>
                </a:lnTo>
                <a:lnTo>
                  <a:pt x="129131" y="296670"/>
                </a:lnTo>
                <a:lnTo>
                  <a:pt x="123235" y="294499"/>
                </a:lnTo>
                <a:lnTo>
                  <a:pt x="114143" y="292087"/>
                </a:lnTo>
                <a:lnTo>
                  <a:pt x="110386" y="291443"/>
                </a:lnTo>
                <a:lnTo>
                  <a:pt x="103670" y="288188"/>
                </a:lnTo>
                <a:lnTo>
                  <a:pt x="96558" y="283567"/>
                </a:lnTo>
                <a:lnTo>
                  <a:pt x="87047" y="278338"/>
                </a:lnTo>
                <a:lnTo>
                  <a:pt x="79010" y="275379"/>
                </a:lnTo>
                <a:lnTo>
                  <a:pt x="75534" y="274590"/>
                </a:lnTo>
                <a:lnTo>
                  <a:pt x="73216" y="273111"/>
                </a:lnTo>
                <a:lnTo>
                  <a:pt x="71670" y="271173"/>
                </a:lnTo>
                <a:lnTo>
                  <a:pt x="70640" y="268928"/>
                </a:lnTo>
                <a:lnTo>
                  <a:pt x="69001" y="267432"/>
                </a:lnTo>
                <a:lnTo>
                  <a:pt x="66956" y="266434"/>
                </a:lnTo>
                <a:lnTo>
                  <a:pt x="60007" y="2644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09"/>
          <p:cNvSpPr/>
          <p:nvPr/>
        </p:nvSpPr>
        <p:spPr>
          <a:xfrm>
            <a:off x="2754629" y="3163757"/>
            <a:ext cx="385764" cy="333708"/>
          </a:xfrm>
          <a:custGeom>
            <a:avLst/>
            <a:gdLst/>
            <a:ahLst/>
            <a:cxnLst/>
            <a:rect l="0" t="0" r="0" b="0"/>
            <a:pathLst>
              <a:path w="385764" h="333708">
                <a:moveTo>
                  <a:pt x="0" y="102365"/>
                </a:moveTo>
                <a:lnTo>
                  <a:pt x="0" y="86765"/>
                </a:lnTo>
                <a:lnTo>
                  <a:pt x="2540" y="83367"/>
                </a:lnTo>
                <a:lnTo>
                  <a:pt x="6844" y="77729"/>
                </a:lnTo>
                <a:lnTo>
                  <a:pt x="11932" y="68873"/>
                </a:lnTo>
                <a:lnTo>
                  <a:pt x="17369" y="61127"/>
                </a:lnTo>
                <a:lnTo>
                  <a:pt x="23912" y="53557"/>
                </a:lnTo>
                <a:lnTo>
                  <a:pt x="33170" y="43843"/>
                </a:lnTo>
                <a:lnTo>
                  <a:pt x="43635" y="35715"/>
                </a:lnTo>
                <a:lnTo>
                  <a:pt x="54636" y="28928"/>
                </a:lnTo>
                <a:lnTo>
                  <a:pt x="65876" y="22736"/>
                </a:lnTo>
                <a:lnTo>
                  <a:pt x="72492" y="19752"/>
                </a:lnTo>
                <a:lnTo>
                  <a:pt x="79761" y="16810"/>
                </a:lnTo>
                <a:lnTo>
                  <a:pt x="87464" y="13895"/>
                </a:lnTo>
                <a:lnTo>
                  <a:pt x="94504" y="11000"/>
                </a:lnTo>
                <a:lnTo>
                  <a:pt x="101103" y="8118"/>
                </a:lnTo>
                <a:lnTo>
                  <a:pt x="107407" y="5243"/>
                </a:lnTo>
                <a:lnTo>
                  <a:pt x="114467" y="3327"/>
                </a:lnTo>
                <a:lnTo>
                  <a:pt x="122032" y="2050"/>
                </a:lnTo>
                <a:lnTo>
                  <a:pt x="129932" y="1198"/>
                </a:lnTo>
                <a:lnTo>
                  <a:pt x="137104" y="631"/>
                </a:lnTo>
                <a:lnTo>
                  <a:pt x="143790" y="252"/>
                </a:lnTo>
                <a:lnTo>
                  <a:pt x="150153" y="0"/>
                </a:lnTo>
                <a:lnTo>
                  <a:pt x="156300" y="784"/>
                </a:lnTo>
                <a:lnTo>
                  <a:pt x="168209" y="4195"/>
                </a:lnTo>
                <a:lnTo>
                  <a:pt x="177312" y="8887"/>
                </a:lnTo>
                <a:lnTo>
                  <a:pt x="181074" y="11471"/>
                </a:lnTo>
                <a:lnTo>
                  <a:pt x="187792" y="19423"/>
                </a:lnTo>
                <a:lnTo>
                  <a:pt x="193001" y="28354"/>
                </a:lnTo>
                <a:lnTo>
                  <a:pt x="195316" y="35499"/>
                </a:lnTo>
                <a:lnTo>
                  <a:pt x="196345" y="44389"/>
                </a:lnTo>
                <a:lnTo>
                  <a:pt x="196619" y="49427"/>
                </a:lnTo>
                <a:lnTo>
                  <a:pt x="195850" y="55643"/>
                </a:lnTo>
                <a:lnTo>
                  <a:pt x="194384" y="62645"/>
                </a:lnTo>
                <a:lnTo>
                  <a:pt x="192455" y="70170"/>
                </a:lnTo>
                <a:lnTo>
                  <a:pt x="190216" y="77092"/>
                </a:lnTo>
                <a:lnTo>
                  <a:pt x="187771" y="83611"/>
                </a:lnTo>
                <a:lnTo>
                  <a:pt x="185188" y="89863"/>
                </a:lnTo>
                <a:lnTo>
                  <a:pt x="182514" y="96887"/>
                </a:lnTo>
                <a:lnTo>
                  <a:pt x="177003" y="112313"/>
                </a:lnTo>
                <a:lnTo>
                  <a:pt x="172294" y="120427"/>
                </a:lnTo>
                <a:lnTo>
                  <a:pt x="166298" y="128694"/>
                </a:lnTo>
                <a:lnTo>
                  <a:pt x="159443" y="137063"/>
                </a:lnTo>
                <a:lnTo>
                  <a:pt x="153921" y="145499"/>
                </a:lnTo>
                <a:lnTo>
                  <a:pt x="149286" y="153981"/>
                </a:lnTo>
                <a:lnTo>
                  <a:pt x="145244" y="162493"/>
                </a:lnTo>
                <a:lnTo>
                  <a:pt x="140645" y="171026"/>
                </a:lnTo>
                <a:lnTo>
                  <a:pt x="135674" y="179571"/>
                </a:lnTo>
                <a:lnTo>
                  <a:pt x="130454" y="188126"/>
                </a:lnTo>
                <a:lnTo>
                  <a:pt x="126022" y="195734"/>
                </a:lnTo>
                <a:lnTo>
                  <a:pt x="118558" y="209267"/>
                </a:lnTo>
                <a:lnTo>
                  <a:pt x="109000" y="227597"/>
                </a:lnTo>
                <a:lnTo>
                  <a:pt x="105052" y="233478"/>
                </a:lnTo>
                <a:lnTo>
                  <a:pt x="100515" y="239303"/>
                </a:lnTo>
                <a:lnTo>
                  <a:pt x="95585" y="245093"/>
                </a:lnTo>
                <a:lnTo>
                  <a:pt x="94204" y="250857"/>
                </a:lnTo>
                <a:lnTo>
                  <a:pt x="95187" y="256604"/>
                </a:lnTo>
                <a:lnTo>
                  <a:pt x="97748" y="262341"/>
                </a:lnTo>
                <a:lnTo>
                  <a:pt x="100594" y="271256"/>
                </a:lnTo>
                <a:lnTo>
                  <a:pt x="101353" y="274966"/>
                </a:lnTo>
                <a:lnTo>
                  <a:pt x="100906" y="279345"/>
                </a:lnTo>
                <a:lnTo>
                  <a:pt x="97870" y="289291"/>
                </a:lnTo>
                <a:lnTo>
                  <a:pt x="93346" y="297520"/>
                </a:lnTo>
                <a:lnTo>
                  <a:pt x="90805" y="301049"/>
                </a:lnTo>
                <a:lnTo>
                  <a:pt x="87983" y="307509"/>
                </a:lnTo>
                <a:lnTo>
                  <a:pt x="86172" y="314867"/>
                </a:lnTo>
                <a:lnTo>
                  <a:pt x="86975" y="316423"/>
                </a:lnTo>
                <a:lnTo>
                  <a:pt x="90408" y="320692"/>
                </a:lnTo>
                <a:lnTo>
                  <a:pt x="92657" y="322211"/>
                </a:lnTo>
                <a:lnTo>
                  <a:pt x="100374" y="325302"/>
                </a:lnTo>
                <a:lnTo>
                  <a:pt x="105888" y="329401"/>
                </a:lnTo>
                <a:lnTo>
                  <a:pt x="109645" y="330875"/>
                </a:lnTo>
                <a:lnTo>
                  <a:pt x="118899" y="332512"/>
                </a:lnTo>
                <a:lnTo>
                  <a:pt x="129362" y="333240"/>
                </a:lnTo>
                <a:lnTo>
                  <a:pt x="140362" y="333564"/>
                </a:lnTo>
                <a:lnTo>
                  <a:pt x="151601" y="333707"/>
                </a:lnTo>
                <a:lnTo>
                  <a:pt x="158217" y="332793"/>
                </a:lnTo>
                <a:lnTo>
                  <a:pt x="165486" y="331231"/>
                </a:lnTo>
                <a:lnTo>
                  <a:pt x="173189" y="329238"/>
                </a:lnTo>
                <a:lnTo>
                  <a:pt x="181182" y="327908"/>
                </a:lnTo>
                <a:lnTo>
                  <a:pt x="189368" y="327022"/>
                </a:lnTo>
                <a:lnTo>
                  <a:pt x="197683" y="326431"/>
                </a:lnTo>
                <a:lnTo>
                  <a:pt x="206084" y="325085"/>
                </a:lnTo>
                <a:lnTo>
                  <a:pt x="214542" y="323235"/>
                </a:lnTo>
                <a:lnTo>
                  <a:pt x="223038" y="321049"/>
                </a:lnTo>
                <a:lnTo>
                  <a:pt x="232512" y="319592"/>
                </a:lnTo>
                <a:lnTo>
                  <a:pt x="242639" y="318621"/>
                </a:lnTo>
                <a:lnTo>
                  <a:pt x="253199" y="317973"/>
                </a:lnTo>
                <a:lnTo>
                  <a:pt x="272553" y="317253"/>
                </a:lnTo>
                <a:lnTo>
                  <a:pt x="303711" y="316791"/>
                </a:lnTo>
                <a:lnTo>
                  <a:pt x="385763" y="3166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10"/>
          <p:cNvSpPr/>
          <p:nvPr/>
        </p:nvSpPr>
        <p:spPr>
          <a:xfrm>
            <a:off x="2968942" y="3694747"/>
            <a:ext cx="60009" cy="351474"/>
          </a:xfrm>
          <a:custGeom>
            <a:avLst/>
            <a:gdLst/>
            <a:ahLst/>
            <a:cxnLst/>
            <a:rect l="0" t="0" r="0" b="0"/>
            <a:pathLst>
              <a:path w="60009" h="351474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7381" y="28619"/>
                </a:lnTo>
                <a:lnTo>
                  <a:pt x="8731" y="33367"/>
                </a:lnTo>
                <a:lnTo>
                  <a:pt x="12770" y="46263"/>
                </a:lnTo>
                <a:lnTo>
                  <a:pt x="20400" y="69587"/>
                </a:lnTo>
                <a:lnTo>
                  <a:pt x="22172" y="77824"/>
                </a:lnTo>
                <a:lnTo>
                  <a:pt x="23354" y="86173"/>
                </a:lnTo>
                <a:lnTo>
                  <a:pt x="24142" y="94596"/>
                </a:lnTo>
                <a:lnTo>
                  <a:pt x="25620" y="103069"/>
                </a:lnTo>
                <a:lnTo>
                  <a:pt x="27557" y="111575"/>
                </a:lnTo>
                <a:lnTo>
                  <a:pt x="29801" y="120103"/>
                </a:lnTo>
                <a:lnTo>
                  <a:pt x="31298" y="128646"/>
                </a:lnTo>
                <a:lnTo>
                  <a:pt x="32295" y="137199"/>
                </a:lnTo>
                <a:lnTo>
                  <a:pt x="32960" y="145759"/>
                </a:lnTo>
                <a:lnTo>
                  <a:pt x="34356" y="154323"/>
                </a:lnTo>
                <a:lnTo>
                  <a:pt x="36239" y="162890"/>
                </a:lnTo>
                <a:lnTo>
                  <a:pt x="38447" y="171458"/>
                </a:lnTo>
                <a:lnTo>
                  <a:pt x="39919" y="180980"/>
                </a:lnTo>
                <a:lnTo>
                  <a:pt x="40900" y="191139"/>
                </a:lnTo>
                <a:lnTo>
                  <a:pt x="41554" y="201721"/>
                </a:lnTo>
                <a:lnTo>
                  <a:pt x="42281" y="221099"/>
                </a:lnTo>
                <a:lnTo>
                  <a:pt x="42475" y="230267"/>
                </a:lnTo>
                <a:lnTo>
                  <a:pt x="43557" y="239236"/>
                </a:lnTo>
                <a:lnTo>
                  <a:pt x="45230" y="248073"/>
                </a:lnTo>
                <a:lnTo>
                  <a:pt x="47299" y="256822"/>
                </a:lnTo>
                <a:lnTo>
                  <a:pt x="48677" y="265512"/>
                </a:lnTo>
                <a:lnTo>
                  <a:pt x="49597" y="274163"/>
                </a:lnTo>
                <a:lnTo>
                  <a:pt x="50209" y="282788"/>
                </a:lnTo>
                <a:lnTo>
                  <a:pt x="51570" y="290443"/>
                </a:lnTo>
                <a:lnTo>
                  <a:pt x="53430" y="297451"/>
                </a:lnTo>
                <a:lnTo>
                  <a:pt x="55622" y="304029"/>
                </a:lnTo>
                <a:lnTo>
                  <a:pt x="57084" y="310318"/>
                </a:lnTo>
                <a:lnTo>
                  <a:pt x="58059" y="316416"/>
                </a:lnTo>
                <a:lnTo>
                  <a:pt x="58708" y="322386"/>
                </a:lnTo>
                <a:lnTo>
                  <a:pt x="59141" y="328272"/>
                </a:lnTo>
                <a:lnTo>
                  <a:pt x="59430" y="334100"/>
                </a:lnTo>
                <a:lnTo>
                  <a:pt x="60008" y="3514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11"/>
          <p:cNvSpPr/>
          <p:nvPr/>
        </p:nvSpPr>
        <p:spPr>
          <a:xfrm>
            <a:off x="2926467" y="4140517"/>
            <a:ext cx="265202" cy="239515"/>
          </a:xfrm>
          <a:custGeom>
            <a:avLst/>
            <a:gdLst/>
            <a:ahLst/>
            <a:cxnLst/>
            <a:rect l="0" t="0" r="0" b="0"/>
            <a:pathLst>
              <a:path w="265202" h="239515">
                <a:moveTo>
                  <a:pt x="59620" y="0"/>
                </a:moveTo>
                <a:lnTo>
                  <a:pt x="38382" y="0"/>
                </a:lnTo>
                <a:lnTo>
                  <a:pt x="36889" y="953"/>
                </a:lnTo>
                <a:lnTo>
                  <a:pt x="35893" y="2540"/>
                </a:lnTo>
                <a:lnTo>
                  <a:pt x="35230" y="4551"/>
                </a:lnTo>
                <a:lnTo>
                  <a:pt x="31952" y="9325"/>
                </a:lnTo>
                <a:lnTo>
                  <a:pt x="27321" y="14622"/>
                </a:lnTo>
                <a:lnTo>
                  <a:pt x="22087" y="20151"/>
                </a:lnTo>
                <a:lnTo>
                  <a:pt x="20311" y="23912"/>
                </a:lnTo>
                <a:lnTo>
                  <a:pt x="19126" y="28324"/>
                </a:lnTo>
                <a:lnTo>
                  <a:pt x="18336" y="33170"/>
                </a:lnTo>
                <a:lnTo>
                  <a:pt x="16858" y="37353"/>
                </a:lnTo>
                <a:lnTo>
                  <a:pt x="12675" y="44542"/>
                </a:lnTo>
                <a:lnTo>
                  <a:pt x="11178" y="48744"/>
                </a:lnTo>
                <a:lnTo>
                  <a:pt x="10181" y="53451"/>
                </a:lnTo>
                <a:lnTo>
                  <a:pt x="9515" y="58494"/>
                </a:lnTo>
                <a:lnTo>
                  <a:pt x="8119" y="63761"/>
                </a:lnTo>
                <a:lnTo>
                  <a:pt x="6236" y="69177"/>
                </a:lnTo>
                <a:lnTo>
                  <a:pt x="4028" y="74693"/>
                </a:lnTo>
                <a:lnTo>
                  <a:pt x="2556" y="80276"/>
                </a:lnTo>
                <a:lnTo>
                  <a:pt x="1575" y="85902"/>
                </a:lnTo>
                <a:lnTo>
                  <a:pt x="921" y="91558"/>
                </a:lnTo>
                <a:lnTo>
                  <a:pt x="485" y="97234"/>
                </a:lnTo>
                <a:lnTo>
                  <a:pt x="194" y="102923"/>
                </a:lnTo>
                <a:lnTo>
                  <a:pt x="0" y="108620"/>
                </a:lnTo>
                <a:lnTo>
                  <a:pt x="823" y="114324"/>
                </a:lnTo>
                <a:lnTo>
                  <a:pt x="2325" y="120031"/>
                </a:lnTo>
                <a:lnTo>
                  <a:pt x="4278" y="125741"/>
                </a:lnTo>
                <a:lnTo>
                  <a:pt x="6533" y="131452"/>
                </a:lnTo>
                <a:lnTo>
                  <a:pt x="8989" y="137165"/>
                </a:lnTo>
                <a:lnTo>
                  <a:pt x="11578" y="142878"/>
                </a:lnTo>
                <a:lnTo>
                  <a:pt x="13305" y="149545"/>
                </a:lnTo>
                <a:lnTo>
                  <a:pt x="14456" y="156847"/>
                </a:lnTo>
                <a:lnTo>
                  <a:pt x="15223" y="164572"/>
                </a:lnTo>
                <a:lnTo>
                  <a:pt x="16687" y="171627"/>
                </a:lnTo>
                <a:lnTo>
                  <a:pt x="18615" y="178236"/>
                </a:lnTo>
                <a:lnTo>
                  <a:pt x="20854" y="184546"/>
                </a:lnTo>
                <a:lnTo>
                  <a:pt x="24251" y="190658"/>
                </a:lnTo>
                <a:lnTo>
                  <a:pt x="28421" y="196638"/>
                </a:lnTo>
                <a:lnTo>
                  <a:pt x="33105" y="202530"/>
                </a:lnTo>
                <a:lnTo>
                  <a:pt x="38134" y="207410"/>
                </a:lnTo>
                <a:lnTo>
                  <a:pt x="43391" y="211616"/>
                </a:lnTo>
                <a:lnTo>
                  <a:pt x="48801" y="215372"/>
                </a:lnTo>
                <a:lnTo>
                  <a:pt x="54312" y="218829"/>
                </a:lnTo>
                <a:lnTo>
                  <a:pt x="59891" y="222086"/>
                </a:lnTo>
                <a:lnTo>
                  <a:pt x="65516" y="225210"/>
                </a:lnTo>
                <a:lnTo>
                  <a:pt x="72123" y="228245"/>
                </a:lnTo>
                <a:lnTo>
                  <a:pt x="79385" y="231221"/>
                </a:lnTo>
                <a:lnTo>
                  <a:pt x="87084" y="234157"/>
                </a:lnTo>
                <a:lnTo>
                  <a:pt x="94122" y="236115"/>
                </a:lnTo>
                <a:lnTo>
                  <a:pt x="100719" y="237420"/>
                </a:lnTo>
                <a:lnTo>
                  <a:pt x="107022" y="238290"/>
                </a:lnTo>
                <a:lnTo>
                  <a:pt x="113129" y="238870"/>
                </a:lnTo>
                <a:lnTo>
                  <a:pt x="119105" y="239257"/>
                </a:lnTo>
                <a:lnTo>
                  <a:pt x="124994" y="239514"/>
                </a:lnTo>
                <a:lnTo>
                  <a:pt x="131778" y="238734"/>
                </a:lnTo>
                <a:lnTo>
                  <a:pt x="139158" y="237261"/>
                </a:lnTo>
                <a:lnTo>
                  <a:pt x="146935" y="235327"/>
                </a:lnTo>
                <a:lnTo>
                  <a:pt x="154025" y="233084"/>
                </a:lnTo>
                <a:lnTo>
                  <a:pt x="160657" y="230637"/>
                </a:lnTo>
                <a:lnTo>
                  <a:pt x="166983" y="228053"/>
                </a:lnTo>
                <a:lnTo>
                  <a:pt x="174058" y="225378"/>
                </a:lnTo>
                <a:lnTo>
                  <a:pt x="189539" y="219866"/>
                </a:lnTo>
                <a:lnTo>
                  <a:pt x="196715" y="216110"/>
                </a:lnTo>
                <a:lnTo>
                  <a:pt x="203404" y="211701"/>
                </a:lnTo>
                <a:lnTo>
                  <a:pt x="209769" y="206856"/>
                </a:lnTo>
                <a:lnTo>
                  <a:pt x="214964" y="200769"/>
                </a:lnTo>
                <a:lnTo>
                  <a:pt x="219380" y="193854"/>
                </a:lnTo>
                <a:lnTo>
                  <a:pt x="223277" y="186386"/>
                </a:lnTo>
                <a:lnTo>
                  <a:pt x="227780" y="179502"/>
                </a:lnTo>
                <a:lnTo>
                  <a:pt x="232686" y="173008"/>
                </a:lnTo>
                <a:lnTo>
                  <a:pt x="237863" y="166774"/>
                </a:lnTo>
                <a:lnTo>
                  <a:pt x="242266" y="159760"/>
                </a:lnTo>
                <a:lnTo>
                  <a:pt x="246154" y="152227"/>
                </a:lnTo>
                <a:lnTo>
                  <a:pt x="253014" y="137189"/>
                </a:lnTo>
                <a:lnTo>
                  <a:pt x="259238" y="124156"/>
                </a:lnTo>
                <a:lnTo>
                  <a:pt x="261279" y="118013"/>
                </a:lnTo>
                <a:lnTo>
                  <a:pt x="262639" y="112012"/>
                </a:lnTo>
                <a:lnTo>
                  <a:pt x="263546" y="106108"/>
                </a:lnTo>
                <a:lnTo>
                  <a:pt x="264151" y="99314"/>
                </a:lnTo>
                <a:lnTo>
                  <a:pt x="264554" y="91926"/>
                </a:lnTo>
                <a:lnTo>
                  <a:pt x="265002" y="77051"/>
                </a:lnTo>
                <a:lnTo>
                  <a:pt x="265201" y="64090"/>
                </a:lnTo>
                <a:lnTo>
                  <a:pt x="263349" y="58919"/>
                </a:lnTo>
                <a:lnTo>
                  <a:pt x="260209" y="54519"/>
                </a:lnTo>
                <a:lnTo>
                  <a:pt x="256211" y="50634"/>
                </a:lnTo>
                <a:lnTo>
                  <a:pt x="252593" y="46139"/>
                </a:lnTo>
                <a:lnTo>
                  <a:pt x="249229" y="41237"/>
                </a:lnTo>
                <a:lnTo>
                  <a:pt x="246033" y="36064"/>
                </a:lnTo>
                <a:lnTo>
                  <a:pt x="241998" y="31662"/>
                </a:lnTo>
                <a:lnTo>
                  <a:pt x="237403" y="27776"/>
                </a:lnTo>
                <a:lnTo>
                  <a:pt x="232434" y="24233"/>
                </a:lnTo>
                <a:lnTo>
                  <a:pt x="224374" y="20295"/>
                </a:lnTo>
                <a:lnTo>
                  <a:pt x="216664" y="17593"/>
                </a:lnTo>
                <a:lnTo>
                  <a:pt x="211941" y="15539"/>
                </a:lnTo>
                <a:lnTo>
                  <a:pt x="206887" y="13217"/>
                </a:lnTo>
                <a:lnTo>
                  <a:pt x="201613" y="11669"/>
                </a:lnTo>
                <a:lnTo>
                  <a:pt x="196192" y="10637"/>
                </a:lnTo>
                <a:lnTo>
                  <a:pt x="190673" y="9949"/>
                </a:lnTo>
                <a:lnTo>
                  <a:pt x="185089" y="9490"/>
                </a:lnTo>
                <a:lnTo>
                  <a:pt x="179461" y="9184"/>
                </a:lnTo>
                <a:lnTo>
                  <a:pt x="168128" y="8844"/>
                </a:lnTo>
                <a:lnTo>
                  <a:pt x="139800" y="8597"/>
                </a:lnTo>
                <a:lnTo>
                  <a:pt x="129863" y="8583"/>
                </a:lnTo>
                <a:lnTo>
                  <a:pt x="126451" y="9532"/>
                </a:lnTo>
                <a:lnTo>
                  <a:pt x="124177" y="11117"/>
                </a:lnTo>
                <a:lnTo>
                  <a:pt x="119627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12"/>
          <p:cNvSpPr/>
          <p:nvPr/>
        </p:nvSpPr>
        <p:spPr>
          <a:xfrm>
            <a:off x="3106102" y="4483417"/>
            <a:ext cx="8574" cy="214313"/>
          </a:xfrm>
          <a:custGeom>
            <a:avLst/>
            <a:gdLst/>
            <a:ahLst/>
            <a:cxnLst/>
            <a:rect l="0" t="0" r="0" b="0"/>
            <a:pathLst>
              <a:path w="8574" h="214313">
                <a:moveTo>
                  <a:pt x="0" y="0"/>
                </a:moveTo>
                <a:lnTo>
                  <a:pt x="0" y="33170"/>
                </a:lnTo>
                <a:lnTo>
                  <a:pt x="952" y="38306"/>
                </a:lnTo>
                <a:lnTo>
                  <a:pt x="2540" y="43635"/>
                </a:lnTo>
                <a:lnTo>
                  <a:pt x="4551" y="49092"/>
                </a:lnTo>
                <a:lnTo>
                  <a:pt x="5891" y="54636"/>
                </a:lnTo>
                <a:lnTo>
                  <a:pt x="6785" y="60236"/>
                </a:lnTo>
                <a:lnTo>
                  <a:pt x="7381" y="65875"/>
                </a:lnTo>
                <a:lnTo>
                  <a:pt x="7778" y="71539"/>
                </a:lnTo>
                <a:lnTo>
                  <a:pt x="8043" y="77221"/>
                </a:lnTo>
                <a:lnTo>
                  <a:pt x="8337" y="89565"/>
                </a:lnTo>
                <a:lnTo>
                  <a:pt x="8573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13"/>
          <p:cNvSpPr/>
          <p:nvPr/>
        </p:nvSpPr>
        <p:spPr>
          <a:xfrm>
            <a:off x="3028950" y="4852077"/>
            <a:ext cx="274321" cy="231375"/>
          </a:xfrm>
          <a:custGeom>
            <a:avLst/>
            <a:gdLst/>
            <a:ahLst/>
            <a:cxnLst/>
            <a:rect l="0" t="0" r="0" b="0"/>
            <a:pathLst>
              <a:path w="274321" h="231375">
                <a:moveTo>
                  <a:pt x="0" y="34248"/>
                </a:moveTo>
                <a:lnTo>
                  <a:pt x="0" y="29697"/>
                </a:lnTo>
                <a:lnTo>
                  <a:pt x="952" y="28356"/>
                </a:lnTo>
                <a:lnTo>
                  <a:pt x="2539" y="27462"/>
                </a:lnTo>
                <a:lnTo>
                  <a:pt x="6843" y="26469"/>
                </a:lnTo>
                <a:lnTo>
                  <a:pt x="11931" y="26028"/>
                </a:lnTo>
                <a:lnTo>
                  <a:pt x="14621" y="24958"/>
                </a:lnTo>
                <a:lnTo>
                  <a:pt x="23911" y="18901"/>
                </a:lnTo>
                <a:lnTo>
                  <a:pt x="28323" y="16397"/>
                </a:lnTo>
                <a:lnTo>
                  <a:pt x="33169" y="13774"/>
                </a:lnTo>
                <a:lnTo>
                  <a:pt x="41094" y="8321"/>
                </a:lnTo>
                <a:lnTo>
                  <a:pt x="44541" y="5533"/>
                </a:lnTo>
                <a:lnTo>
                  <a:pt x="48744" y="3675"/>
                </a:lnTo>
                <a:lnTo>
                  <a:pt x="53451" y="2435"/>
                </a:lnTo>
                <a:lnTo>
                  <a:pt x="58494" y="1610"/>
                </a:lnTo>
                <a:lnTo>
                  <a:pt x="66637" y="692"/>
                </a:lnTo>
                <a:lnTo>
                  <a:pt x="74384" y="284"/>
                </a:lnTo>
                <a:lnTo>
                  <a:pt x="88502" y="54"/>
                </a:lnTo>
                <a:lnTo>
                  <a:pt x="95849" y="0"/>
                </a:lnTo>
                <a:lnTo>
                  <a:pt x="99142" y="939"/>
                </a:lnTo>
                <a:lnTo>
                  <a:pt x="105340" y="4521"/>
                </a:lnTo>
                <a:lnTo>
                  <a:pt x="107374" y="6810"/>
                </a:lnTo>
                <a:lnTo>
                  <a:pt x="108730" y="9288"/>
                </a:lnTo>
                <a:lnTo>
                  <a:pt x="111189" y="15535"/>
                </a:lnTo>
                <a:lnTo>
                  <a:pt x="115457" y="24661"/>
                </a:lnTo>
                <a:lnTo>
                  <a:pt x="116024" y="29761"/>
                </a:lnTo>
                <a:lnTo>
                  <a:pt x="115449" y="35067"/>
                </a:lnTo>
                <a:lnTo>
                  <a:pt x="114113" y="40509"/>
                </a:lnTo>
                <a:lnTo>
                  <a:pt x="113223" y="46042"/>
                </a:lnTo>
                <a:lnTo>
                  <a:pt x="112629" y="51635"/>
                </a:lnTo>
                <a:lnTo>
                  <a:pt x="112234" y="57269"/>
                </a:lnTo>
                <a:lnTo>
                  <a:pt x="111017" y="61978"/>
                </a:lnTo>
                <a:lnTo>
                  <a:pt x="109254" y="66070"/>
                </a:lnTo>
                <a:lnTo>
                  <a:pt x="107126" y="69750"/>
                </a:lnTo>
                <a:lnTo>
                  <a:pt x="104754" y="75061"/>
                </a:lnTo>
                <a:lnTo>
                  <a:pt x="102221" y="81459"/>
                </a:lnTo>
                <a:lnTo>
                  <a:pt x="99580" y="88582"/>
                </a:lnTo>
                <a:lnTo>
                  <a:pt x="96866" y="95235"/>
                </a:lnTo>
                <a:lnTo>
                  <a:pt x="94105" y="101576"/>
                </a:lnTo>
                <a:lnTo>
                  <a:pt x="91311" y="107708"/>
                </a:lnTo>
                <a:lnTo>
                  <a:pt x="87544" y="113701"/>
                </a:lnTo>
                <a:lnTo>
                  <a:pt x="83128" y="119602"/>
                </a:lnTo>
                <a:lnTo>
                  <a:pt x="78278" y="125440"/>
                </a:lnTo>
                <a:lnTo>
                  <a:pt x="74093" y="130285"/>
                </a:lnTo>
                <a:lnTo>
                  <a:pt x="70350" y="134468"/>
                </a:lnTo>
                <a:lnTo>
                  <a:pt x="66902" y="138209"/>
                </a:lnTo>
                <a:lnTo>
                  <a:pt x="63651" y="142608"/>
                </a:lnTo>
                <a:lnTo>
                  <a:pt x="60532" y="147445"/>
                </a:lnTo>
                <a:lnTo>
                  <a:pt x="57499" y="152575"/>
                </a:lnTo>
                <a:lnTo>
                  <a:pt x="53573" y="157900"/>
                </a:lnTo>
                <a:lnTo>
                  <a:pt x="49050" y="163355"/>
                </a:lnTo>
                <a:lnTo>
                  <a:pt x="39897" y="173544"/>
                </a:lnTo>
                <a:lnTo>
                  <a:pt x="32654" y="181247"/>
                </a:lnTo>
                <a:lnTo>
                  <a:pt x="23222" y="190939"/>
                </a:lnTo>
                <a:lnTo>
                  <a:pt x="21196" y="193953"/>
                </a:lnTo>
                <a:lnTo>
                  <a:pt x="18945" y="199843"/>
                </a:lnTo>
                <a:lnTo>
                  <a:pt x="15405" y="205636"/>
                </a:lnTo>
                <a:lnTo>
                  <a:pt x="9922" y="212565"/>
                </a:lnTo>
                <a:lnTo>
                  <a:pt x="9172" y="216052"/>
                </a:lnTo>
                <a:lnTo>
                  <a:pt x="8972" y="218316"/>
                </a:lnTo>
                <a:lnTo>
                  <a:pt x="9791" y="220777"/>
                </a:lnTo>
                <a:lnTo>
                  <a:pt x="13242" y="226052"/>
                </a:lnTo>
                <a:lnTo>
                  <a:pt x="15495" y="227840"/>
                </a:lnTo>
                <a:lnTo>
                  <a:pt x="17950" y="229032"/>
                </a:lnTo>
                <a:lnTo>
                  <a:pt x="23217" y="230356"/>
                </a:lnTo>
                <a:lnTo>
                  <a:pt x="31538" y="231101"/>
                </a:lnTo>
                <a:lnTo>
                  <a:pt x="37194" y="231275"/>
                </a:lnTo>
                <a:lnTo>
                  <a:pt x="50284" y="231374"/>
                </a:lnTo>
                <a:lnTo>
                  <a:pt x="54478" y="230435"/>
                </a:lnTo>
                <a:lnTo>
                  <a:pt x="61677" y="226852"/>
                </a:lnTo>
                <a:lnTo>
                  <a:pt x="65883" y="225516"/>
                </a:lnTo>
                <a:lnTo>
                  <a:pt x="70592" y="224625"/>
                </a:lnTo>
                <a:lnTo>
                  <a:pt x="75636" y="224030"/>
                </a:lnTo>
                <a:lnTo>
                  <a:pt x="81857" y="222682"/>
                </a:lnTo>
                <a:lnTo>
                  <a:pt x="88861" y="220831"/>
                </a:lnTo>
                <a:lnTo>
                  <a:pt x="96388" y="218644"/>
                </a:lnTo>
                <a:lnTo>
                  <a:pt x="103311" y="217186"/>
                </a:lnTo>
                <a:lnTo>
                  <a:pt x="109831" y="216214"/>
                </a:lnTo>
                <a:lnTo>
                  <a:pt x="116083" y="215566"/>
                </a:lnTo>
                <a:lnTo>
                  <a:pt x="123108" y="214181"/>
                </a:lnTo>
                <a:lnTo>
                  <a:pt x="130650" y="212306"/>
                </a:lnTo>
                <a:lnTo>
                  <a:pt x="138534" y="210103"/>
                </a:lnTo>
                <a:lnTo>
                  <a:pt x="145696" y="208635"/>
                </a:lnTo>
                <a:lnTo>
                  <a:pt x="152376" y="207656"/>
                </a:lnTo>
                <a:lnTo>
                  <a:pt x="158734" y="207003"/>
                </a:lnTo>
                <a:lnTo>
                  <a:pt x="165830" y="205615"/>
                </a:lnTo>
                <a:lnTo>
                  <a:pt x="173418" y="203738"/>
                </a:lnTo>
                <a:lnTo>
                  <a:pt x="181334" y="201534"/>
                </a:lnTo>
                <a:lnTo>
                  <a:pt x="188517" y="200064"/>
                </a:lnTo>
                <a:lnTo>
                  <a:pt x="195210" y="199085"/>
                </a:lnTo>
                <a:lnTo>
                  <a:pt x="201578" y="198432"/>
                </a:lnTo>
                <a:lnTo>
                  <a:pt x="207728" y="197043"/>
                </a:lnTo>
                <a:lnTo>
                  <a:pt x="213732" y="195166"/>
                </a:lnTo>
                <a:lnTo>
                  <a:pt x="219641" y="192961"/>
                </a:lnTo>
                <a:lnTo>
                  <a:pt x="225484" y="191491"/>
                </a:lnTo>
                <a:lnTo>
                  <a:pt x="231285" y="190512"/>
                </a:lnTo>
                <a:lnTo>
                  <a:pt x="237058" y="189859"/>
                </a:lnTo>
                <a:lnTo>
                  <a:pt x="242811" y="189423"/>
                </a:lnTo>
                <a:lnTo>
                  <a:pt x="248551" y="189133"/>
                </a:lnTo>
                <a:lnTo>
                  <a:pt x="263192" y="188725"/>
                </a:lnTo>
                <a:lnTo>
                  <a:pt x="266901" y="188667"/>
                </a:lnTo>
                <a:lnTo>
                  <a:pt x="269374" y="187677"/>
                </a:lnTo>
                <a:lnTo>
                  <a:pt x="271022" y="186063"/>
                </a:lnTo>
                <a:lnTo>
                  <a:pt x="274320" y="1799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14"/>
          <p:cNvSpPr/>
          <p:nvPr/>
        </p:nvSpPr>
        <p:spPr>
          <a:xfrm>
            <a:off x="2977514" y="5255339"/>
            <a:ext cx="282637" cy="299593"/>
          </a:xfrm>
          <a:custGeom>
            <a:avLst/>
            <a:gdLst/>
            <a:ahLst/>
            <a:cxnLst/>
            <a:rect l="0" t="0" r="0" b="0"/>
            <a:pathLst>
              <a:path w="282637" h="299593">
                <a:moveTo>
                  <a:pt x="0" y="76756"/>
                </a:moveTo>
                <a:lnTo>
                  <a:pt x="21312" y="55444"/>
                </a:lnTo>
                <a:lnTo>
                  <a:pt x="28840" y="50456"/>
                </a:lnTo>
                <a:lnTo>
                  <a:pt x="33515" y="47793"/>
                </a:lnTo>
                <a:lnTo>
                  <a:pt x="43788" y="42293"/>
                </a:lnTo>
                <a:lnTo>
                  <a:pt x="49195" y="39493"/>
                </a:lnTo>
                <a:lnTo>
                  <a:pt x="57742" y="33842"/>
                </a:lnTo>
                <a:lnTo>
                  <a:pt x="65668" y="28155"/>
                </a:lnTo>
                <a:lnTo>
                  <a:pt x="70449" y="25305"/>
                </a:lnTo>
                <a:lnTo>
                  <a:pt x="75541" y="22453"/>
                </a:lnTo>
                <a:lnTo>
                  <a:pt x="83739" y="16743"/>
                </a:lnTo>
                <a:lnTo>
                  <a:pt x="87259" y="13888"/>
                </a:lnTo>
                <a:lnTo>
                  <a:pt x="91510" y="11984"/>
                </a:lnTo>
                <a:lnTo>
                  <a:pt x="96250" y="10714"/>
                </a:lnTo>
                <a:lnTo>
                  <a:pt x="101314" y="9868"/>
                </a:lnTo>
                <a:lnTo>
                  <a:pt x="106595" y="8351"/>
                </a:lnTo>
                <a:lnTo>
                  <a:pt x="112021" y="6388"/>
                </a:lnTo>
                <a:lnTo>
                  <a:pt x="117543" y="4126"/>
                </a:lnTo>
                <a:lnTo>
                  <a:pt x="126219" y="1613"/>
                </a:lnTo>
                <a:lnTo>
                  <a:pt x="134203" y="497"/>
                </a:lnTo>
                <a:lnTo>
                  <a:pt x="138999" y="199"/>
                </a:lnTo>
                <a:lnTo>
                  <a:pt x="144101" y="0"/>
                </a:lnTo>
                <a:lnTo>
                  <a:pt x="148455" y="821"/>
                </a:lnTo>
                <a:lnTo>
                  <a:pt x="159134" y="5573"/>
                </a:lnTo>
                <a:lnTo>
                  <a:pt x="165341" y="7019"/>
                </a:lnTo>
                <a:lnTo>
                  <a:pt x="171275" y="10202"/>
                </a:lnTo>
                <a:lnTo>
                  <a:pt x="179971" y="17348"/>
                </a:lnTo>
                <a:lnTo>
                  <a:pt x="182846" y="20006"/>
                </a:lnTo>
                <a:lnTo>
                  <a:pt x="184762" y="22730"/>
                </a:lnTo>
                <a:lnTo>
                  <a:pt x="186892" y="28297"/>
                </a:lnTo>
                <a:lnTo>
                  <a:pt x="187838" y="36486"/>
                </a:lnTo>
                <a:lnTo>
                  <a:pt x="188091" y="41336"/>
                </a:lnTo>
                <a:lnTo>
                  <a:pt x="187306" y="45523"/>
                </a:lnTo>
                <a:lnTo>
                  <a:pt x="183895" y="52714"/>
                </a:lnTo>
                <a:lnTo>
                  <a:pt x="181744" y="61625"/>
                </a:lnTo>
                <a:lnTo>
                  <a:pt x="181170" y="66669"/>
                </a:lnTo>
                <a:lnTo>
                  <a:pt x="179835" y="70984"/>
                </a:lnTo>
                <a:lnTo>
                  <a:pt x="175812" y="78318"/>
                </a:lnTo>
                <a:lnTo>
                  <a:pt x="170849" y="84752"/>
                </a:lnTo>
                <a:lnTo>
                  <a:pt x="162700" y="93730"/>
                </a:lnTo>
                <a:lnTo>
                  <a:pt x="154253" y="102422"/>
                </a:lnTo>
                <a:lnTo>
                  <a:pt x="151413" y="105297"/>
                </a:lnTo>
                <a:lnTo>
                  <a:pt x="148567" y="107213"/>
                </a:lnTo>
                <a:lnTo>
                  <a:pt x="140011" y="110862"/>
                </a:lnTo>
                <a:lnTo>
                  <a:pt x="131443" y="116601"/>
                </a:lnTo>
                <a:lnTo>
                  <a:pt x="123825" y="118724"/>
                </a:lnTo>
                <a:lnTo>
                  <a:pt x="120059" y="119608"/>
                </a:lnTo>
                <a:lnTo>
                  <a:pt x="120029" y="115064"/>
                </a:lnTo>
                <a:lnTo>
                  <a:pt x="120977" y="113725"/>
                </a:lnTo>
                <a:lnTo>
                  <a:pt x="122561" y="112832"/>
                </a:lnTo>
                <a:lnTo>
                  <a:pt x="126862" y="111839"/>
                </a:lnTo>
                <a:lnTo>
                  <a:pt x="131948" y="111398"/>
                </a:lnTo>
                <a:lnTo>
                  <a:pt x="134638" y="110328"/>
                </a:lnTo>
                <a:lnTo>
                  <a:pt x="140167" y="106599"/>
                </a:lnTo>
                <a:lnTo>
                  <a:pt x="148339" y="104307"/>
                </a:lnTo>
                <a:lnTo>
                  <a:pt x="153185" y="103696"/>
                </a:lnTo>
                <a:lnTo>
                  <a:pt x="158321" y="102335"/>
                </a:lnTo>
                <a:lnTo>
                  <a:pt x="163650" y="100477"/>
                </a:lnTo>
                <a:lnTo>
                  <a:pt x="169108" y="98284"/>
                </a:lnTo>
                <a:lnTo>
                  <a:pt x="174651" y="96823"/>
                </a:lnTo>
                <a:lnTo>
                  <a:pt x="180252" y="95849"/>
                </a:lnTo>
                <a:lnTo>
                  <a:pt x="185891" y="95199"/>
                </a:lnTo>
                <a:lnTo>
                  <a:pt x="191555" y="95719"/>
                </a:lnTo>
                <a:lnTo>
                  <a:pt x="197236" y="97018"/>
                </a:lnTo>
                <a:lnTo>
                  <a:pt x="202928" y="98837"/>
                </a:lnTo>
                <a:lnTo>
                  <a:pt x="208628" y="100048"/>
                </a:lnTo>
                <a:lnTo>
                  <a:pt x="214333" y="100857"/>
                </a:lnTo>
                <a:lnTo>
                  <a:pt x="220041" y="101396"/>
                </a:lnTo>
                <a:lnTo>
                  <a:pt x="225752" y="102707"/>
                </a:lnTo>
                <a:lnTo>
                  <a:pt x="231464" y="104534"/>
                </a:lnTo>
                <a:lnTo>
                  <a:pt x="237177" y="106705"/>
                </a:lnTo>
                <a:lnTo>
                  <a:pt x="241938" y="109104"/>
                </a:lnTo>
                <a:lnTo>
                  <a:pt x="249768" y="114310"/>
                </a:lnTo>
                <a:lnTo>
                  <a:pt x="256424" y="122339"/>
                </a:lnTo>
                <a:lnTo>
                  <a:pt x="259532" y="127147"/>
                </a:lnTo>
                <a:lnTo>
                  <a:pt x="263509" y="132258"/>
                </a:lnTo>
                <a:lnTo>
                  <a:pt x="268065" y="137569"/>
                </a:lnTo>
                <a:lnTo>
                  <a:pt x="273008" y="143015"/>
                </a:lnTo>
                <a:lnTo>
                  <a:pt x="276303" y="148551"/>
                </a:lnTo>
                <a:lnTo>
                  <a:pt x="278500" y="154147"/>
                </a:lnTo>
                <a:lnTo>
                  <a:pt x="279964" y="159782"/>
                </a:lnTo>
                <a:lnTo>
                  <a:pt x="280940" y="165444"/>
                </a:lnTo>
                <a:lnTo>
                  <a:pt x="281592" y="171124"/>
                </a:lnTo>
                <a:lnTo>
                  <a:pt x="282025" y="176815"/>
                </a:lnTo>
                <a:lnTo>
                  <a:pt x="282314" y="183467"/>
                </a:lnTo>
                <a:lnTo>
                  <a:pt x="282636" y="198478"/>
                </a:lnTo>
                <a:lnTo>
                  <a:pt x="281769" y="205529"/>
                </a:lnTo>
                <a:lnTo>
                  <a:pt x="280239" y="212135"/>
                </a:lnTo>
                <a:lnTo>
                  <a:pt x="278266" y="218443"/>
                </a:lnTo>
                <a:lnTo>
                  <a:pt x="275999" y="224554"/>
                </a:lnTo>
                <a:lnTo>
                  <a:pt x="273534" y="230533"/>
                </a:lnTo>
                <a:lnTo>
                  <a:pt x="270939" y="236424"/>
                </a:lnTo>
                <a:lnTo>
                  <a:pt x="267304" y="242256"/>
                </a:lnTo>
                <a:lnTo>
                  <a:pt x="262975" y="248049"/>
                </a:lnTo>
                <a:lnTo>
                  <a:pt x="258185" y="253816"/>
                </a:lnTo>
                <a:lnTo>
                  <a:pt x="253086" y="259567"/>
                </a:lnTo>
                <a:lnTo>
                  <a:pt x="242341" y="271035"/>
                </a:lnTo>
                <a:lnTo>
                  <a:pt x="230132" y="283650"/>
                </a:lnTo>
                <a:lnTo>
                  <a:pt x="225811" y="287075"/>
                </a:lnTo>
                <a:lnTo>
                  <a:pt x="221026" y="290312"/>
                </a:lnTo>
                <a:lnTo>
                  <a:pt x="215931" y="293421"/>
                </a:lnTo>
                <a:lnTo>
                  <a:pt x="210629" y="295495"/>
                </a:lnTo>
                <a:lnTo>
                  <a:pt x="205189" y="296876"/>
                </a:lnTo>
                <a:lnTo>
                  <a:pt x="199658" y="297798"/>
                </a:lnTo>
                <a:lnTo>
                  <a:pt x="194066" y="298412"/>
                </a:lnTo>
                <a:lnTo>
                  <a:pt x="188432" y="298822"/>
                </a:lnTo>
                <a:lnTo>
                  <a:pt x="182772" y="299095"/>
                </a:lnTo>
                <a:lnTo>
                  <a:pt x="168862" y="299398"/>
                </a:lnTo>
                <a:lnTo>
                  <a:pt x="141200" y="299592"/>
                </a:lnTo>
                <a:lnTo>
                  <a:pt x="135091" y="298656"/>
                </a:lnTo>
                <a:lnTo>
                  <a:pt x="129114" y="297079"/>
                </a:lnTo>
                <a:lnTo>
                  <a:pt x="123223" y="295076"/>
                </a:lnTo>
                <a:lnTo>
                  <a:pt x="117392" y="293740"/>
                </a:lnTo>
                <a:lnTo>
                  <a:pt x="111599" y="292849"/>
                </a:lnTo>
                <a:lnTo>
                  <a:pt x="105832" y="292256"/>
                </a:lnTo>
                <a:lnTo>
                  <a:pt x="100082" y="290908"/>
                </a:lnTo>
                <a:lnTo>
                  <a:pt x="94344" y="289056"/>
                </a:lnTo>
                <a:lnTo>
                  <a:pt x="88614" y="286869"/>
                </a:lnTo>
                <a:lnTo>
                  <a:pt x="82889" y="284459"/>
                </a:lnTo>
                <a:lnTo>
                  <a:pt x="77166" y="281900"/>
                </a:lnTo>
                <a:lnTo>
                  <a:pt x="71447" y="279241"/>
                </a:lnTo>
                <a:lnTo>
                  <a:pt x="66681" y="277468"/>
                </a:lnTo>
                <a:lnTo>
                  <a:pt x="58846" y="275499"/>
                </a:lnTo>
                <a:lnTo>
                  <a:pt x="52189" y="274624"/>
                </a:lnTo>
                <a:lnTo>
                  <a:pt x="49081" y="274390"/>
                </a:lnTo>
                <a:lnTo>
                  <a:pt x="47008" y="273282"/>
                </a:lnTo>
                <a:lnTo>
                  <a:pt x="45626" y="271591"/>
                </a:lnTo>
                <a:lnTo>
                  <a:pt x="44705" y="269511"/>
                </a:lnTo>
                <a:lnTo>
                  <a:pt x="43139" y="268124"/>
                </a:lnTo>
                <a:lnTo>
                  <a:pt x="41142" y="267200"/>
                </a:lnTo>
                <a:lnTo>
                  <a:pt x="34290" y="2653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15"/>
          <p:cNvSpPr/>
          <p:nvPr/>
        </p:nvSpPr>
        <p:spPr>
          <a:xfrm>
            <a:off x="6620827" y="3814881"/>
            <a:ext cx="59891" cy="85127"/>
          </a:xfrm>
          <a:custGeom>
            <a:avLst/>
            <a:gdLst/>
            <a:ahLst/>
            <a:cxnLst/>
            <a:rect l="0" t="0" r="0" b="0"/>
            <a:pathLst>
              <a:path w="59891" h="85127">
                <a:moveTo>
                  <a:pt x="8573" y="68461"/>
                </a:moveTo>
                <a:lnTo>
                  <a:pt x="8573" y="52861"/>
                </a:lnTo>
                <a:lnTo>
                  <a:pt x="9525" y="52346"/>
                </a:lnTo>
                <a:lnTo>
                  <a:pt x="11113" y="52003"/>
                </a:lnTo>
                <a:lnTo>
                  <a:pt x="13123" y="51774"/>
                </a:lnTo>
                <a:lnTo>
                  <a:pt x="15416" y="50669"/>
                </a:lnTo>
                <a:lnTo>
                  <a:pt x="17898" y="48980"/>
                </a:lnTo>
                <a:lnTo>
                  <a:pt x="20504" y="46901"/>
                </a:lnTo>
                <a:lnTo>
                  <a:pt x="23195" y="45515"/>
                </a:lnTo>
                <a:lnTo>
                  <a:pt x="25940" y="44591"/>
                </a:lnTo>
                <a:lnTo>
                  <a:pt x="32641" y="43109"/>
                </a:lnTo>
                <a:lnTo>
                  <a:pt x="34143" y="42987"/>
                </a:lnTo>
                <a:lnTo>
                  <a:pt x="36097" y="42906"/>
                </a:lnTo>
                <a:lnTo>
                  <a:pt x="40809" y="42816"/>
                </a:lnTo>
                <a:lnTo>
                  <a:pt x="50964" y="42747"/>
                </a:lnTo>
                <a:lnTo>
                  <a:pt x="51226" y="45285"/>
                </a:lnTo>
                <a:lnTo>
                  <a:pt x="51394" y="50125"/>
                </a:lnTo>
                <a:lnTo>
                  <a:pt x="51434" y="59504"/>
                </a:lnTo>
                <a:lnTo>
                  <a:pt x="50482" y="60585"/>
                </a:lnTo>
                <a:lnTo>
                  <a:pt x="46884" y="64326"/>
                </a:lnTo>
                <a:lnTo>
                  <a:pt x="44591" y="65704"/>
                </a:lnTo>
                <a:lnTo>
                  <a:pt x="42110" y="66623"/>
                </a:lnTo>
                <a:lnTo>
                  <a:pt x="39503" y="67236"/>
                </a:lnTo>
                <a:lnTo>
                  <a:pt x="37766" y="66692"/>
                </a:lnTo>
                <a:lnTo>
                  <a:pt x="36607" y="65376"/>
                </a:lnTo>
                <a:lnTo>
                  <a:pt x="35834" y="63547"/>
                </a:lnTo>
                <a:lnTo>
                  <a:pt x="34368" y="62328"/>
                </a:lnTo>
                <a:lnTo>
                  <a:pt x="32437" y="61515"/>
                </a:lnTo>
                <a:lnTo>
                  <a:pt x="30197" y="60973"/>
                </a:lnTo>
                <a:lnTo>
                  <a:pt x="28704" y="59659"/>
                </a:lnTo>
                <a:lnTo>
                  <a:pt x="27709" y="57831"/>
                </a:lnTo>
                <a:lnTo>
                  <a:pt x="26111" y="52603"/>
                </a:lnTo>
                <a:lnTo>
                  <a:pt x="25027" y="51221"/>
                </a:lnTo>
                <a:lnTo>
                  <a:pt x="23352" y="49348"/>
                </a:lnTo>
                <a:lnTo>
                  <a:pt x="21283" y="47146"/>
                </a:lnTo>
                <a:lnTo>
                  <a:pt x="19904" y="44726"/>
                </a:lnTo>
                <a:lnTo>
                  <a:pt x="18984" y="42161"/>
                </a:lnTo>
                <a:lnTo>
                  <a:pt x="18371" y="39498"/>
                </a:lnTo>
                <a:lnTo>
                  <a:pt x="17963" y="36769"/>
                </a:lnTo>
                <a:lnTo>
                  <a:pt x="17691" y="33998"/>
                </a:lnTo>
                <a:lnTo>
                  <a:pt x="17508" y="31198"/>
                </a:lnTo>
                <a:lnTo>
                  <a:pt x="18340" y="28379"/>
                </a:lnTo>
                <a:lnTo>
                  <a:pt x="19846" y="25548"/>
                </a:lnTo>
                <a:lnTo>
                  <a:pt x="24558" y="18709"/>
                </a:lnTo>
                <a:lnTo>
                  <a:pt x="25897" y="18148"/>
                </a:lnTo>
                <a:lnTo>
                  <a:pt x="27743" y="17774"/>
                </a:lnTo>
                <a:lnTo>
                  <a:pt x="32997" y="17174"/>
                </a:lnTo>
                <a:lnTo>
                  <a:pt x="34380" y="17125"/>
                </a:lnTo>
                <a:lnTo>
                  <a:pt x="43445" y="17045"/>
                </a:lnTo>
                <a:lnTo>
                  <a:pt x="46108" y="17039"/>
                </a:lnTo>
                <a:lnTo>
                  <a:pt x="47884" y="17987"/>
                </a:lnTo>
                <a:lnTo>
                  <a:pt x="49068" y="19572"/>
                </a:lnTo>
                <a:lnTo>
                  <a:pt x="49857" y="21581"/>
                </a:lnTo>
                <a:lnTo>
                  <a:pt x="50383" y="23873"/>
                </a:lnTo>
                <a:lnTo>
                  <a:pt x="50734" y="26353"/>
                </a:lnTo>
                <a:lnTo>
                  <a:pt x="50968" y="28959"/>
                </a:lnTo>
                <a:lnTo>
                  <a:pt x="51123" y="31649"/>
                </a:lnTo>
                <a:lnTo>
                  <a:pt x="51296" y="37178"/>
                </a:lnTo>
                <a:lnTo>
                  <a:pt x="51427" y="51148"/>
                </a:lnTo>
                <a:lnTo>
                  <a:pt x="51435" y="66873"/>
                </a:lnTo>
                <a:lnTo>
                  <a:pt x="50482" y="67402"/>
                </a:lnTo>
                <a:lnTo>
                  <a:pt x="48895" y="67755"/>
                </a:lnTo>
                <a:lnTo>
                  <a:pt x="46884" y="67990"/>
                </a:lnTo>
                <a:lnTo>
                  <a:pt x="44591" y="68147"/>
                </a:lnTo>
                <a:lnTo>
                  <a:pt x="42110" y="68252"/>
                </a:lnTo>
                <a:lnTo>
                  <a:pt x="35834" y="68420"/>
                </a:lnTo>
                <a:lnTo>
                  <a:pt x="34368" y="67481"/>
                </a:lnTo>
                <a:lnTo>
                  <a:pt x="32437" y="65903"/>
                </a:lnTo>
                <a:lnTo>
                  <a:pt x="30197" y="63898"/>
                </a:lnTo>
                <a:lnTo>
                  <a:pt x="28704" y="61609"/>
                </a:lnTo>
                <a:lnTo>
                  <a:pt x="27709" y="59131"/>
                </a:lnTo>
                <a:lnTo>
                  <a:pt x="27045" y="56526"/>
                </a:lnTo>
                <a:lnTo>
                  <a:pt x="25650" y="53837"/>
                </a:lnTo>
                <a:lnTo>
                  <a:pt x="23768" y="51091"/>
                </a:lnTo>
                <a:lnTo>
                  <a:pt x="21560" y="48309"/>
                </a:lnTo>
                <a:lnTo>
                  <a:pt x="20088" y="44549"/>
                </a:lnTo>
                <a:lnTo>
                  <a:pt x="19107" y="40137"/>
                </a:lnTo>
                <a:lnTo>
                  <a:pt x="18453" y="35291"/>
                </a:lnTo>
                <a:lnTo>
                  <a:pt x="18017" y="31108"/>
                </a:lnTo>
                <a:lnTo>
                  <a:pt x="17726" y="27366"/>
                </a:lnTo>
                <a:lnTo>
                  <a:pt x="17532" y="23919"/>
                </a:lnTo>
                <a:lnTo>
                  <a:pt x="17317" y="17550"/>
                </a:lnTo>
                <a:lnTo>
                  <a:pt x="17179" y="10250"/>
                </a:lnTo>
                <a:lnTo>
                  <a:pt x="18120" y="8699"/>
                </a:lnTo>
                <a:lnTo>
                  <a:pt x="19701" y="6712"/>
                </a:lnTo>
                <a:lnTo>
                  <a:pt x="24529" y="1231"/>
                </a:lnTo>
                <a:lnTo>
                  <a:pt x="25878" y="781"/>
                </a:lnTo>
                <a:lnTo>
                  <a:pt x="27729" y="481"/>
                </a:lnTo>
                <a:lnTo>
                  <a:pt x="29916" y="281"/>
                </a:lnTo>
                <a:lnTo>
                  <a:pt x="32327" y="148"/>
                </a:lnTo>
                <a:lnTo>
                  <a:pt x="37545" y="0"/>
                </a:lnTo>
                <a:lnTo>
                  <a:pt x="40270" y="913"/>
                </a:lnTo>
                <a:lnTo>
                  <a:pt x="43039" y="2473"/>
                </a:lnTo>
                <a:lnTo>
                  <a:pt x="45838" y="4467"/>
                </a:lnTo>
                <a:lnTo>
                  <a:pt x="47703" y="6748"/>
                </a:lnTo>
                <a:lnTo>
                  <a:pt x="48948" y="9222"/>
                </a:lnTo>
                <a:lnTo>
                  <a:pt x="49776" y="11823"/>
                </a:lnTo>
                <a:lnTo>
                  <a:pt x="51282" y="15463"/>
                </a:lnTo>
                <a:lnTo>
                  <a:pt x="53238" y="19794"/>
                </a:lnTo>
                <a:lnTo>
                  <a:pt x="55494" y="24586"/>
                </a:lnTo>
                <a:lnTo>
                  <a:pt x="56999" y="28734"/>
                </a:lnTo>
                <a:lnTo>
                  <a:pt x="58002" y="32451"/>
                </a:lnTo>
                <a:lnTo>
                  <a:pt x="58671" y="35882"/>
                </a:lnTo>
                <a:lnTo>
                  <a:pt x="59117" y="39122"/>
                </a:lnTo>
                <a:lnTo>
                  <a:pt x="59414" y="42234"/>
                </a:lnTo>
                <a:lnTo>
                  <a:pt x="59611" y="45261"/>
                </a:lnTo>
                <a:lnTo>
                  <a:pt x="59831" y="53705"/>
                </a:lnTo>
                <a:lnTo>
                  <a:pt x="59890" y="58624"/>
                </a:lnTo>
                <a:lnTo>
                  <a:pt x="58976" y="61903"/>
                </a:lnTo>
                <a:lnTo>
                  <a:pt x="57415" y="64089"/>
                </a:lnTo>
                <a:lnTo>
                  <a:pt x="55422" y="65546"/>
                </a:lnTo>
                <a:lnTo>
                  <a:pt x="53140" y="67470"/>
                </a:lnTo>
                <a:lnTo>
                  <a:pt x="50667" y="69706"/>
                </a:lnTo>
                <a:lnTo>
                  <a:pt x="45379" y="74729"/>
                </a:lnTo>
                <a:lnTo>
                  <a:pt x="35939" y="83986"/>
                </a:lnTo>
                <a:lnTo>
                  <a:pt x="34437" y="84526"/>
                </a:lnTo>
                <a:lnTo>
                  <a:pt x="32483" y="84886"/>
                </a:lnTo>
                <a:lnTo>
                  <a:pt x="30228" y="85126"/>
                </a:lnTo>
                <a:lnTo>
                  <a:pt x="27771" y="84334"/>
                </a:lnTo>
                <a:lnTo>
                  <a:pt x="25182" y="82853"/>
                </a:lnTo>
                <a:lnTo>
                  <a:pt x="22503" y="80913"/>
                </a:lnTo>
                <a:lnTo>
                  <a:pt x="19765" y="78667"/>
                </a:lnTo>
                <a:lnTo>
                  <a:pt x="16987" y="76218"/>
                </a:lnTo>
                <a:lnTo>
                  <a:pt x="10234" y="69993"/>
                </a:lnTo>
                <a:lnTo>
                  <a:pt x="8728" y="67578"/>
                </a:lnTo>
                <a:lnTo>
                  <a:pt x="6771" y="64062"/>
                </a:lnTo>
                <a:lnTo>
                  <a:pt x="4515" y="59813"/>
                </a:lnTo>
                <a:lnTo>
                  <a:pt x="3009" y="56028"/>
                </a:lnTo>
                <a:lnTo>
                  <a:pt x="2006" y="52553"/>
                </a:lnTo>
                <a:lnTo>
                  <a:pt x="1338" y="49283"/>
                </a:lnTo>
                <a:lnTo>
                  <a:pt x="892" y="46151"/>
                </a:lnTo>
                <a:lnTo>
                  <a:pt x="595" y="43110"/>
                </a:lnTo>
                <a:lnTo>
                  <a:pt x="396" y="40130"/>
                </a:lnTo>
                <a:lnTo>
                  <a:pt x="264" y="37192"/>
                </a:lnTo>
                <a:lnTo>
                  <a:pt x="34" y="27313"/>
                </a:lnTo>
                <a:lnTo>
                  <a:pt x="0" y="170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16"/>
          <p:cNvSpPr/>
          <p:nvPr/>
        </p:nvSpPr>
        <p:spPr>
          <a:xfrm>
            <a:off x="6389370" y="3592274"/>
            <a:ext cx="59869" cy="68140"/>
          </a:xfrm>
          <a:custGeom>
            <a:avLst/>
            <a:gdLst/>
            <a:ahLst/>
            <a:cxnLst/>
            <a:rect l="0" t="0" r="0" b="0"/>
            <a:pathLst>
              <a:path w="59869" h="68140">
                <a:moveTo>
                  <a:pt x="8572" y="33893"/>
                </a:moveTo>
                <a:lnTo>
                  <a:pt x="8572" y="29342"/>
                </a:lnTo>
                <a:lnTo>
                  <a:pt x="9525" y="28001"/>
                </a:lnTo>
                <a:lnTo>
                  <a:pt x="11112" y="27108"/>
                </a:lnTo>
                <a:lnTo>
                  <a:pt x="15953" y="25674"/>
                </a:lnTo>
                <a:lnTo>
                  <a:pt x="16350" y="24604"/>
                </a:lnTo>
                <a:lnTo>
                  <a:pt x="16615" y="22937"/>
                </a:lnTo>
                <a:lnTo>
                  <a:pt x="16791" y="20874"/>
                </a:lnTo>
                <a:lnTo>
                  <a:pt x="17862" y="19499"/>
                </a:lnTo>
                <a:lnTo>
                  <a:pt x="19528" y="18582"/>
                </a:lnTo>
                <a:lnTo>
                  <a:pt x="21591" y="17971"/>
                </a:lnTo>
                <a:lnTo>
                  <a:pt x="23919" y="17563"/>
                </a:lnTo>
                <a:lnTo>
                  <a:pt x="26424" y="17292"/>
                </a:lnTo>
                <a:lnTo>
                  <a:pt x="29045" y="17110"/>
                </a:lnTo>
                <a:lnTo>
                  <a:pt x="31746" y="17942"/>
                </a:lnTo>
                <a:lnTo>
                  <a:pt x="34499" y="19449"/>
                </a:lnTo>
                <a:lnTo>
                  <a:pt x="41210" y="24161"/>
                </a:lnTo>
                <a:lnTo>
                  <a:pt x="42713" y="25500"/>
                </a:lnTo>
                <a:lnTo>
                  <a:pt x="46923" y="29528"/>
                </a:lnTo>
                <a:lnTo>
                  <a:pt x="58420" y="40891"/>
                </a:lnTo>
                <a:lnTo>
                  <a:pt x="58949" y="42368"/>
                </a:lnTo>
                <a:lnTo>
                  <a:pt x="59302" y="44306"/>
                </a:lnTo>
                <a:lnTo>
                  <a:pt x="59868" y="49708"/>
                </a:lnTo>
                <a:lnTo>
                  <a:pt x="58961" y="51104"/>
                </a:lnTo>
                <a:lnTo>
                  <a:pt x="57405" y="52987"/>
                </a:lnTo>
                <a:lnTo>
                  <a:pt x="52614" y="58302"/>
                </a:lnTo>
                <a:lnTo>
                  <a:pt x="51268" y="58738"/>
                </a:lnTo>
                <a:lnTo>
                  <a:pt x="49419" y="59029"/>
                </a:lnTo>
                <a:lnTo>
                  <a:pt x="44157" y="59496"/>
                </a:lnTo>
                <a:lnTo>
                  <a:pt x="40898" y="59560"/>
                </a:lnTo>
                <a:lnTo>
                  <a:pt x="38695" y="59577"/>
                </a:lnTo>
                <a:lnTo>
                  <a:pt x="36274" y="58636"/>
                </a:lnTo>
                <a:lnTo>
                  <a:pt x="33708" y="57055"/>
                </a:lnTo>
                <a:lnTo>
                  <a:pt x="31044" y="55050"/>
                </a:lnTo>
                <a:lnTo>
                  <a:pt x="29269" y="52760"/>
                </a:lnTo>
                <a:lnTo>
                  <a:pt x="28085" y="50281"/>
                </a:lnTo>
                <a:lnTo>
                  <a:pt x="27296" y="47676"/>
                </a:lnTo>
                <a:lnTo>
                  <a:pt x="25817" y="44987"/>
                </a:lnTo>
                <a:lnTo>
                  <a:pt x="23879" y="42241"/>
                </a:lnTo>
                <a:lnTo>
                  <a:pt x="21634" y="39458"/>
                </a:lnTo>
                <a:lnTo>
                  <a:pt x="20137" y="36651"/>
                </a:lnTo>
                <a:lnTo>
                  <a:pt x="19140" y="33827"/>
                </a:lnTo>
                <a:lnTo>
                  <a:pt x="18474" y="30991"/>
                </a:lnTo>
                <a:lnTo>
                  <a:pt x="18031" y="28149"/>
                </a:lnTo>
                <a:lnTo>
                  <a:pt x="17736" y="25301"/>
                </a:lnTo>
                <a:lnTo>
                  <a:pt x="17538" y="22450"/>
                </a:lnTo>
                <a:lnTo>
                  <a:pt x="17407" y="19597"/>
                </a:lnTo>
                <a:lnTo>
                  <a:pt x="17262" y="13887"/>
                </a:lnTo>
                <a:lnTo>
                  <a:pt x="18175" y="11983"/>
                </a:lnTo>
                <a:lnTo>
                  <a:pt x="19737" y="10714"/>
                </a:lnTo>
                <a:lnTo>
                  <a:pt x="21730" y="9868"/>
                </a:lnTo>
                <a:lnTo>
                  <a:pt x="23059" y="8351"/>
                </a:lnTo>
                <a:lnTo>
                  <a:pt x="23945" y="6388"/>
                </a:lnTo>
                <a:lnTo>
                  <a:pt x="24536" y="4127"/>
                </a:lnTo>
                <a:lnTo>
                  <a:pt x="25882" y="2618"/>
                </a:lnTo>
                <a:lnTo>
                  <a:pt x="27732" y="1613"/>
                </a:lnTo>
                <a:lnTo>
                  <a:pt x="32994" y="0"/>
                </a:lnTo>
                <a:lnTo>
                  <a:pt x="34378" y="821"/>
                </a:lnTo>
                <a:lnTo>
                  <a:pt x="36254" y="2320"/>
                </a:lnTo>
                <a:lnTo>
                  <a:pt x="38457" y="4271"/>
                </a:lnTo>
                <a:lnTo>
                  <a:pt x="43444" y="8980"/>
                </a:lnTo>
                <a:lnTo>
                  <a:pt x="46108" y="11570"/>
                </a:lnTo>
                <a:lnTo>
                  <a:pt x="47883" y="14248"/>
                </a:lnTo>
                <a:lnTo>
                  <a:pt x="49067" y="16987"/>
                </a:lnTo>
                <a:lnTo>
                  <a:pt x="49857" y="19765"/>
                </a:lnTo>
                <a:lnTo>
                  <a:pt x="51335" y="22569"/>
                </a:lnTo>
                <a:lnTo>
                  <a:pt x="53273" y="25391"/>
                </a:lnTo>
                <a:lnTo>
                  <a:pt x="55518" y="28225"/>
                </a:lnTo>
                <a:lnTo>
                  <a:pt x="57014" y="31067"/>
                </a:lnTo>
                <a:lnTo>
                  <a:pt x="58012" y="33914"/>
                </a:lnTo>
                <a:lnTo>
                  <a:pt x="58677" y="36764"/>
                </a:lnTo>
                <a:lnTo>
                  <a:pt x="58168" y="39617"/>
                </a:lnTo>
                <a:lnTo>
                  <a:pt x="56876" y="42472"/>
                </a:lnTo>
                <a:lnTo>
                  <a:pt x="55062" y="45327"/>
                </a:lnTo>
                <a:lnTo>
                  <a:pt x="53853" y="48184"/>
                </a:lnTo>
                <a:lnTo>
                  <a:pt x="53047" y="51040"/>
                </a:lnTo>
                <a:lnTo>
                  <a:pt x="52510" y="53897"/>
                </a:lnTo>
                <a:lnTo>
                  <a:pt x="51198" y="56754"/>
                </a:lnTo>
                <a:lnTo>
                  <a:pt x="49373" y="59611"/>
                </a:lnTo>
                <a:lnTo>
                  <a:pt x="44148" y="66490"/>
                </a:lnTo>
                <a:lnTo>
                  <a:pt x="42767" y="67054"/>
                </a:lnTo>
                <a:lnTo>
                  <a:pt x="40894" y="67431"/>
                </a:lnTo>
                <a:lnTo>
                  <a:pt x="38693" y="67681"/>
                </a:lnTo>
                <a:lnTo>
                  <a:pt x="36273" y="67849"/>
                </a:lnTo>
                <a:lnTo>
                  <a:pt x="33707" y="67960"/>
                </a:lnTo>
                <a:lnTo>
                  <a:pt x="27295" y="68139"/>
                </a:lnTo>
                <a:lnTo>
                  <a:pt x="25817" y="67201"/>
                </a:lnTo>
                <a:lnTo>
                  <a:pt x="23878" y="65624"/>
                </a:lnTo>
                <a:lnTo>
                  <a:pt x="21634" y="63619"/>
                </a:lnTo>
                <a:lnTo>
                  <a:pt x="16600" y="58852"/>
                </a:lnTo>
                <a:lnTo>
                  <a:pt x="5607" y="48031"/>
                </a:lnTo>
                <a:lnTo>
                  <a:pt x="3738" y="45223"/>
                </a:lnTo>
                <a:lnTo>
                  <a:pt x="2492" y="42399"/>
                </a:lnTo>
                <a:lnTo>
                  <a:pt x="1661" y="39564"/>
                </a:lnTo>
                <a:lnTo>
                  <a:pt x="1107" y="36721"/>
                </a:lnTo>
                <a:lnTo>
                  <a:pt x="738" y="33874"/>
                </a:lnTo>
                <a:lnTo>
                  <a:pt x="145" y="27010"/>
                </a:lnTo>
                <a:lnTo>
                  <a:pt x="97" y="25495"/>
                </a:lnTo>
                <a:lnTo>
                  <a:pt x="0" y="16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17"/>
          <p:cNvSpPr/>
          <p:nvPr/>
        </p:nvSpPr>
        <p:spPr>
          <a:xfrm>
            <a:off x="6187575" y="3377565"/>
            <a:ext cx="38875" cy="68546"/>
          </a:xfrm>
          <a:custGeom>
            <a:avLst/>
            <a:gdLst/>
            <a:ahLst/>
            <a:cxnLst/>
            <a:rect l="0" t="0" r="0" b="0"/>
            <a:pathLst>
              <a:path w="38875" h="68546">
                <a:moveTo>
                  <a:pt x="13200" y="34289"/>
                </a:moveTo>
                <a:lnTo>
                  <a:pt x="13200" y="21271"/>
                </a:lnTo>
                <a:lnTo>
                  <a:pt x="14152" y="19895"/>
                </a:lnTo>
                <a:lnTo>
                  <a:pt x="15740" y="18978"/>
                </a:lnTo>
                <a:lnTo>
                  <a:pt x="20580" y="17507"/>
                </a:lnTo>
                <a:lnTo>
                  <a:pt x="21930" y="17386"/>
                </a:lnTo>
                <a:lnTo>
                  <a:pt x="23783" y="17306"/>
                </a:lnTo>
                <a:lnTo>
                  <a:pt x="29049" y="17177"/>
                </a:lnTo>
                <a:lnTo>
                  <a:pt x="29481" y="18118"/>
                </a:lnTo>
                <a:lnTo>
                  <a:pt x="29768" y="19699"/>
                </a:lnTo>
                <a:lnTo>
                  <a:pt x="29960" y="21705"/>
                </a:lnTo>
                <a:lnTo>
                  <a:pt x="31041" y="23042"/>
                </a:lnTo>
                <a:lnTo>
                  <a:pt x="32714" y="23934"/>
                </a:lnTo>
                <a:lnTo>
                  <a:pt x="34782" y="24528"/>
                </a:lnTo>
                <a:lnTo>
                  <a:pt x="36160" y="25877"/>
                </a:lnTo>
                <a:lnTo>
                  <a:pt x="37079" y="27729"/>
                </a:lnTo>
                <a:lnTo>
                  <a:pt x="37692" y="29916"/>
                </a:lnTo>
                <a:lnTo>
                  <a:pt x="38100" y="32326"/>
                </a:lnTo>
                <a:lnTo>
                  <a:pt x="38372" y="34886"/>
                </a:lnTo>
                <a:lnTo>
                  <a:pt x="38554" y="37545"/>
                </a:lnTo>
                <a:lnTo>
                  <a:pt x="37722" y="40270"/>
                </a:lnTo>
                <a:lnTo>
                  <a:pt x="36216" y="43039"/>
                </a:lnTo>
                <a:lnTo>
                  <a:pt x="34259" y="45838"/>
                </a:lnTo>
                <a:lnTo>
                  <a:pt x="32954" y="48656"/>
                </a:lnTo>
                <a:lnTo>
                  <a:pt x="32084" y="51487"/>
                </a:lnTo>
                <a:lnTo>
                  <a:pt x="30688" y="58324"/>
                </a:lnTo>
                <a:lnTo>
                  <a:pt x="30574" y="59837"/>
                </a:lnTo>
                <a:lnTo>
                  <a:pt x="30497" y="61799"/>
                </a:lnTo>
                <a:lnTo>
                  <a:pt x="30447" y="64059"/>
                </a:lnTo>
                <a:lnTo>
                  <a:pt x="29460" y="65566"/>
                </a:lnTo>
                <a:lnTo>
                  <a:pt x="27850" y="66571"/>
                </a:lnTo>
                <a:lnTo>
                  <a:pt x="22973" y="68183"/>
                </a:lnTo>
                <a:lnTo>
                  <a:pt x="21620" y="68315"/>
                </a:lnTo>
                <a:lnTo>
                  <a:pt x="19765" y="68403"/>
                </a:lnTo>
                <a:lnTo>
                  <a:pt x="17577" y="68462"/>
                </a:lnTo>
                <a:lnTo>
                  <a:pt x="16118" y="67549"/>
                </a:lnTo>
                <a:lnTo>
                  <a:pt x="15146" y="65987"/>
                </a:lnTo>
                <a:lnTo>
                  <a:pt x="14497" y="63994"/>
                </a:lnTo>
                <a:lnTo>
                  <a:pt x="13112" y="62665"/>
                </a:lnTo>
                <a:lnTo>
                  <a:pt x="11236" y="61779"/>
                </a:lnTo>
                <a:lnTo>
                  <a:pt x="9033" y="61189"/>
                </a:lnTo>
                <a:lnTo>
                  <a:pt x="7565" y="59842"/>
                </a:lnTo>
                <a:lnTo>
                  <a:pt x="6586" y="57992"/>
                </a:lnTo>
                <a:lnTo>
                  <a:pt x="5933" y="55806"/>
                </a:lnTo>
                <a:lnTo>
                  <a:pt x="5497" y="53397"/>
                </a:lnTo>
                <a:lnTo>
                  <a:pt x="5207" y="50838"/>
                </a:lnTo>
                <a:lnTo>
                  <a:pt x="5014" y="48179"/>
                </a:lnTo>
                <a:lnTo>
                  <a:pt x="4885" y="44502"/>
                </a:lnTo>
                <a:lnTo>
                  <a:pt x="4661" y="28567"/>
                </a:lnTo>
                <a:lnTo>
                  <a:pt x="5602" y="26665"/>
                </a:lnTo>
                <a:lnTo>
                  <a:pt x="7182" y="24444"/>
                </a:lnTo>
                <a:lnTo>
                  <a:pt x="12011" y="18587"/>
                </a:lnTo>
                <a:lnTo>
                  <a:pt x="13360" y="18106"/>
                </a:lnTo>
                <a:lnTo>
                  <a:pt x="15211" y="17785"/>
                </a:lnTo>
                <a:lnTo>
                  <a:pt x="17398" y="17572"/>
                </a:lnTo>
                <a:lnTo>
                  <a:pt x="19809" y="17430"/>
                </a:lnTo>
                <a:lnTo>
                  <a:pt x="25027" y="17271"/>
                </a:lnTo>
                <a:lnTo>
                  <a:pt x="27752" y="18181"/>
                </a:lnTo>
                <a:lnTo>
                  <a:pt x="30521" y="19741"/>
                </a:lnTo>
                <a:lnTo>
                  <a:pt x="33320" y="21733"/>
                </a:lnTo>
                <a:lnTo>
                  <a:pt x="35185" y="24013"/>
                </a:lnTo>
                <a:lnTo>
                  <a:pt x="36429" y="26486"/>
                </a:lnTo>
                <a:lnTo>
                  <a:pt x="37258" y="29087"/>
                </a:lnTo>
                <a:lnTo>
                  <a:pt x="37812" y="31774"/>
                </a:lnTo>
                <a:lnTo>
                  <a:pt x="38180" y="34517"/>
                </a:lnTo>
                <a:lnTo>
                  <a:pt x="38426" y="37299"/>
                </a:lnTo>
                <a:lnTo>
                  <a:pt x="38589" y="40106"/>
                </a:lnTo>
                <a:lnTo>
                  <a:pt x="38772" y="45765"/>
                </a:lnTo>
                <a:lnTo>
                  <a:pt x="38874" y="54306"/>
                </a:lnTo>
                <a:lnTo>
                  <a:pt x="37936" y="56206"/>
                </a:lnTo>
                <a:lnTo>
                  <a:pt x="36358" y="57473"/>
                </a:lnTo>
                <a:lnTo>
                  <a:pt x="34354" y="58318"/>
                </a:lnTo>
                <a:lnTo>
                  <a:pt x="33017" y="59833"/>
                </a:lnTo>
                <a:lnTo>
                  <a:pt x="32127" y="61796"/>
                </a:lnTo>
                <a:lnTo>
                  <a:pt x="31532" y="64057"/>
                </a:lnTo>
                <a:lnTo>
                  <a:pt x="30184" y="65565"/>
                </a:lnTo>
                <a:lnTo>
                  <a:pt x="28333" y="66570"/>
                </a:lnTo>
                <a:lnTo>
                  <a:pt x="23068" y="68182"/>
                </a:lnTo>
                <a:lnTo>
                  <a:pt x="21683" y="68315"/>
                </a:lnTo>
                <a:lnTo>
                  <a:pt x="19808" y="68403"/>
                </a:lnTo>
                <a:lnTo>
                  <a:pt x="15184" y="68501"/>
                </a:lnTo>
                <a:lnTo>
                  <a:pt x="9954" y="68545"/>
                </a:lnTo>
                <a:lnTo>
                  <a:pt x="8178" y="67604"/>
                </a:lnTo>
                <a:lnTo>
                  <a:pt x="6994" y="66024"/>
                </a:lnTo>
                <a:lnTo>
                  <a:pt x="6206" y="64018"/>
                </a:lnTo>
                <a:lnTo>
                  <a:pt x="4727" y="61729"/>
                </a:lnTo>
                <a:lnTo>
                  <a:pt x="2789" y="59250"/>
                </a:lnTo>
                <a:lnTo>
                  <a:pt x="544" y="56645"/>
                </a:lnTo>
                <a:lnTo>
                  <a:pt x="0" y="53955"/>
                </a:lnTo>
                <a:lnTo>
                  <a:pt x="590" y="51210"/>
                </a:lnTo>
                <a:lnTo>
                  <a:pt x="1935" y="48428"/>
                </a:lnTo>
                <a:lnTo>
                  <a:pt x="2833" y="44667"/>
                </a:lnTo>
                <a:lnTo>
                  <a:pt x="3431" y="40256"/>
                </a:lnTo>
                <a:lnTo>
                  <a:pt x="3830" y="35410"/>
                </a:lnTo>
                <a:lnTo>
                  <a:pt x="4095" y="31226"/>
                </a:lnTo>
                <a:lnTo>
                  <a:pt x="4391" y="24038"/>
                </a:lnTo>
                <a:lnTo>
                  <a:pt x="5422" y="20788"/>
                </a:lnTo>
                <a:lnTo>
                  <a:pt x="7062" y="17668"/>
                </a:lnTo>
                <a:lnTo>
                  <a:pt x="11987" y="10369"/>
                </a:lnTo>
                <a:lnTo>
                  <a:pt x="13344" y="8817"/>
                </a:lnTo>
                <a:lnTo>
                  <a:pt x="15201" y="6831"/>
                </a:lnTo>
                <a:lnTo>
                  <a:pt x="20474" y="1349"/>
                </a:lnTo>
                <a:lnTo>
                  <a:pt x="21859" y="899"/>
                </a:lnTo>
                <a:lnTo>
                  <a:pt x="23735" y="600"/>
                </a:lnTo>
                <a:lnTo>
                  <a:pt x="3034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18"/>
          <p:cNvSpPr/>
          <p:nvPr/>
        </p:nvSpPr>
        <p:spPr>
          <a:xfrm>
            <a:off x="6860861" y="3634740"/>
            <a:ext cx="42850" cy="51392"/>
          </a:xfrm>
          <a:custGeom>
            <a:avLst/>
            <a:gdLst/>
            <a:ahLst/>
            <a:cxnLst/>
            <a:rect l="0" t="0" r="0" b="0"/>
            <a:pathLst>
              <a:path w="42850" h="51392">
                <a:moveTo>
                  <a:pt x="34286" y="8572"/>
                </a:moveTo>
                <a:lnTo>
                  <a:pt x="41667" y="15953"/>
                </a:lnTo>
                <a:lnTo>
                  <a:pt x="42064" y="17303"/>
                </a:lnTo>
                <a:lnTo>
                  <a:pt x="42329" y="19155"/>
                </a:lnTo>
                <a:lnTo>
                  <a:pt x="42505" y="21343"/>
                </a:lnTo>
                <a:lnTo>
                  <a:pt x="42623" y="23753"/>
                </a:lnTo>
                <a:lnTo>
                  <a:pt x="42828" y="32714"/>
                </a:lnTo>
                <a:lnTo>
                  <a:pt x="42849" y="38374"/>
                </a:lnTo>
                <a:lnTo>
                  <a:pt x="41900" y="40822"/>
                </a:lnTo>
                <a:lnTo>
                  <a:pt x="40315" y="43407"/>
                </a:lnTo>
                <a:lnTo>
                  <a:pt x="38305" y="46083"/>
                </a:lnTo>
                <a:lnTo>
                  <a:pt x="36013" y="47867"/>
                </a:lnTo>
                <a:lnTo>
                  <a:pt x="33532" y="49056"/>
                </a:lnTo>
                <a:lnTo>
                  <a:pt x="27258" y="50965"/>
                </a:lnTo>
                <a:lnTo>
                  <a:pt x="25791" y="50169"/>
                </a:lnTo>
                <a:lnTo>
                  <a:pt x="23860" y="48686"/>
                </a:lnTo>
                <a:lnTo>
                  <a:pt x="18468" y="44012"/>
                </a:lnTo>
                <a:lnTo>
                  <a:pt x="15191" y="40834"/>
                </a:lnTo>
                <a:lnTo>
                  <a:pt x="12983" y="38652"/>
                </a:lnTo>
                <a:lnTo>
                  <a:pt x="11511" y="36246"/>
                </a:lnTo>
                <a:lnTo>
                  <a:pt x="10531" y="33689"/>
                </a:lnTo>
                <a:lnTo>
                  <a:pt x="9876" y="31031"/>
                </a:lnTo>
                <a:lnTo>
                  <a:pt x="9441" y="28308"/>
                </a:lnTo>
                <a:lnTo>
                  <a:pt x="9150" y="25539"/>
                </a:lnTo>
                <a:lnTo>
                  <a:pt x="8683" y="18803"/>
                </a:lnTo>
                <a:lnTo>
                  <a:pt x="9597" y="17297"/>
                </a:lnTo>
                <a:lnTo>
                  <a:pt x="11159" y="15341"/>
                </a:lnTo>
                <a:lnTo>
                  <a:pt x="13154" y="13085"/>
                </a:lnTo>
                <a:lnTo>
                  <a:pt x="14482" y="10628"/>
                </a:lnTo>
                <a:lnTo>
                  <a:pt x="15369" y="8038"/>
                </a:lnTo>
                <a:lnTo>
                  <a:pt x="16791" y="1587"/>
                </a:lnTo>
                <a:lnTo>
                  <a:pt x="17860" y="1058"/>
                </a:lnTo>
                <a:lnTo>
                  <a:pt x="19526" y="705"/>
                </a:lnTo>
                <a:lnTo>
                  <a:pt x="24491" y="139"/>
                </a:lnTo>
                <a:lnTo>
                  <a:pt x="25851" y="92"/>
                </a:lnTo>
                <a:lnTo>
                  <a:pt x="29902" y="41"/>
                </a:lnTo>
                <a:lnTo>
                  <a:pt x="32316" y="979"/>
                </a:lnTo>
                <a:lnTo>
                  <a:pt x="34878" y="2558"/>
                </a:lnTo>
                <a:lnTo>
                  <a:pt x="37538" y="4563"/>
                </a:lnTo>
                <a:lnTo>
                  <a:pt x="39312" y="6852"/>
                </a:lnTo>
                <a:lnTo>
                  <a:pt x="40494" y="9330"/>
                </a:lnTo>
                <a:lnTo>
                  <a:pt x="42392" y="15601"/>
                </a:lnTo>
                <a:lnTo>
                  <a:pt x="42547" y="17068"/>
                </a:lnTo>
                <a:lnTo>
                  <a:pt x="42651" y="18998"/>
                </a:lnTo>
                <a:lnTo>
                  <a:pt x="42767" y="23683"/>
                </a:lnTo>
                <a:lnTo>
                  <a:pt x="42818" y="28941"/>
                </a:lnTo>
                <a:lnTo>
                  <a:pt x="41879" y="31676"/>
                </a:lnTo>
                <a:lnTo>
                  <a:pt x="40300" y="34452"/>
                </a:lnTo>
                <a:lnTo>
                  <a:pt x="38296" y="37256"/>
                </a:lnTo>
                <a:lnTo>
                  <a:pt x="36007" y="40077"/>
                </a:lnTo>
                <a:lnTo>
                  <a:pt x="33529" y="42911"/>
                </a:lnTo>
                <a:lnTo>
                  <a:pt x="26171" y="50936"/>
                </a:lnTo>
                <a:lnTo>
                  <a:pt x="25065" y="51102"/>
                </a:lnTo>
                <a:lnTo>
                  <a:pt x="23376" y="51213"/>
                </a:lnTo>
                <a:lnTo>
                  <a:pt x="21298" y="51287"/>
                </a:lnTo>
                <a:lnTo>
                  <a:pt x="13822" y="51391"/>
                </a:lnTo>
                <a:lnTo>
                  <a:pt x="11119" y="50453"/>
                </a:lnTo>
                <a:lnTo>
                  <a:pt x="8363" y="48875"/>
                </a:lnTo>
                <a:lnTo>
                  <a:pt x="5574" y="46871"/>
                </a:lnTo>
                <a:lnTo>
                  <a:pt x="3715" y="44582"/>
                </a:lnTo>
                <a:lnTo>
                  <a:pt x="2475" y="42104"/>
                </a:lnTo>
                <a:lnTo>
                  <a:pt x="486" y="35834"/>
                </a:lnTo>
                <a:lnTo>
                  <a:pt x="323" y="34366"/>
                </a:lnTo>
                <a:lnTo>
                  <a:pt x="214" y="32436"/>
                </a:lnTo>
                <a:lnTo>
                  <a:pt x="93" y="27751"/>
                </a:lnTo>
                <a:lnTo>
                  <a:pt x="0" y="10233"/>
                </a:lnTo>
                <a:lnTo>
                  <a:pt x="951" y="8727"/>
                </a:lnTo>
                <a:lnTo>
                  <a:pt x="2538" y="6770"/>
                </a:lnTo>
                <a:lnTo>
                  <a:pt x="4548" y="4513"/>
                </a:lnTo>
                <a:lnTo>
                  <a:pt x="6841" y="3009"/>
                </a:lnTo>
                <a:lnTo>
                  <a:pt x="9322" y="2006"/>
                </a:lnTo>
                <a:lnTo>
                  <a:pt x="1714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19"/>
          <p:cNvSpPr/>
          <p:nvPr/>
        </p:nvSpPr>
        <p:spPr>
          <a:xfrm>
            <a:off x="7100891" y="3377565"/>
            <a:ext cx="51314" cy="76757"/>
          </a:xfrm>
          <a:custGeom>
            <a:avLst/>
            <a:gdLst/>
            <a:ahLst/>
            <a:cxnLst/>
            <a:rect l="0" t="0" r="0" b="0"/>
            <a:pathLst>
              <a:path w="51314" h="76757">
                <a:moveTo>
                  <a:pt x="25714" y="0"/>
                </a:moveTo>
                <a:lnTo>
                  <a:pt x="25714" y="4551"/>
                </a:lnTo>
                <a:lnTo>
                  <a:pt x="26666" y="5891"/>
                </a:lnTo>
                <a:lnTo>
                  <a:pt x="28254" y="6785"/>
                </a:lnTo>
                <a:lnTo>
                  <a:pt x="33095" y="8219"/>
                </a:lnTo>
                <a:lnTo>
                  <a:pt x="33492" y="9289"/>
                </a:lnTo>
                <a:lnTo>
                  <a:pt x="33757" y="10955"/>
                </a:lnTo>
                <a:lnTo>
                  <a:pt x="33933" y="13018"/>
                </a:lnTo>
                <a:lnTo>
                  <a:pt x="35003" y="14394"/>
                </a:lnTo>
                <a:lnTo>
                  <a:pt x="36669" y="15311"/>
                </a:lnTo>
                <a:lnTo>
                  <a:pt x="38732" y="15922"/>
                </a:lnTo>
                <a:lnTo>
                  <a:pt x="40108" y="17282"/>
                </a:lnTo>
                <a:lnTo>
                  <a:pt x="41025" y="19141"/>
                </a:lnTo>
                <a:lnTo>
                  <a:pt x="41636" y="21333"/>
                </a:lnTo>
                <a:lnTo>
                  <a:pt x="42044" y="23747"/>
                </a:lnTo>
                <a:lnTo>
                  <a:pt x="42315" y="26309"/>
                </a:lnTo>
                <a:lnTo>
                  <a:pt x="42752" y="32713"/>
                </a:lnTo>
                <a:lnTo>
                  <a:pt x="41835" y="34191"/>
                </a:lnTo>
                <a:lnTo>
                  <a:pt x="40271" y="36129"/>
                </a:lnTo>
                <a:lnTo>
                  <a:pt x="38276" y="38373"/>
                </a:lnTo>
                <a:lnTo>
                  <a:pt x="33520" y="43407"/>
                </a:lnTo>
                <a:lnTo>
                  <a:pt x="30917" y="46083"/>
                </a:lnTo>
                <a:lnTo>
                  <a:pt x="28230" y="47867"/>
                </a:lnTo>
                <a:lnTo>
                  <a:pt x="25487" y="49056"/>
                </a:lnTo>
                <a:lnTo>
                  <a:pt x="22705" y="49849"/>
                </a:lnTo>
                <a:lnTo>
                  <a:pt x="20850" y="51330"/>
                </a:lnTo>
                <a:lnTo>
                  <a:pt x="19613" y="53270"/>
                </a:lnTo>
                <a:lnTo>
                  <a:pt x="18789" y="55516"/>
                </a:lnTo>
                <a:lnTo>
                  <a:pt x="17287" y="57013"/>
                </a:lnTo>
                <a:lnTo>
                  <a:pt x="15334" y="58011"/>
                </a:lnTo>
                <a:lnTo>
                  <a:pt x="13079" y="58676"/>
                </a:lnTo>
                <a:lnTo>
                  <a:pt x="10622" y="59120"/>
                </a:lnTo>
                <a:lnTo>
                  <a:pt x="8033" y="59415"/>
                </a:lnTo>
                <a:lnTo>
                  <a:pt x="136" y="59997"/>
                </a:lnTo>
                <a:lnTo>
                  <a:pt x="89" y="59048"/>
                </a:lnTo>
                <a:lnTo>
                  <a:pt x="0" y="51788"/>
                </a:lnTo>
                <a:lnTo>
                  <a:pt x="951" y="50717"/>
                </a:lnTo>
                <a:lnTo>
                  <a:pt x="7377" y="44085"/>
                </a:lnTo>
                <a:lnTo>
                  <a:pt x="12767" y="38673"/>
                </a:lnTo>
                <a:lnTo>
                  <a:pt x="15177" y="37212"/>
                </a:lnTo>
                <a:lnTo>
                  <a:pt x="17737" y="36238"/>
                </a:lnTo>
                <a:lnTo>
                  <a:pt x="20396" y="35589"/>
                </a:lnTo>
                <a:lnTo>
                  <a:pt x="23121" y="35156"/>
                </a:lnTo>
                <a:lnTo>
                  <a:pt x="25891" y="34867"/>
                </a:lnTo>
                <a:lnTo>
                  <a:pt x="32628" y="34404"/>
                </a:lnTo>
                <a:lnTo>
                  <a:pt x="36089" y="34340"/>
                </a:lnTo>
                <a:lnTo>
                  <a:pt x="38345" y="34323"/>
                </a:lnTo>
                <a:lnTo>
                  <a:pt x="39850" y="35265"/>
                </a:lnTo>
                <a:lnTo>
                  <a:pt x="40853" y="36845"/>
                </a:lnTo>
                <a:lnTo>
                  <a:pt x="42462" y="41673"/>
                </a:lnTo>
                <a:lnTo>
                  <a:pt x="42594" y="43022"/>
                </a:lnTo>
                <a:lnTo>
                  <a:pt x="42683" y="44874"/>
                </a:lnTo>
                <a:lnTo>
                  <a:pt x="42780" y="49471"/>
                </a:lnTo>
                <a:lnTo>
                  <a:pt x="42824" y="54690"/>
                </a:lnTo>
                <a:lnTo>
                  <a:pt x="41883" y="57414"/>
                </a:lnTo>
                <a:lnTo>
                  <a:pt x="40303" y="60184"/>
                </a:lnTo>
                <a:lnTo>
                  <a:pt x="38298" y="62982"/>
                </a:lnTo>
                <a:lnTo>
                  <a:pt x="36008" y="64848"/>
                </a:lnTo>
                <a:lnTo>
                  <a:pt x="33529" y="66092"/>
                </a:lnTo>
                <a:lnTo>
                  <a:pt x="30924" y="66921"/>
                </a:lnTo>
                <a:lnTo>
                  <a:pt x="29187" y="68426"/>
                </a:lnTo>
                <a:lnTo>
                  <a:pt x="28029" y="70383"/>
                </a:lnTo>
                <a:lnTo>
                  <a:pt x="27258" y="72639"/>
                </a:lnTo>
                <a:lnTo>
                  <a:pt x="25791" y="74143"/>
                </a:lnTo>
                <a:lnTo>
                  <a:pt x="23860" y="75146"/>
                </a:lnTo>
                <a:lnTo>
                  <a:pt x="18468" y="76756"/>
                </a:lnTo>
                <a:lnTo>
                  <a:pt x="17073" y="75936"/>
                </a:lnTo>
                <a:lnTo>
                  <a:pt x="15191" y="74436"/>
                </a:lnTo>
                <a:lnTo>
                  <a:pt x="12983" y="72484"/>
                </a:lnTo>
                <a:lnTo>
                  <a:pt x="10560" y="71183"/>
                </a:lnTo>
                <a:lnTo>
                  <a:pt x="7991" y="70315"/>
                </a:lnTo>
                <a:lnTo>
                  <a:pt x="5326" y="69736"/>
                </a:lnTo>
                <a:lnTo>
                  <a:pt x="3549" y="68398"/>
                </a:lnTo>
                <a:lnTo>
                  <a:pt x="2365" y="66554"/>
                </a:lnTo>
                <a:lnTo>
                  <a:pt x="1576" y="64372"/>
                </a:lnTo>
                <a:lnTo>
                  <a:pt x="1049" y="61964"/>
                </a:lnTo>
                <a:lnTo>
                  <a:pt x="698" y="59407"/>
                </a:lnTo>
                <a:lnTo>
                  <a:pt x="464" y="56749"/>
                </a:lnTo>
                <a:lnTo>
                  <a:pt x="1260" y="54025"/>
                </a:lnTo>
                <a:lnTo>
                  <a:pt x="2744" y="51257"/>
                </a:lnTo>
                <a:lnTo>
                  <a:pt x="4685" y="48458"/>
                </a:lnTo>
                <a:lnTo>
                  <a:pt x="6932" y="45641"/>
                </a:lnTo>
                <a:lnTo>
                  <a:pt x="9383" y="42809"/>
                </a:lnTo>
                <a:lnTo>
                  <a:pt x="11968" y="39969"/>
                </a:lnTo>
                <a:lnTo>
                  <a:pt x="17383" y="34274"/>
                </a:lnTo>
                <a:lnTo>
                  <a:pt x="28619" y="22857"/>
                </a:lnTo>
                <a:lnTo>
                  <a:pt x="31461" y="20953"/>
                </a:lnTo>
                <a:lnTo>
                  <a:pt x="34307" y="19683"/>
                </a:lnTo>
                <a:lnTo>
                  <a:pt x="41169" y="17646"/>
                </a:lnTo>
                <a:lnTo>
                  <a:pt x="42685" y="17479"/>
                </a:lnTo>
                <a:lnTo>
                  <a:pt x="44648" y="17368"/>
                </a:lnTo>
                <a:lnTo>
                  <a:pt x="50091" y="17189"/>
                </a:lnTo>
                <a:lnTo>
                  <a:pt x="50538" y="18126"/>
                </a:lnTo>
                <a:lnTo>
                  <a:pt x="50836" y="19704"/>
                </a:lnTo>
                <a:lnTo>
                  <a:pt x="51035" y="21708"/>
                </a:lnTo>
                <a:lnTo>
                  <a:pt x="51167" y="23997"/>
                </a:lnTo>
                <a:lnTo>
                  <a:pt x="51313" y="29080"/>
                </a:lnTo>
                <a:lnTo>
                  <a:pt x="50400" y="32722"/>
                </a:lnTo>
                <a:lnTo>
                  <a:pt x="48839" y="37054"/>
                </a:lnTo>
                <a:lnTo>
                  <a:pt x="42859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20"/>
          <p:cNvSpPr/>
          <p:nvPr/>
        </p:nvSpPr>
        <p:spPr>
          <a:xfrm>
            <a:off x="7315200" y="3172219"/>
            <a:ext cx="73420" cy="50927"/>
          </a:xfrm>
          <a:custGeom>
            <a:avLst/>
            <a:gdLst/>
            <a:ahLst/>
            <a:cxnLst/>
            <a:rect l="0" t="0" r="0" b="0"/>
            <a:pathLst>
              <a:path w="73420" h="50927">
                <a:moveTo>
                  <a:pt x="0" y="25323"/>
                </a:moveTo>
                <a:lnTo>
                  <a:pt x="7380" y="17942"/>
                </a:lnTo>
                <a:lnTo>
                  <a:pt x="8731" y="17545"/>
                </a:lnTo>
                <a:lnTo>
                  <a:pt x="10583" y="17280"/>
                </a:lnTo>
                <a:lnTo>
                  <a:pt x="12770" y="17103"/>
                </a:lnTo>
                <a:lnTo>
                  <a:pt x="15181" y="16986"/>
                </a:lnTo>
                <a:lnTo>
                  <a:pt x="20400" y="16855"/>
                </a:lnTo>
                <a:lnTo>
                  <a:pt x="37182" y="16760"/>
                </a:lnTo>
                <a:lnTo>
                  <a:pt x="39075" y="17709"/>
                </a:lnTo>
                <a:lnTo>
                  <a:pt x="40337" y="19295"/>
                </a:lnTo>
                <a:lnTo>
                  <a:pt x="42364" y="24132"/>
                </a:lnTo>
                <a:lnTo>
                  <a:pt x="42529" y="25482"/>
                </a:lnTo>
                <a:lnTo>
                  <a:pt x="42641" y="27334"/>
                </a:lnTo>
                <a:lnTo>
                  <a:pt x="42819" y="32600"/>
                </a:lnTo>
                <a:lnTo>
                  <a:pt x="42858" y="41163"/>
                </a:lnTo>
                <a:lnTo>
                  <a:pt x="41907" y="42551"/>
                </a:lnTo>
                <a:lnTo>
                  <a:pt x="40321" y="44428"/>
                </a:lnTo>
                <a:lnTo>
                  <a:pt x="38310" y="46632"/>
                </a:lnTo>
                <a:lnTo>
                  <a:pt x="36017" y="48102"/>
                </a:lnTo>
                <a:lnTo>
                  <a:pt x="33537" y="49081"/>
                </a:lnTo>
                <a:lnTo>
                  <a:pt x="27261" y="50654"/>
                </a:lnTo>
                <a:lnTo>
                  <a:pt x="25795" y="50783"/>
                </a:lnTo>
                <a:lnTo>
                  <a:pt x="23864" y="50869"/>
                </a:lnTo>
                <a:lnTo>
                  <a:pt x="21624" y="50926"/>
                </a:lnTo>
                <a:lnTo>
                  <a:pt x="20131" y="50012"/>
                </a:lnTo>
                <a:lnTo>
                  <a:pt x="19136" y="48450"/>
                </a:lnTo>
                <a:lnTo>
                  <a:pt x="18471" y="46456"/>
                </a:lnTo>
                <a:lnTo>
                  <a:pt x="17077" y="45127"/>
                </a:lnTo>
                <a:lnTo>
                  <a:pt x="15195" y="44241"/>
                </a:lnTo>
                <a:lnTo>
                  <a:pt x="12986" y="43650"/>
                </a:lnTo>
                <a:lnTo>
                  <a:pt x="11515" y="42303"/>
                </a:lnTo>
                <a:lnTo>
                  <a:pt x="10534" y="40453"/>
                </a:lnTo>
                <a:lnTo>
                  <a:pt x="9880" y="38267"/>
                </a:lnTo>
                <a:lnTo>
                  <a:pt x="9444" y="35858"/>
                </a:lnTo>
                <a:lnTo>
                  <a:pt x="9153" y="33299"/>
                </a:lnTo>
                <a:lnTo>
                  <a:pt x="8687" y="26898"/>
                </a:lnTo>
                <a:lnTo>
                  <a:pt x="9601" y="25421"/>
                </a:lnTo>
                <a:lnTo>
                  <a:pt x="11163" y="23483"/>
                </a:lnTo>
                <a:lnTo>
                  <a:pt x="13157" y="21239"/>
                </a:lnTo>
                <a:lnTo>
                  <a:pt x="14486" y="18790"/>
                </a:lnTo>
                <a:lnTo>
                  <a:pt x="15372" y="16205"/>
                </a:lnTo>
                <a:lnTo>
                  <a:pt x="15963" y="13530"/>
                </a:lnTo>
                <a:lnTo>
                  <a:pt x="17309" y="11746"/>
                </a:lnTo>
                <a:lnTo>
                  <a:pt x="19160" y="10557"/>
                </a:lnTo>
                <a:lnTo>
                  <a:pt x="21345" y="9764"/>
                </a:lnTo>
                <a:lnTo>
                  <a:pt x="23755" y="8283"/>
                </a:lnTo>
                <a:lnTo>
                  <a:pt x="26314" y="6343"/>
                </a:lnTo>
                <a:lnTo>
                  <a:pt x="28972" y="4097"/>
                </a:lnTo>
                <a:lnTo>
                  <a:pt x="31698" y="2600"/>
                </a:lnTo>
                <a:lnTo>
                  <a:pt x="34466" y="1602"/>
                </a:lnTo>
                <a:lnTo>
                  <a:pt x="37265" y="936"/>
                </a:lnTo>
                <a:lnTo>
                  <a:pt x="40083" y="493"/>
                </a:lnTo>
                <a:lnTo>
                  <a:pt x="42915" y="197"/>
                </a:lnTo>
                <a:lnTo>
                  <a:pt x="45754" y="0"/>
                </a:lnTo>
                <a:lnTo>
                  <a:pt x="48600" y="821"/>
                </a:lnTo>
                <a:lnTo>
                  <a:pt x="51450" y="2321"/>
                </a:lnTo>
                <a:lnTo>
                  <a:pt x="54303" y="4273"/>
                </a:lnTo>
                <a:lnTo>
                  <a:pt x="57156" y="5575"/>
                </a:lnTo>
                <a:lnTo>
                  <a:pt x="60012" y="6443"/>
                </a:lnTo>
                <a:lnTo>
                  <a:pt x="62868" y="7021"/>
                </a:lnTo>
                <a:lnTo>
                  <a:pt x="64772" y="8359"/>
                </a:lnTo>
                <a:lnTo>
                  <a:pt x="66041" y="10204"/>
                </a:lnTo>
                <a:lnTo>
                  <a:pt x="66888" y="12386"/>
                </a:lnTo>
                <a:lnTo>
                  <a:pt x="67451" y="14794"/>
                </a:lnTo>
                <a:lnTo>
                  <a:pt x="67828" y="17351"/>
                </a:lnTo>
                <a:lnTo>
                  <a:pt x="68078" y="20008"/>
                </a:lnTo>
                <a:lnTo>
                  <a:pt x="69198" y="21780"/>
                </a:lnTo>
                <a:lnTo>
                  <a:pt x="70897" y="22961"/>
                </a:lnTo>
                <a:lnTo>
                  <a:pt x="72982" y="23748"/>
                </a:lnTo>
                <a:lnTo>
                  <a:pt x="73419" y="25226"/>
                </a:lnTo>
                <a:lnTo>
                  <a:pt x="72759" y="27163"/>
                </a:lnTo>
                <a:lnTo>
                  <a:pt x="69405" y="32566"/>
                </a:lnTo>
                <a:lnTo>
                  <a:pt x="68178" y="33962"/>
                </a:lnTo>
                <a:lnTo>
                  <a:pt x="61272" y="41160"/>
                </a:lnTo>
                <a:lnTo>
                  <a:pt x="59897" y="41596"/>
                </a:lnTo>
                <a:lnTo>
                  <a:pt x="58029" y="41887"/>
                </a:lnTo>
                <a:lnTo>
                  <a:pt x="55831" y="42081"/>
                </a:lnTo>
                <a:lnTo>
                  <a:pt x="54366" y="41257"/>
                </a:lnTo>
                <a:lnTo>
                  <a:pt x="53388" y="39756"/>
                </a:lnTo>
                <a:lnTo>
                  <a:pt x="52737" y="37802"/>
                </a:lnTo>
                <a:lnTo>
                  <a:pt x="51351" y="36500"/>
                </a:lnTo>
                <a:lnTo>
                  <a:pt x="49473" y="35632"/>
                </a:lnTo>
                <a:lnTo>
                  <a:pt x="47269" y="35053"/>
                </a:lnTo>
                <a:lnTo>
                  <a:pt x="45801" y="33715"/>
                </a:lnTo>
                <a:lnTo>
                  <a:pt x="44821" y="31870"/>
                </a:lnTo>
                <a:lnTo>
                  <a:pt x="43250" y="26616"/>
                </a:lnTo>
                <a:lnTo>
                  <a:pt x="43120" y="25233"/>
                </a:lnTo>
                <a:lnTo>
                  <a:pt x="43034" y="23358"/>
                </a:lnTo>
                <a:lnTo>
                  <a:pt x="42896" y="18056"/>
                </a:lnTo>
                <a:lnTo>
                  <a:pt x="42863" y="8293"/>
                </a:lnTo>
                <a:lnTo>
                  <a:pt x="42862" y="253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21"/>
          <p:cNvSpPr/>
          <p:nvPr/>
        </p:nvSpPr>
        <p:spPr>
          <a:xfrm>
            <a:off x="5943738" y="3163265"/>
            <a:ext cx="68399" cy="67260"/>
          </a:xfrm>
          <a:custGeom>
            <a:avLst/>
            <a:gdLst/>
            <a:ahLst/>
            <a:cxnLst/>
            <a:rect l="0" t="0" r="0" b="0"/>
            <a:pathLst>
              <a:path w="68399" h="67260">
                <a:moveTo>
                  <a:pt x="25579" y="25705"/>
                </a:moveTo>
                <a:lnTo>
                  <a:pt x="38349" y="38475"/>
                </a:lnTo>
                <a:lnTo>
                  <a:pt x="39808" y="40886"/>
                </a:lnTo>
                <a:lnTo>
                  <a:pt x="40780" y="43445"/>
                </a:lnTo>
                <a:lnTo>
                  <a:pt x="41428" y="46104"/>
                </a:lnTo>
                <a:lnTo>
                  <a:pt x="40907" y="47877"/>
                </a:lnTo>
                <a:lnTo>
                  <a:pt x="39608" y="49059"/>
                </a:lnTo>
                <a:lnTo>
                  <a:pt x="37789" y="49847"/>
                </a:lnTo>
                <a:lnTo>
                  <a:pt x="36577" y="51324"/>
                </a:lnTo>
                <a:lnTo>
                  <a:pt x="35768" y="53262"/>
                </a:lnTo>
                <a:lnTo>
                  <a:pt x="35229" y="55506"/>
                </a:lnTo>
                <a:lnTo>
                  <a:pt x="33918" y="57002"/>
                </a:lnTo>
                <a:lnTo>
                  <a:pt x="32091" y="58000"/>
                </a:lnTo>
                <a:lnTo>
                  <a:pt x="29920" y="58665"/>
                </a:lnTo>
                <a:lnTo>
                  <a:pt x="28473" y="60060"/>
                </a:lnTo>
                <a:lnTo>
                  <a:pt x="27509" y="61944"/>
                </a:lnTo>
                <a:lnTo>
                  <a:pt x="26866" y="64151"/>
                </a:lnTo>
                <a:lnTo>
                  <a:pt x="25484" y="65623"/>
                </a:lnTo>
                <a:lnTo>
                  <a:pt x="23610" y="66604"/>
                </a:lnTo>
                <a:lnTo>
                  <a:pt x="21409" y="67259"/>
                </a:lnTo>
                <a:lnTo>
                  <a:pt x="19942" y="66742"/>
                </a:lnTo>
                <a:lnTo>
                  <a:pt x="18963" y="65446"/>
                </a:lnTo>
                <a:lnTo>
                  <a:pt x="18312" y="63629"/>
                </a:lnTo>
                <a:lnTo>
                  <a:pt x="16924" y="62417"/>
                </a:lnTo>
                <a:lnTo>
                  <a:pt x="15047" y="61610"/>
                </a:lnTo>
                <a:lnTo>
                  <a:pt x="12842" y="61071"/>
                </a:lnTo>
                <a:lnTo>
                  <a:pt x="10421" y="59760"/>
                </a:lnTo>
                <a:lnTo>
                  <a:pt x="7853" y="57933"/>
                </a:lnTo>
                <a:lnTo>
                  <a:pt x="5189" y="55763"/>
                </a:lnTo>
                <a:lnTo>
                  <a:pt x="3414" y="53364"/>
                </a:lnTo>
                <a:lnTo>
                  <a:pt x="2230" y="50811"/>
                </a:lnTo>
                <a:lnTo>
                  <a:pt x="1440" y="48157"/>
                </a:lnTo>
                <a:lnTo>
                  <a:pt x="914" y="45436"/>
                </a:lnTo>
                <a:lnTo>
                  <a:pt x="563" y="42669"/>
                </a:lnTo>
                <a:lnTo>
                  <a:pt x="329" y="39871"/>
                </a:lnTo>
                <a:lnTo>
                  <a:pt x="173" y="37054"/>
                </a:lnTo>
                <a:lnTo>
                  <a:pt x="0" y="31384"/>
                </a:lnTo>
                <a:lnTo>
                  <a:pt x="906" y="28538"/>
                </a:lnTo>
                <a:lnTo>
                  <a:pt x="2463" y="25689"/>
                </a:lnTo>
                <a:lnTo>
                  <a:pt x="4453" y="22837"/>
                </a:lnTo>
                <a:lnTo>
                  <a:pt x="5780" y="19983"/>
                </a:lnTo>
                <a:lnTo>
                  <a:pt x="6665" y="17127"/>
                </a:lnTo>
                <a:lnTo>
                  <a:pt x="7254" y="14272"/>
                </a:lnTo>
                <a:lnTo>
                  <a:pt x="9553" y="11415"/>
                </a:lnTo>
                <a:lnTo>
                  <a:pt x="12990" y="8558"/>
                </a:lnTo>
                <a:lnTo>
                  <a:pt x="17186" y="5701"/>
                </a:lnTo>
                <a:lnTo>
                  <a:pt x="20937" y="3796"/>
                </a:lnTo>
                <a:lnTo>
                  <a:pt x="24389" y="2527"/>
                </a:lnTo>
                <a:lnTo>
                  <a:pt x="27643" y="1680"/>
                </a:lnTo>
                <a:lnTo>
                  <a:pt x="30765" y="1116"/>
                </a:lnTo>
                <a:lnTo>
                  <a:pt x="33799" y="739"/>
                </a:lnTo>
                <a:lnTo>
                  <a:pt x="36774" y="489"/>
                </a:lnTo>
                <a:lnTo>
                  <a:pt x="39710" y="322"/>
                </a:lnTo>
                <a:lnTo>
                  <a:pt x="45512" y="136"/>
                </a:lnTo>
                <a:lnTo>
                  <a:pt x="59860" y="7"/>
                </a:lnTo>
                <a:lnTo>
                  <a:pt x="62720" y="0"/>
                </a:lnTo>
                <a:lnTo>
                  <a:pt x="64628" y="1901"/>
                </a:lnTo>
                <a:lnTo>
                  <a:pt x="65899" y="5073"/>
                </a:lnTo>
                <a:lnTo>
                  <a:pt x="66746" y="9092"/>
                </a:lnTo>
                <a:lnTo>
                  <a:pt x="67311" y="12725"/>
                </a:lnTo>
                <a:lnTo>
                  <a:pt x="67688" y="16099"/>
                </a:lnTo>
                <a:lnTo>
                  <a:pt x="67939" y="19301"/>
                </a:lnTo>
                <a:lnTo>
                  <a:pt x="68107" y="22388"/>
                </a:lnTo>
                <a:lnTo>
                  <a:pt x="68293" y="28358"/>
                </a:lnTo>
                <a:lnTo>
                  <a:pt x="68398" y="37074"/>
                </a:lnTo>
                <a:lnTo>
                  <a:pt x="67460" y="39952"/>
                </a:lnTo>
                <a:lnTo>
                  <a:pt x="65882" y="42823"/>
                </a:lnTo>
                <a:lnTo>
                  <a:pt x="61057" y="49723"/>
                </a:lnTo>
                <a:lnTo>
                  <a:pt x="60661" y="51242"/>
                </a:lnTo>
                <a:lnTo>
                  <a:pt x="60397" y="53207"/>
                </a:lnTo>
                <a:lnTo>
                  <a:pt x="59869" y="599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22"/>
          <p:cNvSpPr/>
          <p:nvPr/>
        </p:nvSpPr>
        <p:spPr>
          <a:xfrm>
            <a:off x="6646544" y="3146107"/>
            <a:ext cx="797244" cy="728664"/>
          </a:xfrm>
          <a:custGeom>
            <a:avLst/>
            <a:gdLst/>
            <a:ahLst/>
            <a:cxnLst/>
            <a:rect l="0" t="0" r="0" b="0"/>
            <a:pathLst>
              <a:path w="797244" h="728664">
                <a:moveTo>
                  <a:pt x="0" y="728663"/>
                </a:moveTo>
                <a:lnTo>
                  <a:pt x="0" y="724112"/>
                </a:lnTo>
                <a:lnTo>
                  <a:pt x="954" y="722771"/>
                </a:lnTo>
                <a:lnTo>
                  <a:pt x="2541" y="721877"/>
                </a:lnTo>
                <a:lnTo>
                  <a:pt x="7382" y="720443"/>
                </a:lnTo>
                <a:lnTo>
                  <a:pt x="12771" y="715644"/>
                </a:lnTo>
                <a:lnTo>
                  <a:pt x="15182" y="714268"/>
                </a:lnTo>
                <a:lnTo>
                  <a:pt x="20400" y="712740"/>
                </a:lnTo>
                <a:lnTo>
                  <a:pt x="22172" y="711380"/>
                </a:lnTo>
                <a:lnTo>
                  <a:pt x="23355" y="709521"/>
                </a:lnTo>
                <a:lnTo>
                  <a:pt x="24143" y="707329"/>
                </a:lnTo>
                <a:lnTo>
                  <a:pt x="25620" y="705868"/>
                </a:lnTo>
                <a:lnTo>
                  <a:pt x="27557" y="704893"/>
                </a:lnTo>
                <a:lnTo>
                  <a:pt x="29802" y="704244"/>
                </a:lnTo>
                <a:lnTo>
                  <a:pt x="34836" y="700982"/>
                </a:lnTo>
                <a:lnTo>
                  <a:pt x="57172" y="680961"/>
                </a:lnTo>
                <a:lnTo>
                  <a:pt x="62875" y="678887"/>
                </a:lnTo>
                <a:lnTo>
                  <a:pt x="65730" y="676429"/>
                </a:lnTo>
                <a:lnTo>
                  <a:pt x="74297" y="665773"/>
                </a:lnTo>
                <a:lnTo>
                  <a:pt x="77154" y="663876"/>
                </a:lnTo>
                <a:lnTo>
                  <a:pt x="80012" y="662611"/>
                </a:lnTo>
                <a:lnTo>
                  <a:pt x="82869" y="659864"/>
                </a:lnTo>
                <a:lnTo>
                  <a:pt x="100013" y="637831"/>
                </a:lnTo>
                <a:lnTo>
                  <a:pt x="120015" y="617256"/>
                </a:lnTo>
                <a:lnTo>
                  <a:pt x="122873" y="614386"/>
                </a:lnTo>
                <a:lnTo>
                  <a:pt x="125731" y="612474"/>
                </a:lnTo>
                <a:lnTo>
                  <a:pt x="134303" y="608828"/>
                </a:lnTo>
                <a:lnTo>
                  <a:pt x="145733" y="599546"/>
                </a:lnTo>
                <a:lnTo>
                  <a:pt x="168593" y="577194"/>
                </a:lnTo>
                <a:lnTo>
                  <a:pt x="200025" y="545783"/>
                </a:lnTo>
                <a:lnTo>
                  <a:pt x="212408" y="528461"/>
                </a:lnTo>
                <a:lnTo>
                  <a:pt x="236379" y="508870"/>
                </a:lnTo>
                <a:lnTo>
                  <a:pt x="257129" y="488647"/>
                </a:lnTo>
                <a:lnTo>
                  <a:pt x="294323" y="451485"/>
                </a:lnTo>
                <a:lnTo>
                  <a:pt x="318850" y="434340"/>
                </a:lnTo>
                <a:lnTo>
                  <a:pt x="339973" y="414338"/>
                </a:lnTo>
                <a:lnTo>
                  <a:pt x="348594" y="404813"/>
                </a:lnTo>
                <a:lnTo>
                  <a:pt x="354321" y="395499"/>
                </a:lnTo>
                <a:lnTo>
                  <a:pt x="362582" y="387550"/>
                </a:lnTo>
                <a:lnTo>
                  <a:pt x="385233" y="368774"/>
                </a:lnTo>
                <a:lnTo>
                  <a:pt x="405872" y="348459"/>
                </a:lnTo>
                <a:lnTo>
                  <a:pt x="425526" y="327898"/>
                </a:lnTo>
                <a:lnTo>
                  <a:pt x="431375" y="318452"/>
                </a:lnTo>
                <a:lnTo>
                  <a:pt x="439690" y="310444"/>
                </a:lnTo>
                <a:lnTo>
                  <a:pt x="444575" y="306976"/>
                </a:lnTo>
                <a:lnTo>
                  <a:pt x="452542" y="298041"/>
                </a:lnTo>
                <a:lnTo>
                  <a:pt x="455999" y="292991"/>
                </a:lnTo>
                <a:lnTo>
                  <a:pt x="464921" y="284841"/>
                </a:lnTo>
                <a:lnTo>
                  <a:pt x="486172" y="271847"/>
                </a:lnTo>
                <a:lnTo>
                  <a:pt x="494841" y="263379"/>
                </a:lnTo>
                <a:lnTo>
                  <a:pt x="498488" y="258453"/>
                </a:lnTo>
                <a:lnTo>
                  <a:pt x="507618" y="250441"/>
                </a:lnTo>
                <a:lnTo>
                  <a:pt x="524450" y="237536"/>
                </a:lnTo>
                <a:lnTo>
                  <a:pt x="537900" y="219923"/>
                </a:lnTo>
                <a:lnTo>
                  <a:pt x="558844" y="203245"/>
                </a:lnTo>
                <a:lnTo>
                  <a:pt x="580982" y="181858"/>
                </a:lnTo>
                <a:lnTo>
                  <a:pt x="618853" y="144099"/>
                </a:lnTo>
                <a:lnTo>
                  <a:pt x="640990" y="128749"/>
                </a:lnTo>
                <a:lnTo>
                  <a:pt x="644497" y="125837"/>
                </a:lnTo>
                <a:lnTo>
                  <a:pt x="650933" y="117523"/>
                </a:lnTo>
                <a:lnTo>
                  <a:pt x="662826" y="101213"/>
                </a:lnTo>
                <a:lnTo>
                  <a:pt x="671479" y="91796"/>
                </a:lnTo>
                <a:lnTo>
                  <a:pt x="696036" y="74326"/>
                </a:lnTo>
                <a:lnTo>
                  <a:pt x="717163" y="55247"/>
                </a:lnTo>
                <a:lnTo>
                  <a:pt x="725785" y="51612"/>
                </a:lnTo>
                <a:lnTo>
                  <a:pt x="737231" y="42333"/>
                </a:lnTo>
                <a:lnTo>
                  <a:pt x="760413" y="19671"/>
                </a:lnTo>
                <a:lnTo>
                  <a:pt x="761259" y="18829"/>
                </a:lnTo>
                <a:lnTo>
                  <a:pt x="762777" y="18268"/>
                </a:lnTo>
                <a:lnTo>
                  <a:pt x="767002" y="17644"/>
                </a:lnTo>
                <a:lnTo>
                  <a:pt x="768510" y="16525"/>
                </a:lnTo>
                <a:lnTo>
                  <a:pt x="769515" y="14827"/>
                </a:lnTo>
                <a:lnTo>
                  <a:pt x="770186" y="12742"/>
                </a:lnTo>
                <a:lnTo>
                  <a:pt x="771585" y="11352"/>
                </a:lnTo>
                <a:lnTo>
                  <a:pt x="773470" y="10426"/>
                </a:lnTo>
                <a:lnTo>
                  <a:pt x="778789" y="8938"/>
                </a:lnTo>
                <a:lnTo>
                  <a:pt x="779225" y="7864"/>
                </a:lnTo>
                <a:lnTo>
                  <a:pt x="779984" y="1224"/>
                </a:lnTo>
                <a:lnTo>
                  <a:pt x="780974" y="816"/>
                </a:lnTo>
                <a:lnTo>
                  <a:pt x="788822" y="72"/>
                </a:lnTo>
                <a:lnTo>
                  <a:pt x="7972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3"/>
          <p:cNvSpPr/>
          <p:nvPr/>
        </p:nvSpPr>
        <p:spPr>
          <a:xfrm>
            <a:off x="7375207" y="3051841"/>
            <a:ext cx="137158" cy="197137"/>
          </a:xfrm>
          <a:custGeom>
            <a:avLst/>
            <a:gdLst/>
            <a:ahLst/>
            <a:cxnLst/>
            <a:rect l="0" t="0" r="0" b="0"/>
            <a:pathLst>
              <a:path w="137158" h="197137">
                <a:moveTo>
                  <a:pt x="0" y="59976"/>
                </a:moveTo>
                <a:lnTo>
                  <a:pt x="0" y="52595"/>
                </a:lnTo>
                <a:lnTo>
                  <a:pt x="953" y="52198"/>
                </a:lnTo>
                <a:lnTo>
                  <a:pt x="4551" y="51756"/>
                </a:lnTo>
                <a:lnTo>
                  <a:pt x="5892" y="50687"/>
                </a:lnTo>
                <a:lnTo>
                  <a:pt x="6785" y="49021"/>
                </a:lnTo>
                <a:lnTo>
                  <a:pt x="7381" y="46958"/>
                </a:lnTo>
                <a:lnTo>
                  <a:pt x="9684" y="45582"/>
                </a:lnTo>
                <a:lnTo>
                  <a:pt x="13123" y="44665"/>
                </a:lnTo>
                <a:lnTo>
                  <a:pt x="17321" y="44054"/>
                </a:lnTo>
                <a:lnTo>
                  <a:pt x="21072" y="42694"/>
                </a:lnTo>
                <a:lnTo>
                  <a:pt x="24526" y="40834"/>
                </a:lnTo>
                <a:lnTo>
                  <a:pt x="27781" y="38642"/>
                </a:lnTo>
                <a:lnTo>
                  <a:pt x="31855" y="36229"/>
                </a:lnTo>
                <a:lnTo>
                  <a:pt x="36477" y="33667"/>
                </a:lnTo>
                <a:lnTo>
                  <a:pt x="41463" y="31007"/>
                </a:lnTo>
                <a:lnTo>
                  <a:pt x="45740" y="29233"/>
                </a:lnTo>
                <a:lnTo>
                  <a:pt x="49543" y="28051"/>
                </a:lnTo>
                <a:lnTo>
                  <a:pt x="53031" y="27263"/>
                </a:lnTo>
                <a:lnTo>
                  <a:pt x="57261" y="25785"/>
                </a:lnTo>
                <a:lnTo>
                  <a:pt x="61987" y="23847"/>
                </a:lnTo>
                <a:lnTo>
                  <a:pt x="67042" y="21602"/>
                </a:lnTo>
                <a:lnTo>
                  <a:pt x="71364" y="19154"/>
                </a:lnTo>
                <a:lnTo>
                  <a:pt x="75199" y="16569"/>
                </a:lnTo>
                <a:lnTo>
                  <a:pt x="78708" y="13892"/>
                </a:lnTo>
                <a:lnTo>
                  <a:pt x="81999" y="12109"/>
                </a:lnTo>
                <a:lnTo>
                  <a:pt x="85146" y="10920"/>
                </a:lnTo>
                <a:lnTo>
                  <a:pt x="88197" y="10127"/>
                </a:lnTo>
                <a:lnTo>
                  <a:pt x="91182" y="9598"/>
                </a:lnTo>
                <a:lnTo>
                  <a:pt x="94127" y="9246"/>
                </a:lnTo>
                <a:lnTo>
                  <a:pt x="97041" y="9011"/>
                </a:lnTo>
                <a:lnTo>
                  <a:pt x="99936" y="8854"/>
                </a:lnTo>
                <a:lnTo>
                  <a:pt x="105694" y="8680"/>
                </a:lnTo>
                <a:lnTo>
                  <a:pt x="108563" y="7681"/>
                </a:lnTo>
                <a:lnTo>
                  <a:pt x="111428" y="6063"/>
                </a:lnTo>
                <a:lnTo>
                  <a:pt x="114290" y="4032"/>
                </a:lnTo>
                <a:lnTo>
                  <a:pt x="117151" y="2677"/>
                </a:lnTo>
                <a:lnTo>
                  <a:pt x="120011" y="1774"/>
                </a:lnTo>
                <a:lnTo>
                  <a:pt x="126893" y="325"/>
                </a:lnTo>
                <a:lnTo>
                  <a:pt x="130375" y="127"/>
                </a:lnTo>
                <a:lnTo>
                  <a:pt x="135820" y="0"/>
                </a:lnTo>
                <a:lnTo>
                  <a:pt x="136267" y="942"/>
                </a:lnTo>
                <a:lnTo>
                  <a:pt x="136984" y="6758"/>
                </a:lnTo>
                <a:lnTo>
                  <a:pt x="137145" y="10925"/>
                </a:lnTo>
                <a:lnTo>
                  <a:pt x="137157" y="20442"/>
                </a:lnTo>
                <a:lnTo>
                  <a:pt x="136205" y="23142"/>
                </a:lnTo>
                <a:lnTo>
                  <a:pt x="132609" y="28683"/>
                </a:lnTo>
                <a:lnTo>
                  <a:pt x="130375" y="34321"/>
                </a:lnTo>
                <a:lnTo>
                  <a:pt x="129779" y="37158"/>
                </a:lnTo>
                <a:lnTo>
                  <a:pt x="128430" y="40954"/>
                </a:lnTo>
                <a:lnTo>
                  <a:pt x="126577" y="45390"/>
                </a:lnTo>
                <a:lnTo>
                  <a:pt x="124391" y="50252"/>
                </a:lnTo>
                <a:lnTo>
                  <a:pt x="119420" y="60734"/>
                </a:lnTo>
                <a:lnTo>
                  <a:pt x="116761" y="66196"/>
                </a:lnTo>
                <a:lnTo>
                  <a:pt x="114035" y="70791"/>
                </a:lnTo>
                <a:lnTo>
                  <a:pt x="111267" y="74806"/>
                </a:lnTo>
                <a:lnTo>
                  <a:pt x="108467" y="78435"/>
                </a:lnTo>
                <a:lnTo>
                  <a:pt x="105649" y="83712"/>
                </a:lnTo>
                <a:lnTo>
                  <a:pt x="102817" y="90088"/>
                </a:lnTo>
                <a:lnTo>
                  <a:pt x="99977" y="97195"/>
                </a:lnTo>
                <a:lnTo>
                  <a:pt x="97132" y="103839"/>
                </a:lnTo>
                <a:lnTo>
                  <a:pt x="91430" y="116301"/>
                </a:lnTo>
                <a:lnTo>
                  <a:pt x="80008" y="139823"/>
                </a:lnTo>
                <a:lnTo>
                  <a:pt x="74294" y="151344"/>
                </a:lnTo>
                <a:lnTo>
                  <a:pt x="71437" y="156130"/>
                </a:lnTo>
                <a:lnTo>
                  <a:pt x="68580" y="160274"/>
                </a:lnTo>
                <a:lnTo>
                  <a:pt x="65723" y="163989"/>
                </a:lnTo>
                <a:lnTo>
                  <a:pt x="62865" y="168370"/>
                </a:lnTo>
                <a:lnTo>
                  <a:pt x="60008" y="173197"/>
                </a:lnTo>
                <a:lnTo>
                  <a:pt x="57150" y="178319"/>
                </a:lnTo>
                <a:lnTo>
                  <a:pt x="54293" y="182686"/>
                </a:lnTo>
                <a:lnTo>
                  <a:pt x="51435" y="186550"/>
                </a:lnTo>
                <a:lnTo>
                  <a:pt x="42862" y="19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4"/>
          <p:cNvSpPr/>
          <p:nvPr/>
        </p:nvSpPr>
        <p:spPr>
          <a:xfrm>
            <a:off x="5866447" y="3094672"/>
            <a:ext cx="788671" cy="797244"/>
          </a:xfrm>
          <a:custGeom>
            <a:avLst/>
            <a:gdLst/>
            <a:ahLst/>
            <a:cxnLst/>
            <a:rect l="0" t="0" r="0" b="0"/>
            <a:pathLst>
              <a:path w="788671" h="797244">
                <a:moveTo>
                  <a:pt x="788670" y="797243"/>
                </a:moveTo>
                <a:lnTo>
                  <a:pt x="784119" y="797243"/>
                </a:lnTo>
                <a:lnTo>
                  <a:pt x="782778" y="796290"/>
                </a:lnTo>
                <a:lnTo>
                  <a:pt x="781885" y="794703"/>
                </a:lnTo>
                <a:lnTo>
                  <a:pt x="780451" y="789862"/>
                </a:lnTo>
                <a:lnTo>
                  <a:pt x="779381" y="789464"/>
                </a:lnTo>
                <a:lnTo>
                  <a:pt x="775651" y="789023"/>
                </a:lnTo>
                <a:lnTo>
                  <a:pt x="774276" y="787953"/>
                </a:lnTo>
                <a:lnTo>
                  <a:pt x="773359" y="786287"/>
                </a:lnTo>
                <a:lnTo>
                  <a:pt x="771887" y="781320"/>
                </a:lnTo>
                <a:lnTo>
                  <a:pt x="771633" y="775909"/>
                </a:lnTo>
                <a:lnTo>
                  <a:pt x="770644" y="774448"/>
                </a:lnTo>
                <a:lnTo>
                  <a:pt x="769033" y="773474"/>
                </a:lnTo>
                <a:lnTo>
                  <a:pt x="767006" y="772824"/>
                </a:lnTo>
                <a:lnTo>
                  <a:pt x="765655" y="771438"/>
                </a:lnTo>
                <a:lnTo>
                  <a:pt x="764754" y="769563"/>
                </a:lnTo>
                <a:lnTo>
                  <a:pt x="763308" y="764258"/>
                </a:lnTo>
                <a:lnTo>
                  <a:pt x="763058" y="758789"/>
                </a:lnTo>
                <a:lnTo>
                  <a:pt x="762070" y="757319"/>
                </a:lnTo>
                <a:lnTo>
                  <a:pt x="760460" y="756340"/>
                </a:lnTo>
                <a:lnTo>
                  <a:pt x="758433" y="755686"/>
                </a:lnTo>
                <a:lnTo>
                  <a:pt x="757082" y="754298"/>
                </a:lnTo>
                <a:lnTo>
                  <a:pt x="756182" y="752421"/>
                </a:lnTo>
                <a:lnTo>
                  <a:pt x="755581" y="750216"/>
                </a:lnTo>
                <a:lnTo>
                  <a:pt x="754228" y="748747"/>
                </a:lnTo>
                <a:lnTo>
                  <a:pt x="752374" y="747767"/>
                </a:lnTo>
                <a:lnTo>
                  <a:pt x="750185" y="747114"/>
                </a:lnTo>
                <a:lnTo>
                  <a:pt x="748726" y="745726"/>
                </a:lnTo>
                <a:lnTo>
                  <a:pt x="747753" y="743848"/>
                </a:lnTo>
                <a:lnTo>
                  <a:pt x="747105" y="741644"/>
                </a:lnTo>
                <a:lnTo>
                  <a:pt x="743844" y="736654"/>
                </a:lnTo>
                <a:lnTo>
                  <a:pt x="730241" y="721750"/>
                </a:lnTo>
                <a:lnTo>
                  <a:pt x="729715" y="720244"/>
                </a:lnTo>
                <a:lnTo>
                  <a:pt x="729131" y="716031"/>
                </a:lnTo>
                <a:lnTo>
                  <a:pt x="728022" y="713574"/>
                </a:lnTo>
                <a:lnTo>
                  <a:pt x="724251" y="708304"/>
                </a:lnTo>
                <a:lnTo>
                  <a:pt x="721912" y="706518"/>
                </a:lnTo>
                <a:lnTo>
                  <a:pt x="719399" y="705327"/>
                </a:lnTo>
                <a:lnTo>
                  <a:pt x="716772" y="704533"/>
                </a:lnTo>
                <a:lnTo>
                  <a:pt x="715021" y="703051"/>
                </a:lnTo>
                <a:lnTo>
                  <a:pt x="713852" y="701111"/>
                </a:lnTo>
                <a:lnTo>
                  <a:pt x="713075" y="698865"/>
                </a:lnTo>
                <a:lnTo>
                  <a:pt x="711603" y="697367"/>
                </a:lnTo>
                <a:lnTo>
                  <a:pt x="709670" y="696369"/>
                </a:lnTo>
                <a:lnTo>
                  <a:pt x="707428" y="695704"/>
                </a:lnTo>
                <a:lnTo>
                  <a:pt x="705933" y="694307"/>
                </a:lnTo>
                <a:lnTo>
                  <a:pt x="704937" y="692424"/>
                </a:lnTo>
                <a:lnTo>
                  <a:pt x="704273" y="690216"/>
                </a:lnTo>
                <a:lnTo>
                  <a:pt x="702878" y="688744"/>
                </a:lnTo>
                <a:lnTo>
                  <a:pt x="700996" y="687763"/>
                </a:lnTo>
                <a:lnTo>
                  <a:pt x="698788" y="687109"/>
                </a:lnTo>
                <a:lnTo>
                  <a:pt x="693795" y="683842"/>
                </a:lnTo>
                <a:lnTo>
                  <a:pt x="691130" y="681637"/>
                </a:lnTo>
                <a:lnTo>
                  <a:pt x="688401" y="680167"/>
                </a:lnTo>
                <a:lnTo>
                  <a:pt x="682829" y="678534"/>
                </a:lnTo>
                <a:lnTo>
                  <a:pt x="680961" y="677146"/>
                </a:lnTo>
                <a:lnTo>
                  <a:pt x="679717" y="675268"/>
                </a:lnTo>
                <a:lnTo>
                  <a:pt x="678887" y="673064"/>
                </a:lnTo>
                <a:lnTo>
                  <a:pt x="673168" y="665410"/>
                </a:lnTo>
                <a:lnTo>
                  <a:pt x="670712" y="663635"/>
                </a:lnTo>
                <a:lnTo>
                  <a:pt x="665441" y="661661"/>
                </a:lnTo>
                <a:lnTo>
                  <a:pt x="663655" y="660182"/>
                </a:lnTo>
                <a:lnTo>
                  <a:pt x="662464" y="658244"/>
                </a:lnTo>
                <a:lnTo>
                  <a:pt x="661670" y="656000"/>
                </a:lnTo>
                <a:lnTo>
                  <a:pt x="658248" y="650966"/>
                </a:lnTo>
                <a:lnTo>
                  <a:pt x="656002" y="648290"/>
                </a:lnTo>
                <a:lnTo>
                  <a:pt x="653552" y="646505"/>
                </a:lnTo>
                <a:lnTo>
                  <a:pt x="645553" y="643042"/>
                </a:lnTo>
                <a:lnTo>
                  <a:pt x="639973" y="638857"/>
                </a:lnTo>
                <a:lnTo>
                  <a:pt x="638104" y="636407"/>
                </a:lnTo>
                <a:lnTo>
                  <a:pt x="636858" y="633822"/>
                </a:lnTo>
                <a:lnTo>
                  <a:pt x="636027" y="631145"/>
                </a:lnTo>
                <a:lnTo>
                  <a:pt x="632564" y="625631"/>
                </a:lnTo>
                <a:lnTo>
                  <a:pt x="630307" y="622828"/>
                </a:lnTo>
                <a:lnTo>
                  <a:pt x="627849" y="620958"/>
                </a:lnTo>
                <a:lnTo>
                  <a:pt x="625259" y="619712"/>
                </a:lnTo>
                <a:lnTo>
                  <a:pt x="622579" y="618881"/>
                </a:lnTo>
                <a:lnTo>
                  <a:pt x="617062" y="615418"/>
                </a:lnTo>
                <a:lnTo>
                  <a:pt x="614257" y="613162"/>
                </a:lnTo>
                <a:lnTo>
                  <a:pt x="612388" y="610704"/>
                </a:lnTo>
                <a:lnTo>
                  <a:pt x="611141" y="608114"/>
                </a:lnTo>
                <a:lnTo>
                  <a:pt x="610310" y="605434"/>
                </a:lnTo>
                <a:lnTo>
                  <a:pt x="607851" y="603648"/>
                </a:lnTo>
                <a:lnTo>
                  <a:pt x="600038" y="601663"/>
                </a:lnTo>
                <a:lnTo>
                  <a:pt x="597193" y="600181"/>
                </a:lnTo>
                <a:lnTo>
                  <a:pt x="595296" y="598241"/>
                </a:lnTo>
                <a:lnTo>
                  <a:pt x="592236" y="593545"/>
                </a:lnTo>
                <a:lnTo>
                  <a:pt x="579793" y="579965"/>
                </a:lnTo>
                <a:lnTo>
                  <a:pt x="577029" y="578096"/>
                </a:lnTo>
                <a:lnTo>
                  <a:pt x="568587" y="574513"/>
                </a:lnTo>
                <a:lnTo>
                  <a:pt x="557201" y="565251"/>
                </a:lnTo>
                <a:lnTo>
                  <a:pt x="554348" y="562572"/>
                </a:lnTo>
                <a:lnTo>
                  <a:pt x="551493" y="560785"/>
                </a:lnTo>
                <a:lnTo>
                  <a:pt x="545780" y="558801"/>
                </a:lnTo>
                <a:lnTo>
                  <a:pt x="543876" y="557319"/>
                </a:lnTo>
                <a:lnTo>
                  <a:pt x="542607" y="555378"/>
                </a:lnTo>
                <a:lnTo>
                  <a:pt x="541760" y="553132"/>
                </a:lnTo>
                <a:lnTo>
                  <a:pt x="536018" y="545420"/>
                </a:lnTo>
                <a:lnTo>
                  <a:pt x="533558" y="543636"/>
                </a:lnTo>
                <a:lnTo>
                  <a:pt x="525545" y="540172"/>
                </a:lnTo>
                <a:lnTo>
                  <a:pt x="511462" y="528275"/>
                </a:lnTo>
                <a:lnTo>
                  <a:pt x="494344" y="511461"/>
                </a:lnTo>
                <a:lnTo>
                  <a:pt x="491488" y="509566"/>
                </a:lnTo>
                <a:lnTo>
                  <a:pt x="482917" y="505948"/>
                </a:lnTo>
                <a:lnTo>
                  <a:pt x="471487" y="496674"/>
                </a:lnTo>
                <a:lnTo>
                  <a:pt x="468630" y="493994"/>
                </a:lnTo>
                <a:lnTo>
                  <a:pt x="466725" y="491254"/>
                </a:lnTo>
                <a:lnTo>
                  <a:pt x="464608" y="485670"/>
                </a:lnTo>
                <a:lnTo>
                  <a:pt x="462139" y="482848"/>
                </a:lnTo>
                <a:lnTo>
                  <a:pt x="451467" y="474324"/>
                </a:lnTo>
                <a:lnTo>
                  <a:pt x="449568" y="471474"/>
                </a:lnTo>
                <a:lnTo>
                  <a:pt x="446506" y="465766"/>
                </a:lnTo>
                <a:lnTo>
                  <a:pt x="441969" y="460055"/>
                </a:lnTo>
                <a:lnTo>
                  <a:pt x="418758" y="443982"/>
                </a:lnTo>
                <a:lnTo>
                  <a:pt x="396190" y="422840"/>
                </a:lnTo>
                <a:lnTo>
                  <a:pt x="386904" y="417164"/>
                </a:lnTo>
                <a:lnTo>
                  <a:pt x="383666" y="414317"/>
                </a:lnTo>
                <a:lnTo>
                  <a:pt x="381508" y="411467"/>
                </a:lnTo>
                <a:lnTo>
                  <a:pt x="380068" y="408613"/>
                </a:lnTo>
                <a:lnTo>
                  <a:pt x="378156" y="406711"/>
                </a:lnTo>
                <a:lnTo>
                  <a:pt x="375930" y="405444"/>
                </a:lnTo>
                <a:lnTo>
                  <a:pt x="360960" y="398858"/>
                </a:lnTo>
                <a:lnTo>
                  <a:pt x="349733" y="391124"/>
                </a:lnTo>
                <a:lnTo>
                  <a:pt x="325799" y="368604"/>
                </a:lnTo>
                <a:lnTo>
                  <a:pt x="322927" y="365751"/>
                </a:lnTo>
                <a:lnTo>
                  <a:pt x="321012" y="362896"/>
                </a:lnTo>
                <a:lnTo>
                  <a:pt x="318885" y="357185"/>
                </a:lnTo>
                <a:lnTo>
                  <a:pt x="316412" y="354328"/>
                </a:lnTo>
                <a:lnTo>
                  <a:pt x="298019" y="340043"/>
                </a:lnTo>
                <a:lnTo>
                  <a:pt x="295835" y="337185"/>
                </a:lnTo>
                <a:lnTo>
                  <a:pt x="289788" y="325755"/>
                </a:lnTo>
                <a:lnTo>
                  <a:pt x="268540" y="302895"/>
                </a:lnTo>
                <a:lnTo>
                  <a:pt x="254309" y="288607"/>
                </a:lnTo>
                <a:lnTo>
                  <a:pt x="252407" y="285750"/>
                </a:lnTo>
                <a:lnTo>
                  <a:pt x="244553" y="266912"/>
                </a:lnTo>
                <a:lnTo>
                  <a:pt x="242092" y="263666"/>
                </a:lnTo>
                <a:lnTo>
                  <a:pt x="239500" y="261502"/>
                </a:lnTo>
                <a:lnTo>
                  <a:pt x="236819" y="260060"/>
                </a:lnTo>
                <a:lnTo>
                  <a:pt x="231300" y="253377"/>
                </a:lnTo>
                <a:lnTo>
                  <a:pt x="219997" y="238116"/>
                </a:lnTo>
                <a:lnTo>
                  <a:pt x="211446" y="228880"/>
                </a:lnTo>
                <a:lnTo>
                  <a:pt x="209544" y="225929"/>
                </a:lnTo>
                <a:lnTo>
                  <a:pt x="205915" y="217225"/>
                </a:lnTo>
                <a:lnTo>
                  <a:pt x="191217" y="195091"/>
                </a:lnTo>
                <a:lnTo>
                  <a:pt x="188438" y="192926"/>
                </a:lnTo>
                <a:lnTo>
                  <a:pt x="182810" y="189567"/>
                </a:lnTo>
                <a:lnTo>
                  <a:pt x="168583" y="176917"/>
                </a:lnTo>
                <a:lnTo>
                  <a:pt x="166681" y="174142"/>
                </a:lnTo>
                <a:lnTo>
                  <a:pt x="163052" y="165686"/>
                </a:lnTo>
                <a:lnTo>
                  <a:pt x="148354" y="143647"/>
                </a:lnTo>
                <a:lnTo>
                  <a:pt x="145575" y="141485"/>
                </a:lnTo>
                <a:lnTo>
                  <a:pt x="139948" y="138130"/>
                </a:lnTo>
                <a:lnTo>
                  <a:pt x="119237" y="120143"/>
                </a:lnTo>
                <a:lnTo>
                  <a:pt x="111414" y="115944"/>
                </a:lnTo>
                <a:lnTo>
                  <a:pt x="108566" y="113491"/>
                </a:lnTo>
                <a:lnTo>
                  <a:pt x="106667" y="110903"/>
                </a:lnTo>
                <a:lnTo>
                  <a:pt x="105402" y="108226"/>
                </a:lnTo>
                <a:lnTo>
                  <a:pt x="98916" y="102710"/>
                </a:lnTo>
                <a:lnTo>
                  <a:pt x="94519" y="99906"/>
                </a:lnTo>
                <a:lnTo>
                  <a:pt x="91587" y="97084"/>
                </a:lnTo>
                <a:lnTo>
                  <a:pt x="89634" y="94250"/>
                </a:lnTo>
                <a:lnTo>
                  <a:pt x="88330" y="91409"/>
                </a:lnTo>
                <a:lnTo>
                  <a:pt x="86509" y="89514"/>
                </a:lnTo>
                <a:lnTo>
                  <a:pt x="84343" y="88251"/>
                </a:lnTo>
                <a:lnTo>
                  <a:pt x="81946" y="87409"/>
                </a:lnTo>
                <a:lnTo>
                  <a:pt x="76743" y="83933"/>
                </a:lnTo>
                <a:lnTo>
                  <a:pt x="53493" y="62050"/>
                </a:lnTo>
                <a:lnTo>
                  <a:pt x="22504" y="31077"/>
                </a:lnTo>
                <a:lnTo>
                  <a:pt x="20718" y="28338"/>
                </a:lnTo>
                <a:lnTo>
                  <a:pt x="17616" y="18807"/>
                </a:lnTo>
                <a:lnTo>
                  <a:pt x="9806" y="9910"/>
                </a:lnTo>
                <a:lnTo>
                  <a:pt x="8442" y="9464"/>
                </a:lnTo>
                <a:lnTo>
                  <a:pt x="4387" y="8969"/>
                </a:lnTo>
                <a:lnTo>
                  <a:pt x="2925" y="7884"/>
                </a:lnTo>
                <a:lnTo>
                  <a:pt x="1950" y="620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5"/>
          <p:cNvSpPr/>
          <p:nvPr/>
        </p:nvSpPr>
        <p:spPr>
          <a:xfrm>
            <a:off x="5815046" y="3060383"/>
            <a:ext cx="171417" cy="162865"/>
          </a:xfrm>
          <a:custGeom>
            <a:avLst/>
            <a:gdLst/>
            <a:ahLst/>
            <a:cxnLst/>
            <a:rect l="0" t="0" r="0" b="0"/>
            <a:pathLst>
              <a:path w="171417" h="162865">
                <a:moveTo>
                  <a:pt x="34256" y="17144"/>
                </a:moveTo>
                <a:lnTo>
                  <a:pt x="25684" y="17144"/>
                </a:lnTo>
                <a:lnTo>
                  <a:pt x="25683" y="29076"/>
                </a:lnTo>
                <a:lnTo>
                  <a:pt x="26636" y="31766"/>
                </a:lnTo>
                <a:lnTo>
                  <a:pt x="28224" y="34512"/>
                </a:lnTo>
                <a:lnTo>
                  <a:pt x="30234" y="37295"/>
                </a:lnTo>
                <a:lnTo>
                  <a:pt x="31575" y="40103"/>
                </a:lnTo>
                <a:lnTo>
                  <a:pt x="32469" y="42928"/>
                </a:lnTo>
                <a:lnTo>
                  <a:pt x="33065" y="45763"/>
                </a:lnTo>
                <a:lnTo>
                  <a:pt x="33462" y="49559"/>
                </a:lnTo>
                <a:lnTo>
                  <a:pt x="33726" y="53994"/>
                </a:lnTo>
                <a:lnTo>
                  <a:pt x="34021" y="63049"/>
                </a:lnTo>
                <a:lnTo>
                  <a:pt x="34152" y="70249"/>
                </a:lnTo>
                <a:lnTo>
                  <a:pt x="35139" y="74455"/>
                </a:lnTo>
                <a:lnTo>
                  <a:pt x="36750" y="79164"/>
                </a:lnTo>
                <a:lnTo>
                  <a:pt x="38776" y="84208"/>
                </a:lnTo>
                <a:lnTo>
                  <a:pt x="40127" y="88523"/>
                </a:lnTo>
                <a:lnTo>
                  <a:pt x="41027" y="92353"/>
                </a:lnTo>
                <a:lnTo>
                  <a:pt x="41628" y="95858"/>
                </a:lnTo>
                <a:lnTo>
                  <a:pt x="42028" y="99148"/>
                </a:lnTo>
                <a:lnTo>
                  <a:pt x="42295" y="102293"/>
                </a:lnTo>
                <a:lnTo>
                  <a:pt x="42473" y="105343"/>
                </a:lnTo>
                <a:lnTo>
                  <a:pt x="43544" y="109281"/>
                </a:lnTo>
                <a:lnTo>
                  <a:pt x="45211" y="113811"/>
                </a:lnTo>
                <a:lnTo>
                  <a:pt x="47274" y="118736"/>
                </a:lnTo>
                <a:lnTo>
                  <a:pt x="48650" y="122972"/>
                </a:lnTo>
                <a:lnTo>
                  <a:pt x="49567" y="126749"/>
                </a:lnTo>
                <a:lnTo>
                  <a:pt x="50178" y="130219"/>
                </a:lnTo>
                <a:lnTo>
                  <a:pt x="51538" y="133485"/>
                </a:lnTo>
                <a:lnTo>
                  <a:pt x="53398" y="136614"/>
                </a:lnTo>
                <a:lnTo>
                  <a:pt x="55589" y="139654"/>
                </a:lnTo>
                <a:lnTo>
                  <a:pt x="57051" y="142632"/>
                </a:lnTo>
                <a:lnTo>
                  <a:pt x="58025" y="145570"/>
                </a:lnTo>
                <a:lnTo>
                  <a:pt x="58675" y="148481"/>
                </a:lnTo>
                <a:lnTo>
                  <a:pt x="59108" y="151375"/>
                </a:lnTo>
                <a:lnTo>
                  <a:pt x="59396" y="154256"/>
                </a:lnTo>
                <a:lnTo>
                  <a:pt x="59859" y="161174"/>
                </a:lnTo>
                <a:lnTo>
                  <a:pt x="60850" y="161741"/>
                </a:lnTo>
                <a:lnTo>
                  <a:pt x="65843" y="162540"/>
                </a:lnTo>
                <a:lnTo>
                  <a:pt x="68441" y="162864"/>
                </a:lnTo>
                <a:lnTo>
                  <a:pt x="61156" y="155495"/>
                </a:lnTo>
                <a:lnTo>
                  <a:pt x="60762" y="153193"/>
                </a:lnTo>
                <a:lnTo>
                  <a:pt x="60499" y="149753"/>
                </a:lnTo>
                <a:lnTo>
                  <a:pt x="60324" y="145555"/>
                </a:lnTo>
                <a:lnTo>
                  <a:pt x="59255" y="141804"/>
                </a:lnTo>
                <a:lnTo>
                  <a:pt x="57589" y="138351"/>
                </a:lnTo>
                <a:lnTo>
                  <a:pt x="55527" y="135096"/>
                </a:lnTo>
                <a:lnTo>
                  <a:pt x="53199" y="131021"/>
                </a:lnTo>
                <a:lnTo>
                  <a:pt x="48073" y="121414"/>
                </a:lnTo>
                <a:lnTo>
                  <a:pt x="46325" y="116185"/>
                </a:lnTo>
                <a:lnTo>
                  <a:pt x="45159" y="110793"/>
                </a:lnTo>
                <a:lnTo>
                  <a:pt x="44382" y="105295"/>
                </a:lnTo>
                <a:lnTo>
                  <a:pt x="42912" y="99724"/>
                </a:lnTo>
                <a:lnTo>
                  <a:pt x="40979" y="94105"/>
                </a:lnTo>
                <a:lnTo>
                  <a:pt x="38738" y="88454"/>
                </a:lnTo>
                <a:lnTo>
                  <a:pt x="36292" y="82781"/>
                </a:lnTo>
                <a:lnTo>
                  <a:pt x="31033" y="71399"/>
                </a:lnTo>
                <a:lnTo>
                  <a:pt x="22718" y="54280"/>
                </a:lnTo>
                <a:lnTo>
                  <a:pt x="19897" y="49522"/>
                </a:lnTo>
                <a:lnTo>
                  <a:pt x="17063" y="45397"/>
                </a:lnTo>
                <a:lnTo>
                  <a:pt x="14222" y="41694"/>
                </a:lnTo>
                <a:lnTo>
                  <a:pt x="12327" y="38273"/>
                </a:lnTo>
                <a:lnTo>
                  <a:pt x="11065" y="35040"/>
                </a:lnTo>
                <a:lnTo>
                  <a:pt x="10222" y="31932"/>
                </a:lnTo>
                <a:lnTo>
                  <a:pt x="8708" y="28908"/>
                </a:lnTo>
                <a:lnTo>
                  <a:pt x="6747" y="25939"/>
                </a:lnTo>
                <a:lnTo>
                  <a:pt x="4487" y="23008"/>
                </a:lnTo>
                <a:lnTo>
                  <a:pt x="2980" y="20101"/>
                </a:lnTo>
                <a:lnTo>
                  <a:pt x="1975" y="17210"/>
                </a:lnTo>
                <a:lnTo>
                  <a:pt x="363" y="10278"/>
                </a:lnTo>
                <a:lnTo>
                  <a:pt x="142" y="6790"/>
                </a:lnTo>
                <a:lnTo>
                  <a:pt x="0" y="1341"/>
                </a:lnTo>
                <a:lnTo>
                  <a:pt x="942" y="894"/>
                </a:lnTo>
                <a:lnTo>
                  <a:pt x="5864" y="264"/>
                </a:lnTo>
                <a:lnTo>
                  <a:pt x="9651" y="78"/>
                </a:lnTo>
                <a:lnTo>
                  <a:pt x="50167" y="0"/>
                </a:lnTo>
                <a:lnTo>
                  <a:pt x="55341" y="952"/>
                </a:lnTo>
                <a:lnTo>
                  <a:pt x="60695" y="2540"/>
                </a:lnTo>
                <a:lnTo>
                  <a:pt x="66169" y="4550"/>
                </a:lnTo>
                <a:lnTo>
                  <a:pt x="70772" y="5891"/>
                </a:lnTo>
                <a:lnTo>
                  <a:pt x="74792" y="6785"/>
                </a:lnTo>
                <a:lnTo>
                  <a:pt x="78426" y="7380"/>
                </a:lnTo>
                <a:lnTo>
                  <a:pt x="82752" y="7777"/>
                </a:lnTo>
                <a:lnTo>
                  <a:pt x="87542" y="8042"/>
                </a:lnTo>
                <a:lnTo>
                  <a:pt x="97944" y="8336"/>
                </a:lnTo>
                <a:lnTo>
                  <a:pt x="153680" y="8570"/>
                </a:lnTo>
                <a:lnTo>
                  <a:pt x="171416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6"/>
          <p:cNvSpPr/>
          <p:nvPr/>
        </p:nvSpPr>
        <p:spPr>
          <a:xfrm>
            <a:off x="997268" y="1731654"/>
            <a:ext cx="287809" cy="282852"/>
          </a:xfrm>
          <a:custGeom>
            <a:avLst/>
            <a:gdLst/>
            <a:ahLst/>
            <a:cxnLst/>
            <a:rect l="0" t="0" r="0" b="0"/>
            <a:pathLst>
              <a:path w="287809" h="282852">
                <a:moveTo>
                  <a:pt x="205739" y="51426"/>
                </a:moveTo>
                <a:lnTo>
                  <a:pt x="198358" y="51426"/>
                </a:lnTo>
                <a:lnTo>
                  <a:pt x="197961" y="50473"/>
                </a:lnTo>
                <a:lnTo>
                  <a:pt x="197271" y="44045"/>
                </a:lnTo>
                <a:lnTo>
                  <a:pt x="196284" y="43647"/>
                </a:lnTo>
                <a:lnTo>
                  <a:pt x="189795" y="42958"/>
                </a:lnTo>
                <a:lnTo>
                  <a:pt x="189394" y="41970"/>
                </a:lnTo>
                <a:lnTo>
                  <a:pt x="188950" y="38333"/>
                </a:lnTo>
                <a:lnTo>
                  <a:pt x="187879" y="36982"/>
                </a:lnTo>
                <a:lnTo>
                  <a:pt x="186212" y="36082"/>
                </a:lnTo>
                <a:lnTo>
                  <a:pt x="184148" y="35481"/>
                </a:lnTo>
                <a:lnTo>
                  <a:pt x="179316" y="32274"/>
                </a:lnTo>
                <a:lnTo>
                  <a:pt x="176693" y="30086"/>
                </a:lnTo>
                <a:lnTo>
                  <a:pt x="173993" y="28626"/>
                </a:lnTo>
                <a:lnTo>
                  <a:pt x="165641" y="25620"/>
                </a:lnTo>
                <a:lnTo>
                  <a:pt x="157134" y="20073"/>
                </a:lnTo>
                <a:lnTo>
                  <a:pt x="148581" y="17053"/>
                </a:lnTo>
                <a:lnTo>
                  <a:pt x="140014" y="11502"/>
                </a:lnTo>
                <a:lnTo>
                  <a:pt x="134300" y="9869"/>
                </a:lnTo>
                <a:lnTo>
                  <a:pt x="125729" y="8950"/>
                </a:lnTo>
                <a:lnTo>
                  <a:pt x="123824" y="7869"/>
                </a:lnTo>
                <a:lnTo>
                  <a:pt x="122554" y="6195"/>
                </a:lnTo>
                <a:lnTo>
                  <a:pt x="121707" y="4127"/>
                </a:lnTo>
                <a:lnTo>
                  <a:pt x="120190" y="2748"/>
                </a:lnTo>
                <a:lnTo>
                  <a:pt x="118226" y="1829"/>
                </a:lnTo>
                <a:lnTo>
                  <a:pt x="113505" y="808"/>
                </a:lnTo>
                <a:lnTo>
                  <a:pt x="105491" y="233"/>
                </a:lnTo>
                <a:lnTo>
                  <a:pt x="95959" y="22"/>
                </a:lnTo>
                <a:lnTo>
                  <a:pt x="85687" y="0"/>
                </a:lnTo>
                <a:lnTo>
                  <a:pt x="82842" y="949"/>
                </a:lnTo>
                <a:lnTo>
                  <a:pt x="80945" y="2535"/>
                </a:lnTo>
                <a:lnTo>
                  <a:pt x="79681" y="4544"/>
                </a:lnTo>
                <a:lnTo>
                  <a:pt x="73195" y="9317"/>
                </a:lnTo>
                <a:lnTo>
                  <a:pt x="62612" y="15591"/>
                </a:lnTo>
                <a:lnTo>
                  <a:pt x="53677" y="23674"/>
                </a:lnTo>
                <a:lnTo>
                  <a:pt x="31407" y="45743"/>
                </a:lnTo>
                <a:lnTo>
                  <a:pt x="28558" y="47637"/>
                </a:lnTo>
                <a:lnTo>
                  <a:pt x="22852" y="49742"/>
                </a:lnTo>
                <a:lnTo>
                  <a:pt x="20949" y="51255"/>
                </a:lnTo>
                <a:lnTo>
                  <a:pt x="19681" y="53217"/>
                </a:lnTo>
                <a:lnTo>
                  <a:pt x="18271" y="57937"/>
                </a:lnTo>
                <a:lnTo>
                  <a:pt x="17645" y="63209"/>
                </a:lnTo>
                <a:lnTo>
                  <a:pt x="14827" y="71268"/>
                </a:lnTo>
                <a:lnTo>
                  <a:pt x="12741" y="76084"/>
                </a:lnTo>
                <a:lnTo>
                  <a:pt x="7885" y="83975"/>
                </a:lnTo>
                <a:lnTo>
                  <a:pt x="5256" y="87413"/>
                </a:lnTo>
                <a:lnTo>
                  <a:pt x="2336" y="93772"/>
                </a:lnTo>
                <a:lnTo>
                  <a:pt x="1037" y="100726"/>
                </a:lnTo>
                <a:lnTo>
                  <a:pt x="691" y="105248"/>
                </a:lnTo>
                <a:lnTo>
                  <a:pt x="307" y="114399"/>
                </a:lnTo>
                <a:lnTo>
                  <a:pt x="90" y="124906"/>
                </a:lnTo>
                <a:lnTo>
                  <a:pt x="0" y="165363"/>
                </a:lnTo>
                <a:lnTo>
                  <a:pt x="2539" y="173820"/>
                </a:lnTo>
                <a:lnTo>
                  <a:pt x="4550" y="178741"/>
                </a:lnTo>
                <a:lnTo>
                  <a:pt x="6784" y="186750"/>
                </a:lnTo>
                <a:lnTo>
                  <a:pt x="7380" y="190220"/>
                </a:lnTo>
                <a:lnTo>
                  <a:pt x="10582" y="196614"/>
                </a:lnTo>
                <a:lnTo>
                  <a:pt x="12769" y="199653"/>
                </a:lnTo>
                <a:lnTo>
                  <a:pt x="15200" y="205570"/>
                </a:lnTo>
                <a:lnTo>
                  <a:pt x="15848" y="208481"/>
                </a:lnTo>
                <a:lnTo>
                  <a:pt x="19108" y="214255"/>
                </a:lnTo>
                <a:lnTo>
                  <a:pt x="26298" y="222861"/>
                </a:lnTo>
                <a:lnTo>
                  <a:pt x="28962" y="225724"/>
                </a:lnTo>
                <a:lnTo>
                  <a:pt x="30738" y="228584"/>
                </a:lnTo>
                <a:lnTo>
                  <a:pt x="32711" y="234303"/>
                </a:lnTo>
                <a:lnTo>
                  <a:pt x="35142" y="236209"/>
                </a:lnTo>
                <a:lnTo>
                  <a:pt x="38667" y="237479"/>
                </a:lnTo>
                <a:lnTo>
                  <a:pt x="42923" y="238326"/>
                </a:lnTo>
                <a:lnTo>
                  <a:pt x="50191" y="241808"/>
                </a:lnTo>
                <a:lnTo>
                  <a:pt x="56597" y="246530"/>
                </a:lnTo>
                <a:lnTo>
                  <a:pt x="62618" y="251804"/>
                </a:lnTo>
                <a:lnTo>
                  <a:pt x="64605" y="254543"/>
                </a:lnTo>
                <a:lnTo>
                  <a:pt x="66813" y="260128"/>
                </a:lnTo>
                <a:lnTo>
                  <a:pt x="68354" y="261998"/>
                </a:lnTo>
                <a:lnTo>
                  <a:pt x="70334" y="263245"/>
                </a:lnTo>
                <a:lnTo>
                  <a:pt x="76026" y="265582"/>
                </a:lnTo>
                <a:lnTo>
                  <a:pt x="84907" y="269796"/>
                </a:lnTo>
                <a:lnTo>
                  <a:pt x="92663" y="272304"/>
                </a:lnTo>
                <a:lnTo>
                  <a:pt x="99285" y="273419"/>
                </a:lnTo>
                <a:lnTo>
                  <a:pt x="105404" y="273914"/>
                </a:lnTo>
                <a:lnTo>
                  <a:pt x="108369" y="274999"/>
                </a:lnTo>
                <a:lnTo>
                  <a:pt x="114203" y="278744"/>
                </a:lnTo>
                <a:lnTo>
                  <a:pt x="122511" y="281044"/>
                </a:lnTo>
                <a:lnTo>
                  <a:pt x="127394" y="281657"/>
                </a:lnTo>
                <a:lnTo>
                  <a:pt x="135359" y="282338"/>
                </a:lnTo>
                <a:lnTo>
                  <a:pt x="143026" y="282641"/>
                </a:lnTo>
                <a:lnTo>
                  <a:pt x="164437" y="282851"/>
                </a:lnTo>
                <a:lnTo>
                  <a:pt x="173413" y="280329"/>
                </a:lnTo>
                <a:lnTo>
                  <a:pt x="178473" y="278323"/>
                </a:lnTo>
                <a:lnTo>
                  <a:pt x="186636" y="276094"/>
                </a:lnTo>
                <a:lnTo>
                  <a:pt x="190146" y="275499"/>
                </a:lnTo>
                <a:lnTo>
                  <a:pt x="196586" y="272299"/>
                </a:lnTo>
                <a:lnTo>
                  <a:pt x="199637" y="270112"/>
                </a:lnTo>
                <a:lnTo>
                  <a:pt x="208107" y="267682"/>
                </a:lnTo>
                <a:lnTo>
                  <a:pt x="213033" y="267034"/>
                </a:lnTo>
                <a:lnTo>
                  <a:pt x="221046" y="263774"/>
                </a:lnTo>
                <a:lnTo>
                  <a:pt x="228734" y="259150"/>
                </a:lnTo>
                <a:lnTo>
                  <a:pt x="238502" y="253920"/>
                </a:lnTo>
                <a:lnTo>
                  <a:pt x="246653" y="248421"/>
                </a:lnTo>
                <a:lnTo>
                  <a:pt x="253450" y="242802"/>
                </a:lnTo>
                <a:lnTo>
                  <a:pt x="259647" y="237129"/>
                </a:lnTo>
                <a:lnTo>
                  <a:pt x="261680" y="234283"/>
                </a:lnTo>
                <a:lnTo>
                  <a:pt x="265494" y="225726"/>
                </a:lnTo>
                <a:lnTo>
                  <a:pt x="271281" y="217159"/>
                </a:lnTo>
                <a:lnTo>
                  <a:pt x="274371" y="208588"/>
                </a:lnTo>
                <a:lnTo>
                  <a:pt x="278470" y="202873"/>
                </a:lnTo>
                <a:lnTo>
                  <a:pt x="279944" y="199063"/>
                </a:lnTo>
                <a:lnTo>
                  <a:pt x="280926" y="194618"/>
                </a:lnTo>
                <a:lnTo>
                  <a:pt x="281581" y="189750"/>
                </a:lnTo>
                <a:lnTo>
                  <a:pt x="282309" y="181800"/>
                </a:lnTo>
                <a:lnTo>
                  <a:pt x="282633" y="174140"/>
                </a:lnTo>
                <a:lnTo>
                  <a:pt x="282776" y="164385"/>
                </a:lnTo>
                <a:lnTo>
                  <a:pt x="283767" y="160070"/>
                </a:lnTo>
                <a:lnTo>
                  <a:pt x="287408" y="152734"/>
                </a:lnTo>
                <a:lnTo>
                  <a:pt x="287808" y="148492"/>
                </a:lnTo>
                <a:lnTo>
                  <a:pt x="287121" y="143759"/>
                </a:lnTo>
                <a:lnTo>
                  <a:pt x="285711" y="138699"/>
                </a:lnTo>
                <a:lnTo>
                  <a:pt x="284145" y="130536"/>
                </a:lnTo>
                <a:lnTo>
                  <a:pt x="283448" y="122781"/>
                </a:lnTo>
                <a:lnTo>
                  <a:pt x="283263" y="118046"/>
                </a:lnTo>
                <a:lnTo>
                  <a:pt x="283139" y="112984"/>
                </a:lnTo>
                <a:lnTo>
                  <a:pt x="282104" y="108657"/>
                </a:lnTo>
                <a:lnTo>
                  <a:pt x="277049" y="98016"/>
                </a:lnTo>
                <a:lnTo>
                  <a:pt x="275532" y="91818"/>
                </a:lnTo>
                <a:lnTo>
                  <a:pt x="272318" y="83348"/>
                </a:lnTo>
                <a:lnTo>
                  <a:pt x="270128" y="78422"/>
                </a:lnTo>
                <a:lnTo>
                  <a:pt x="265154" y="70409"/>
                </a:lnTo>
                <a:lnTo>
                  <a:pt x="259768" y="63673"/>
                </a:lnTo>
                <a:lnTo>
                  <a:pt x="254199" y="57504"/>
                </a:lnTo>
                <a:lnTo>
                  <a:pt x="246009" y="51587"/>
                </a:lnTo>
                <a:lnTo>
                  <a:pt x="241158" y="48676"/>
                </a:lnTo>
                <a:lnTo>
                  <a:pt x="233228" y="42901"/>
                </a:lnTo>
                <a:lnTo>
                  <a:pt x="225576" y="37159"/>
                </a:lnTo>
                <a:lnTo>
                  <a:pt x="220869" y="34295"/>
                </a:lnTo>
                <a:lnTo>
                  <a:pt x="215826" y="31432"/>
                </a:lnTo>
                <a:lnTo>
                  <a:pt x="205142" y="25712"/>
                </a:lnTo>
                <a:lnTo>
                  <a:pt x="199626" y="22853"/>
                </a:lnTo>
                <a:lnTo>
                  <a:pt x="194044" y="20947"/>
                </a:lnTo>
                <a:lnTo>
                  <a:pt x="188417" y="19677"/>
                </a:lnTo>
                <a:lnTo>
                  <a:pt x="182761" y="18830"/>
                </a:lnTo>
                <a:lnTo>
                  <a:pt x="173936" y="17889"/>
                </a:lnTo>
                <a:lnTo>
                  <a:pt x="170250" y="17638"/>
                </a:lnTo>
                <a:lnTo>
                  <a:pt x="166839" y="16518"/>
                </a:lnTo>
                <a:lnTo>
                  <a:pt x="158442" y="11343"/>
                </a:lnTo>
                <a:lnTo>
                  <a:pt x="156143" y="9799"/>
                </a:lnTo>
                <a:lnTo>
                  <a:pt x="152581" y="9112"/>
                </a:lnTo>
                <a:lnTo>
                  <a:pt x="145731" y="85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3740467" y="1380173"/>
            <a:ext cx="900082" cy="274320"/>
            <a:chOff x="3740467" y="1380173"/>
            <a:chExt cx="900082" cy="274320"/>
          </a:xfrm>
        </p:grpSpPr>
        <p:sp>
          <p:nvSpPr>
            <p:cNvPr id="38" name="SMARTPenAnnotation327"/>
            <p:cNvSpPr/>
            <p:nvPr/>
          </p:nvSpPr>
          <p:spPr>
            <a:xfrm>
              <a:off x="3740467" y="1405890"/>
              <a:ext cx="231459" cy="248603"/>
            </a:xfrm>
            <a:custGeom>
              <a:avLst/>
              <a:gdLst/>
              <a:ahLst/>
              <a:cxnLst/>
              <a:rect l="0" t="0" r="0" b="0"/>
              <a:pathLst>
                <a:path w="231459" h="248603">
                  <a:moveTo>
                    <a:pt x="0" y="0"/>
                  </a:moveTo>
                  <a:lnTo>
                    <a:pt x="8219" y="0"/>
                  </a:lnTo>
                  <a:lnTo>
                    <a:pt x="15311" y="6785"/>
                  </a:lnTo>
                  <a:lnTo>
                    <a:pt x="37535" y="28962"/>
                  </a:lnTo>
                  <a:lnTo>
                    <a:pt x="39311" y="32643"/>
                  </a:lnTo>
                  <a:lnTo>
                    <a:pt x="40495" y="37002"/>
                  </a:lnTo>
                  <a:lnTo>
                    <a:pt x="41284" y="41813"/>
                  </a:lnTo>
                  <a:lnTo>
                    <a:pt x="42762" y="45973"/>
                  </a:lnTo>
                  <a:lnTo>
                    <a:pt x="46946" y="53134"/>
                  </a:lnTo>
                  <a:lnTo>
                    <a:pt x="49394" y="57330"/>
                  </a:lnTo>
                  <a:lnTo>
                    <a:pt x="51980" y="62033"/>
                  </a:lnTo>
                  <a:lnTo>
                    <a:pt x="54656" y="67072"/>
                  </a:lnTo>
                  <a:lnTo>
                    <a:pt x="57392" y="71385"/>
                  </a:lnTo>
                  <a:lnTo>
                    <a:pt x="62972" y="78716"/>
                  </a:lnTo>
                  <a:lnTo>
                    <a:pt x="66747" y="82957"/>
                  </a:lnTo>
                  <a:lnTo>
                    <a:pt x="76020" y="92750"/>
                  </a:lnTo>
                  <a:lnTo>
                    <a:pt x="80207" y="98028"/>
                  </a:lnTo>
                  <a:lnTo>
                    <a:pt x="83952" y="103452"/>
                  </a:lnTo>
                  <a:lnTo>
                    <a:pt x="87400" y="108973"/>
                  </a:lnTo>
                  <a:lnTo>
                    <a:pt x="90652" y="114558"/>
                  </a:lnTo>
                  <a:lnTo>
                    <a:pt x="93772" y="120187"/>
                  </a:lnTo>
                  <a:lnTo>
                    <a:pt x="96805" y="125845"/>
                  </a:lnTo>
                  <a:lnTo>
                    <a:pt x="99779" y="130569"/>
                  </a:lnTo>
                  <a:lnTo>
                    <a:pt x="102715" y="134671"/>
                  </a:lnTo>
                  <a:lnTo>
                    <a:pt x="105624" y="138358"/>
                  </a:lnTo>
                  <a:lnTo>
                    <a:pt x="109468" y="142721"/>
                  </a:lnTo>
                  <a:lnTo>
                    <a:pt x="113936" y="147535"/>
                  </a:lnTo>
                  <a:lnTo>
                    <a:pt x="130244" y="164397"/>
                  </a:lnTo>
                  <a:lnTo>
                    <a:pt x="133502" y="168653"/>
                  </a:lnTo>
                  <a:lnTo>
                    <a:pt x="136626" y="173395"/>
                  </a:lnTo>
                  <a:lnTo>
                    <a:pt x="139662" y="178462"/>
                  </a:lnTo>
                  <a:lnTo>
                    <a:pt x="143590" y="182792"/>
                  </a:lnTo>
                  <a:lnTo>
                    <a:pt x="148115" y="186631"/>
                  </a:lnTo>
                  <a:lnTo>
                    <a:pt x="153036" y="190143"/>
                  </a:lnTo>
                  <a:lnTo>
                    <a:pt x="157269" y="194389"/>
                  </a:lnTo>
                  <a:lnTo>
                    <a:pt x="161044" y="199125"/>
                  </a:lnTo>
                  <a:lnTo>
                    <a:pt x="164512" y="204187"/>
                  </a:lnTo>
                  <a:lnTo>
                    <a:pt x="167777" y="208515"/>
                  </a:lnTo>
                  <a:lnTo>
                    <a:pt x="173945" y="215863"/>
                  </a:lnTo>
                  <a:lnTo>
                    <a:pt x="179861" y="222304"/>
                  </a:lnTo>
                  <a:lnTo>
                    <a:pt x="188547" y="231285"/>
                  </a:lnTo>
                  <a:lnTo>
                    <a:pt x="191421" y="234200"/>
                  </a:lnTo>
                  <a:lnTo>
                    <a:pt x="194289" y="236143"/>
                  </a:lnTo>
                  <a:lnTo>
                    <a:pt x="200016" y="238302"/>
                  </a:lnTo>
                  <a:lnTo>
                    <a:pt x="205736" y="241802"/>
                  </a:lnTo>
                  <a:lnTo>
                    <a:pt x="212618" y="247259"/>
                  </a:lnTo>
                  <a:lnTo>
                    <a:pt x="216100" y="248005"/>
                  </a:lnTo>
                  <a:lnTo>
                    <a:pt x="222944" y="248523"/>
                  </a:lnTo>
                  <a:lnTo>
                    <a:pt x="231458" y="2486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28"/>
            <p:cNvSpPr/>
            <p:nvPr/>
          </p:nvSpPr>
          <p:spPr>
            <a:xfrm>
              <a:off x="3757612" y="1405890"/>
              <a:ext cx="205741" cy="162878"/>
            </a:xfrm>
            <a:custGeom>
              <a:avLst/>
              <a:gdLst/>
              <a:ahLst/>
              <a:cxnLst/>
              <a:rect l="0" t="0" r="0" b="0"/>
              <a:pathLst>
                <a:path w="205741" h="162878">
                  <a:moveTo>
                    <a:pt x="205740" y="0"/>
                  </a:moveTo>
                  <a:lnTo>
                    <a:pt x="198359" y="0"/>
                  </a:lnTo>
                  <a:lnTo>
                    <a:pt x="192970" y="4550"/>
                  </a:lnTo>
                  <a:lnTo>
                    <a:pt x="189892" y="7380"/>
                  </a:lnTo>
                  <a:lnTo>
                    <a:pt x="160258" y="36912"/>
                  </a:lnTo>
                  <a:lnTo>
                    <a:pt x="155416" y="40800"/>
                  </a:lnTo>
                  <a:lnTo>
                    <a:pt x="149331" y="45297"/>
                  </a:lnTo>
                  <a:lnTo>
                    <a:pt x="142416" y="50201"/>
                  </a:lnTo>
                  <a:lnTo>
                    <a:pt x="136854" y="54422"/>
                  </a:lnTo>
                  <a:lnTo>
                    <a:pt x="132193" y="58189"/>
                  </a:lnTo>
                  <a:lnTo>
                    <a:pt x="128134" y="61652"/>
                  </a:lnTo>
                  <a:lnTo>
                    <a:pt x="123523" y="65866"/>
                  </a:lnTo>
                  <a:lnTo>
                    <a:pt x="113319" y="75629"/>
                  </a:lnTo>
                  <a:lnTo>
                    <a:pt x="96864" y="91835"/>
                  </a:lnTo>
                  <a:lnTo>
                    <a:pt x="91246" y="96466"/>
                  </a:lnTo>
                  <a:lnTo>
                    <a:pt x="85596" y="100505"/>
                  </a:lnTo>
                  <a:lnTo>
                    <a:pt x="79924" y="104151"/>
                  </a:lnTo>
                  <a:lnTo>
                    <a:pt x="74238" y="107534"/>
                  </a:lnTo>
                  <a:lnTo>
                    <a:pt x="68542" y="110742"/>
                  </a:lnTo>
                  <a:lnTo>
                    <a:pt x="62840" y="113833"/>
                  </a:lnTo>
                  <a:lnTo>
                    <a:pt x="57133" y="117798"/>
                  </a:lnTo>
                  <a:lnTo>
                    <a:pt x="51424" y="122347"/>
                  </a:lnTo>
                  <a:lnTo>
                    <a:pt x="45712" y="127284"/>
                  </a:lnTo>
                  <a:lnTo>
                    <a:pt x="36826" y="135311"/>
                  </a:lnTo>
                  <a:lnTo>
                    <a:pt x="29702" y="142053"/>
                  </a:lnTo>
                  <a:lnTo>
                    <a:pt x="23361" y="148224"/>
                  </a:lnTo>
                  <a:lnTo>
                    <a:pt x="20337" y="150251"/>
                  </a:lnTo>
                  <a:lnTo>
                    <a:pt x="14436" y="152503"/>
                  </a:lnTo>
                  <a:lnTo>
                    <a:pt x="8638" y="153504"/>
                  </a:lnTo>
                  <a:lnTo>
                    <a:pt x="5759" y="153771"/>
                  </a:lnTo>
                  <a:lnTo>
                    <a:pt x="3839" y="154901"/>
                  </a:lnTo>
                  <a:lnTo>
                    <a:pt x="2560" y="156607"/>
                  </a:lnTo>
                  <a:lnTo>
                    <a:pt x="0" y="1628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29"/>
            <p:cNvSpPr/>
            <p:nvPr/>
          </p:nvSpPr>
          <p:spPr>
            <a:xfrm>
              <a:off x="4117657" y="1474469"/>
              <a:ext cx="154306" cy="8574"/>
            </a:xfrm>
            <a:custGeom>
              <a:avLst/>
              <a:gdLst/>
              <a:ahLst/>
              <a:cxnLst/>
              <a:rect l="0" t="0" r="0" b="0"/>
              <a:pathLst>
                <a:path w="154306" h="8574">
                  <a:moveTo>
                    <a:pt x="0" y="0"/>
                  </a:moveTo>
                  <a:lnTo>
                    <a:pt x="112970" y="0"/>
                  </a:lnTo>
                  <a:lnTo>
                    <a:pt x="117224" y="953"/>
                  </a:lnTo>
                  <a:lnTo>
                    <a:pt x="121964" y="2541"/>
                  </a:lnTo>
                  <a:lnTo>
                    <a:pt x="127029" y="4551"/>
                  </a:lnTo>
                  <a:lnTo>
                    <a:pt x="131359" y="5892"/>
                  </a:lnTo>
                  <a:lnTo>
                    <a:pt x="135197" y="6786"/>
                  </a:lnTo>
                  <a:lnTo>
                    <a:pt x="138709" y="7381"/>
                  </a:lnTo>
                  <a:lnTo>
                    <a:pt x="142003" y="7779"/>
                  </a:lnTo>
                  <a:lnTo>
                    <a:pt x="145151" y="8043"/>
                  </a:lnTo>
                  <a:lnTo>
                    <a:pt x="154305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30"/>
            <p:cNvSpPr/>
            <p:nvPr/>
          </p:nvSpPr>
          <p:spPr>
            <a:xfrm>
              <a:off x="4109084" y="1543050"/>
              <a:ext cx="205742" cy="17136"/>
            </a:xfrm>
            <a:custGeom>
              <a:avLst/>
              <a:gdLst/>
              <a:ahLst/>
              <a:cxnLst/>
              <a:rect l="0" t="0" r="0" b="0"/>
              <a:pathLst>
                <a:path w="205742" h="17136">
                  <a:moveTo>
                    <a:pt x="0" y="0"/>
                  </a:moveTo>
                  <a:lnTo>
                    <a:pt x="0" y="4550"/>
                  </a:lnTo>
                  <a:lnTo>
                    <a:pt x="953" y="5891"/>
                  </a:lnTo>
                  <a:lnTo>
                    <a:pt x="2541" y="6785"/>
                  </a:lnTo>
                  <a:lnTo>
                    <a:pt x="4552" y="7380"/>
                  </a:lnTo>
                  <a:lnTo>
                    <a:pt x="6844" y="7778"/>
                  </a:lnTo>
                  <a:lnTo>
                    <a:pt x="11932" y="8219"/>
                  </a:lnTo>
                  <a:lnTo>
                    <a:pt x="17368" y="8415"/>
                  </a:lnTo>
                  <a:lnTo>
                    <a:pt x="28620" y="8541"/>
                  </a:lnTo>
                  <a:lnTo>
                    <a:pt x="41712" y="8563"/>
                  </a:lnTo>
                  <a:lnTo>
                    <a:pt x="46858" y="9518"/>
                  </a:lnTo>
                  <a:lnTo>
                    <a:pt x="52194" y="11108"/>
                  </a:lnTo>
                  <a:lnTo>
                    <a:pt x="57656" y="13120"/>
                  </a:lnTo>
                  <a:lnTo>
                    <a:pt x="62250" y="14462"/>
                  </a:lnTo>
                  <a:lnTo>
                    <a:pt x="66265" y="15356"/>
                  </a:lnTo>
                  <a:lnTo>
                    <a:pt x="69894" y="15952"/>
                  </a:lnTo>
                  <a:lnTo>
                    <a:pt x="74219" y="16350"/>
                  </a:lnTo>
                  <a:lnTo>
                    <a:pt x="79007" y="16615"/>
                  </a:lnTo>
                  <a:lnTo>
                    <a:pt x="89407" y="16909"/>
                  </a:lnTo>
                  <a:lnTo>
                    <a:pt x="126955" y="17135"/>
                  </a:lnTo>
                  <a:lnTo>
                    <a:pt x="132262" y="16186"/>
                  </a:lnTo>
                  <a:lnTo>
                    <a:pt x="137705" y="14600"/>
                  </a:lnTo>
                  <a:lnTo>
                    <a:pt x="143238" y="12591"/>
                  </a:lnTo>
                  <a:lnTo>
                    <a:pt x="147880" y="11251"/>
                  </a:lnTo>
                  <a:lnTo>
                    <a:pt x="151927" y="10358"/>
                  </a:lnTo>
                  <a:lnTo>
                    <a:pt x="155577" y="9763"/>
                  </a:lnTo>
                  <a:lnTo>
                    <a:pt x="158963" y="9366"/>
                  </a:lnTo>
                  <a:lnTo>
                    <a:pt x="165266" y="8925"/>
                  </a:lnTo>
                  <a:lnTo>
                    <a:pt x="171242" y="8729"/>
                  </a:lnTo>
                  <a:lnTo>
                    <a:pt x="182840" y="8603"/>
                  </a:lnTo>
                  <a:lnTo>
                    <a:pt x="205741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31"/>
            <p:cNvSpPr/>
            <p:nvPr/>
          </p:nvSpPr>
          <p:spPr>
            <a:xfrm>
              <a:off x="4387282" y="1380173"/>
              <a:ext cx="253267" cy="205730"/>
            </a:xfrm>
            <a:custGeom>
              <a:avLst/>
              <a:gdLst/>
              <a:ahLst/>
              <a:cxnLst/>
              <a:rect l="0" t="0" r="0" b="0"/>
              <a:pathLst>
                <a:path w="253267" h="205730">
                  <a:moveTo>
                    <a:pt x="116138" y="17144"/>
                  </a:moveTo>
                  <a:lnTo>
                    <a:pt x="74927" y="17144"/>
                  </a:lnTo>
                  <a:lnTo>
                    <a:pt x="71469" y="19684"/>
                  </a:lnTo>
                  <a:lnTo>
                    <a:pt x="66757" y="23988"/>
                  </a:lnTo>
                  <a:lnTo>
                    <a:pt x="61488" y="29076"/>
                  </a:lnTo>
                  <a:lnTo>
                    <a:pt x="58750" y="30814"/>
                  </a:lnTo>
                  <a:lnTo>
                    <a:pt x="53167" y="32744"/>
                  </a:lnTo>
                  <a:lnTo>
                    <a:pt x="47510" y="36143"/>
                  </a:lnTo>
                  <a:lnTo>
                    <a:pt x="44669" y="38382"/>
                  </a:lnTo>
                  <a:lnTo>
                    <a:pt x="38971" y="40871"/>
                  </a:lnTo>
                  <a:lnTo>
                    <a:pt x="36118" y="41534"/>
                  </a:lnTo>
                  <a:lnTo>
                    <a:pt x="30408" y="44812"/>
                  </a:lnTo>
                  <a:lnTo>
                    <a:pt x="24696" y="49443"/>
                  </a:lnTo>
                  <a:lnTo>
                    <a:pt x="18981" y="54677"/>
                  </a:lnTo>
                  <a:lnTo>
                    <a:pt x="17077" y="57406"/>
                  </a:lnTo>
                  <a:lnTo>
                    <a:pt x="14961" y="62978"/>
                  </a:lnTo>
                  <a:lnTo>
                    <a:pt x="14020" y="68630"/>
                  </a:lnTo>
                  <a:lnTo>
                    <a:pt x="13769" y="71470"/>
                  </a:lnTo>
                  <a:lnTo>
                    <a:pt x="12650" y="73364"/>
                  </a:lnTo>
                  <a:lnTo>
                    <a:pt x="10951" y="74627"/>
                  </a:lnTo>
                  <a:lnTo>
                    <a:pt x="8865" y="75468"/>
                  </a:lnTo>
                  <a:lnTo>
                    <a:pt x="7475" y="76982"/>
                  </a:lnTo>
                  <a:lnTo>
                    <a:pt x="6549" y="78943"/>
                  </a:lnTo>
                  <a:lnTo>
                    <a:pt x="5931" y="81204"/>
                  </a:lnTo>
                  <a:lnTo>
                    <a:pt x="2704" y="86255"/>
                  </a:lnTo>
                  <a:lnTo>
                    <a:pt x="510" y="88935"/>
                  </a:lnTo>
                  <a:lnTo>
                    <a:pt x="0" y="91675"/>
                  </a:lnTo>
                  <a:lnTo>
                    <a:pt x="613" y="94454"/>
                  </a:lnTo>
                  <a:lnTo>
                    <a:pt x="3889" y="101207"/>
                  </a:lnTo>
                  <a:lnTo>
                    <a:pt x="4456" y="106927"/>
                  </a:lnTo>
                  <a:lnTo>
                    <a:pt x="4589" y="111975"/>
                  </a:lnTo>
                  <a:lnTo>
                    <a:pt x="4693" y="140026"/>
                  </a:lnTo>
                  <a:lnTo>
                    <a:pt x="5646" y="141928"/>
                  </a:lnTo>
                  <a:lnTo>
                    <a:pt x="7234" y="143196"/>
                  </a:lnTo>
                  <a:lnTo>
                    <a:pt x="9245" y="144041"/>
                  </a:lnTo>
                  <a:lnTo>
                    <a:pt x="10586" y="145557"/>
                  </a:lnTo>
                  <a:lnTo>
                    <a:pt x="11480" y="147520"/>
                  </a:lnTo>
                  <a:lnTo>
                    <a:pt x="12076" y="149781"/>
                  </a:lnTo>
                  <a:lnTo>
                    <a:pt x="15278" y="154834"/>
                  </a:lnTo>
                  <a:lnTo>
                    <a:pt x="17465" y="157515"/>
                  </a:lnTo>
                  <a:lnTo>
                    <a:pt x="18923" y="160255"/>
                  </a:lnTo>
                  <a:lnTo>
                    <a:pt x="20544" y="165839"/>
                  </a:lnTo>
                  <a:lnTo>
                    <a:pt x="21928" y="167709"/>
                  </a:lnTo>
                  <a:lnTo>
                    <a:pt x="23804" y="168956"/>
                  </a:lnTo>
                  <a:lnTo>
                    <a:pt x="26007" y="169787"/>
                  </a:lnTo>
                  <a:lnTo>
                    <a:pt x="27476" y="171293"/>
                  </a:lnTo>
                  <a:lnTo>
                    <a:pt x="28455" y="173250"/>
                  </a:lnTo>
                  <a:lnTo>
                    <a:pt x="29107" y="175507"/>
                  </a:lnTo>
                  <a:lnTo>
                    <a:pt x="32373" y="180555"/>
                  </a:lnTo>
                  <a:lnTo>
                    <a:pt x="34577" y="183235"/>
                  </a:lnTo>
                  <a:lnTo>
                    <a:pt x="36999" y="185021"/>
                  </a:lnTo>
                  <a:lnTo>
                    <a:pt x="42230" y="187006"/>
                  </a:lnTo>
                  <a:lnTo>
                    <a:pt x="47730" y="187888"/>
                  </a:lnTo>
                  <a:lnTo>
                    <a:pt x="50530" y="188124"/>
                  </a:lnTo>
                  <a:lnTo>
                    <a:pt x="53349" y="189233"/>
                  </a:lnTo>
                  <a:lnTo>
                    <a:pt x="59022" y="193005"/>
                  </a:lnTo>
                  <a:lnTo>
                    <a:pt x="64717" y="195317"/>
                  </a:lnTo>
                  <a:lnTo>
                    <a:pt x="71377" y="197297"/>
                  </a:lnTo>
                  <a:lnTo>
                    <a:pt x="75819" y="199159"/>
                  </a:lnTo>
                  <a:lnTo>
                    <a:pt x="80686" y="201352"/>
                  </a:lnTo>
                  <a:lnTo>
                    <a:pt x="84883" y="202814"/>
                  </a:lnTo>
                  <a:lnTo>
                    <a:pt x="92087" y="204439"/>
                  </a:lnTo>
                  <a:lnTo>
                    <a:pt x="98463" y="205161"/>
                  </a:lnTo>
                  <a:lnTo>
                    <a:pt x="104472" y="205482"/>
                  </a:lnTo>
                  <a:lnTo>
                    <a:pt x="110318" y="205625"/>
                  </a:lnTo>
                  <a:lnTo>
                    <a:pt x="127559" y="205729"/>
                  </a:lnTo>
                  <a:lnTo>
                    <a:pt x="130419" y="204780"/>
                  </a:lnTo>
                  <a:lnTo>
                    <a:pt x="136137" y="201185"/>
                  </a:lnTo>
                  <a:lnTo>
                    <a:pt x="139949" y="199846"/>
                  </a:lnTo>
                  <a:lnTo>
                    <a:pt x="144394" y="198953"/>
                  </a:lnTo>
                  <a:lnTo>
                    <a:pt x="149263" y="198357"/>
                  </a:lnTo>
                  <a:lnTo>
                    <a:pt x="153461" y="197960"/>
                  </a:lnTo>
                  <a:lnTo>
                    <a:pt x="160665" y="197519"/>
                  </a:lnTo>
                  <a:lnTo>
                    <a:pt x="163920" y="196449"/>
                  </a:lnTo>
                  <a:lnTo>
                    <a:pt x="170077" y="192720"/>
                  </a:lnTo>
                  <a:lnTo>
                    <a:pt x="175988" y="190428"/>
                  </a:lnTo>
                  <a:lnTo>
                    <a:pt x="181791" y="189409"/>
                  </a:lnTo>
                  <a:lnTo>
                    <a:pt x="187544" y="188956"/>
                  </a:lnTo>
                  <a:lnTo>
                    <a:pt x="190412" y="187883"/>
                  </a:lnTo>
                  <a:lnTo>
                    <a:pt x="196139" y="184151"/>
                  </a:lnTo>
                  <a:lnTo>
                    <a:pt x="201858" y="179317"/>
                  </a:lnTo>
                  <a:lnTo>
                    <a:pt x="204717" y="176694"/>
                  </a:lnTo>
                  <a:lnTo>
                    <a:pt x="207575" y="174946"/>
                  </a:lnTo>
                  <a:lnTo>
                    <a:pt x="213292" y="173003"/>
                  </a:lnTo>
                  <a:lnTo>
                    <a:pt x="216150" y="170580"/>
                  </a:lnTo>
                  <a:lnTo>
                    <a:pt x="219007" y="167060"/>
                  </a:lnTo>
                  <a:lnTo>
                    <a:pt x="221865" y="162808"/>
                  </a:lnTo>
                  <a:lnTo>
                    <a:pt x="224722" y="159021"/>
                  </a:lnTo>
                  <a:lnTo>
                    <a:pt x="227580" y="155544"/>
                  </a:lnTo>
                  <a:lnTo>
                    <a:pt x="233295" y="149140"/>
                  </a:lnTo>
                  <a:lnTo>
                    <a:pt x="243032" y="138925"/>
                  </a:lnTo>
                  <a:lnTo>
                    <a:pt x="243596" y="137384"/>
                  </a:lnTo>
                  <a:lnTo>
                    <a:pt x="244223" y="133132"/>
                  </a:lnTo>
                  <a:lnTo>
                    <a:pt x="244502" y="128067"/>
                  </a:lnTo>
                  <a:lnTo>
                    <a:pt x="244576" y="125382"/>
                  </a:lnTo>
                  <a:lnTo>
                    <a:pt x="245579" y="122640"/>
                  </a:lnTo>
                  <a:lnTo>
                    <a:pt x="249231" y="117054"/>
                  </a:lnTo>
                  <a:lnTo>
                    <a:pt x="251491" y="111396"/>
                  </a:lnTo>
                  <a:lnTo>
                    <a:pt x="252494" y="105706"/>
                  </a:lnTo>
                  <a:lnTo>
                    <a:pt x="252940" y="100003"/>
                  </a:lnTo>
                  <a:lnTo>
                    <a:pt x="253139" y="94293"/>
                  </a:lnTo>
                  <a:lnTo>
                    <a:pt x="253266" y="82866"/>
                  </a:lnTo>
                  <a:lnTo>
                    <a:pt x="252324" y="80008"/>
                  </a:lnTo>
                  <a:lnTo>
                    <a:pt x="248738" y="74294"/>
                  </a:lnTo>
                  <a:lnTo>
                    <a:pt x="246508" y="68579"/>
                  </a:lnTo>
                  <a:lnTo>
                    <a:pt x="245914" y="65721"/>
                  </a:lnTo>
                  <a:lnTo>
                    <a:pt x="242713" y="60007"/>
                  </a:lnTo>
                  <a:lnTo>
                    <a:pt x="238116" y="54291"/>
                  </a:lnTo>
                  <a:lnTo>
                    <a:pt x="232898" y="48577"/>
                  </a:lnTo>
                  <a:lnTo>
                    <a:pt x="229156" y="44555"/>
                  </a:lnTo>
                  <a:lnTo>
                    <a:pt x="223200" y="41074"/>
                  </a:lnTo>
                  <a:lnTo>
                    <a:pt x="218945" y="38812"/>
                  </a:lnTo>
                  <a:lnTo>
                    <a:pt x="211677" y="33759"/>
                  </a:lnTo>
                  <a:lnTo>
                    <a:pt x="205272" y="28339"/>
                  </a:lnTo>
                  <a:lnTo>
                    <a:pt x="199250" y="22754"/>
                  </a:lnTo>
                  <a:lnTo>
                    <a:pt x="196311" y="20884"/>
                  </a:lnTo>
                  <a:lnTo>
                    <a:pt x="190505" y="18806"/>
                  </a:lnTo>
                  <a:lnTo>
                    <a:pt x="186670" y="16347"/>
                  </a:lnTo>
                  <a:lnTo>
                    <a:pt x="182210" y="12803"/>
                  </a:lnTo>
                  <a:lnTo>
                    <a:pt x="177331" y="8535"/>
                  </a:lnTo>
                  <a:lnTo>
                    <a:pt x="173126" y="5690"/>
                  </a:lnTo>
                  <a:lnTo>
                    <a:pt x="165913" y="2528"/>
                  </a:lnTo>
                  <a:lnTo>
                    <a:pt x="161703" y="1685"/>
                  </a:lnTo>
                  <a:lnTo>
                    <a:pt x="156992" y="1123"/>
                  </a:lnTo>
                  <a:lnTo>
                    <a:pt x="151947" y="748"/>
                  </a:lnTo>
                  <a:lnTo>
                    <a:pt x="147630" y="499"/>
                  </a:lnTo>
                  <a:lnTo>
                    <a:pt x="140295" y="221"/>
                  </a:lnTo>
                  <a:lnTo>
                    <a:pt x="130809" y="65"/>
                  </a:lnTo>
                  <a:lnTo>
                    <a:pt x="96138" y="0"/>
                  </a:lnTo>
                  <a:lnTo>
                    <a:pt x="94232" y="952"/>
                  </a:lnTo>
                  <a:lnTo>
                    <a:pt x="92961" y="2539"/>
                  </a:lnTo>
                  <a:lnTo>
                    <a:pt x="90420" y="857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1473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equations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y=|x+1|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  <p:sp>
        <p:nvSpPr>
          <p:cNvPr id="7" name="SMARTPenAnnotation248"/>
          <p:cNvSpPr/>
          <p:nvPr/>
        </p:nvSpPr>
        <p:spPr>
          <a:xfrm>
            <a:off x="3586162" y="1328737"/>
            <a:ext cx="248603" cy="274321"/>
          </a:xfrm>
          <a:custGeom>
            <a:avLst/>
            <a:gdLst/>
            <a:ahLst/>
            <a:cxnLst/>
            <a:rect l="0" t="0" r="0" b="0"/>
            <a:pathLst>
              <a:path w="248603" h="27432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5892" y="14622"/>
                </a:lnTo>
                <a:lnTo>
                  <a:pt x="7381" y="20151"/>
                </a:lnTo>
                <a:lnTo>
                  <a:pt x="8730" y="22007"/>
                </a:lnTo>
                <a:lnTo>
                  <a:pt x="10583" y="23244"/>
                </a:lnTo>
                <a:lnTo>
                  <a:pt x="12770" y="24068"/>
                </a:lnTo>
                <a:lnTo>
                  <a:pt x="20400" y="29780"/>
                </a:lnTo>
                <a:lnTo>
                  <a:pt x="25894" y="34825"/>
                </a:lnTo>
                <a:lnTo>
                  <a:pt x="28693" y="37504"/>
                </a:lnTo>
                <a:lnTo>
                  <a:pt x="30558" y="40243"/>
                </a:lnTo>
                <a:lnTo>
                  <a:pt x="32631" y="45826"/>
                </a:lnTo>
                <a:lnTo>
                  <a:pt x="36093" y="54022"/>
                </a:lnTo>
                <a:lnTo>
                  <a:pt x="38350" y="58875"/>
                </a:lnTo>
                <a:lnTo>
                  <a:pt x="43397" y="66807"/>
                </a:lnTo>
                <a:lnTo>
                  <a:pt x="48815" y="73507"/>
                </a:lnTo>
                <a:lnTo>
                  <a:pt x="54398" y="79660"/>
                </a:lnTo>
                <a:lnTo>
                  <a:pt x="58173" y="82634"/>
                </a:lnTo>
                <a:lnTo>
                  <a:pt x="62594" y="85569"/>
                </a:lnTo>
                <a:lnTo>
                  <a:pt x="67447" y="88479"/>
                </a:lnTo>
                <a:lnTo>
                  <a:pt x="71634" y="92323"/>
                </a:lnTo>
                <a:lnTo>
                  <a:pt x="75379" y="96791"/>
                </a:lnTo>
                <a:lnTo>
                  <a:pt x="78828" y="101675"/>
                </a:lnTo>
                <a:lnTo>
                  <a:pt x="83032" y="106836"/>
                </a:lnTo>
                <a:lnTo>
                  <a:pt x="87739" y="112181"/>
                </a:lnTo>
                <a:lnTo>
                  <a:pt x="97098" y="122248"/>
                </a:lnTo>
                <a:lnTo>
                  <a:pt x="104432" y="129898"/>
                </a:lnTo>
                <a:lnTo>
                  <a:pt x="118467" y="144110"/>
                </a:lnTo>
                <a:lnTo>
                  <a:pt x="122793" y="149413"/>
                </a:lnTo>
                <a:lnTo>
                  <a:pt x="126629" y="154854"/>
                </a:lnTo>
                <a:lnTo>
                  <a:pt x="130140" y="160386"/>
                </a:lnTo>
                <a:lnTo>
                  <a:pt x="133433" y="165026"/>
                </a:lnTo>
                <a:lnTo>
                  <a:pt x="139631" y="172723"/>
                </a:lnTo>
                <a:lnTo>
                  <a:pt x="143570" y="177061"/>
                </a:lnTo>
                <a:lnTo>
                  <a:pt x="153026" y="186961"/>
                </a:lnTo>
                <a:lnTo>
                  <a:pt x="238334" y="272624"/>
                </a:lnTo>
                <a:lnTo>
                  <a:pt x="239852" y="273189"/>
                </a:lnTo>
                <a:lnTo>
                  <a:pt x="247262" y="274171"/>
                </a:lnTo>
                <a:lnTo>
                  <a:pt x="248602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9"/>
          <p:cNvSpPr/>
          <p:nvPr/>
        </p:nvSpPr>
        <p:spPr>
          <a:xfrm>
            <a:off x="3586162" y="1354455"/>
            <a:ext cx="240031" cy="171451"/>
          </a:xfrm>
          <a:custGeom>
            <a:avLst/>
            <a:gdLst/>
            <a:ahLst/>
            <a:cxnLst/>
            <a:rect l="0" t="0" r="0" b="0"/>
            <a:pathLst>
              <a:path w="240031" h="171451">
                <a:moveTo>
                  <a:pt x="240030" y="0"/>
                </a:moveTo>
                <a:lnTo>
                  <a:pt x="231562" y="0"/>
                </a:lnTo>
                <a:lnTo>
                  <a:pt x="226938" y="4550"/>
                </a:lnTo>
                <a:lnTo>
                  <a:pt x="211309" y="20151"/>
                </a:lnTo>
                <a:lnTo>
                  <a:pt x="207548" y="22959"/>
                </a:lnTo>
                <a:lnTo>
                  <a:pt x="203135" y="25783"/>
                </a:lnTo>
                <a:lnTo>
                  <a:pt x="198288" y="28619"/>
                </a:lnTo>
                <a:lnTo>
                  <a:pt x="193152" y="31461"/>
                </a:lnTo>
                <a:lnTo>
                  <a:pt x="182366" y="37160"/>
                </a:lnTo>
                <a:lnTo>
                  <a:pt x="177775" y="40966"/>
                </a:lnTo>
                <a:lnTo>
                  <a:pt x="173761" y="45408"/>
                </a:lnTo>
                <a:lnTo>
                  <a:pt x="170133" y="50274"/>
                </a:lnTo>
                <a:lnTo>
                  <a:pt x="165810" y="54471"/>
                </a:lnTo>
                <a:lnTo>
                  <a:pt x="161023" y="58221"/>
                </a:lnTo>
                <a:lnTo>
                  <a:pt x="155926" y="61674"/>
                </a:lnTo>
                <a:lnTo>
                  <a:pt x="150623" y="65881"/>
                </a:lnTo>
                <a:lnTo>
                  <a:pt x="145183" y="70590"/>
                </a:lnTo>
                <a:lnTo>
                  <a:pt x="139651" y="75635"/>
                </a:lnTo>
                <a:lnTo>
                  <a:pt x="128425" y="86320"/>
                </a:lnTo>
                <a:lnTo>
                  <a:pt x="122764" y="91837"/>
                </a:lnTo>
                <a:lnTo>
                  <a:pt x="117085" y="96467"/>
                </a:lnTo>
                <a:lnTo>
                  <a:pt x="111394" y="100506"/>
                </a:lnTo>
                <a:lnTo>
                  <a:pt x="105695" y="104151"/>
                </a:lnTo>
                <a:lnTo>
                  <a:pt x="99991" y="108487"/>
                </a:lnTo>
                <a:lnTo>
                  <a:pt x="94283" y="113282"/>
                </a:lnTo>
                <a:lnTo>
                  <a:pt x="88573" y="118383"/>
                </a:lnTo>
                <a:lnTo>
                  <a:pt x="82861" y="122737"/>
                </a:lnTo>
                <a:lnTo>
                  <a:pt x="77148" y="126592"/>
                </a:lnTo>
                <a:lnTo>
                  <a:pt x="71435" y="130115"/>
                </a:lnTo>
                <a:lnTo>
                  <a:pt x="65720" y="133416"/>
                </a:lnTo>
                <a:lnTo>
                  <a:pt x="54292" y="139623"/>
                </a:lnTo>
                <a:lnTo>
                  <a:pt x="49530" y="142612"/>
                </a:lnTo>
                <a:lnTo>
                  <a:pt x="45402" y="145557"/>
                </a:lnTo>
                <a:lnTo>
                  <a:pt x="41698" y="148473"/>
                </a:lnTo>
                <a:lnTo>
                  <a:pt x="38276" y="151369"/>
                </a:lnTo>
                <a:lnTo>
                  <a:pt x="35042" y="154253"/>
                </a:lnTo>
                <a:lnTo>
                  <a:pt x="31934" y="157127"/>
                </a:lnTo>
                <a:lnTo>
                  <a:pt x="27957" y="159044"/>
                </a:lnTo>
                <a:lnTo>
                  <a:pt x="23401" y="160322"/>
                </a:lnTo>
                <a:lnTo>
                  <a:pt x="18458" y="161173"/>
                </a:lnTo>
                <a:lnTo>
                  <a:pt x="14210" y="162694"/>
                </a:lnTo>
                <a:lnTo>
                  <a:pt x="6950" y="166923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0"/>
          <p:cNvSpPr/>
          <p:nvPr/>
        </p:nvSpPr>
        <p:spPr>
          <a:xfrm>
            <a:off x="3963352" y="1440180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0"/>
                </a:moveTo>
                <a:lnTo>
                  <a:pt x="104479" y="0"/>
                </a:lnTo>
                <a:lnTo>
                  <a:pt x="111563" y="952"/>
                </a:lnTo>
                <a:lnTo>
                  <a:pt x="118191" y="2539"/>
                </a:lnTo>
                <a:lnTo>
                  <a:pt x="124513" y="4550"/>
                </a:lnTo>
                <a:lnTo>
                  <a:pt x="131587" y="5891"/>
                </a:lnTo>
                <a:lnTo>
                  <a:pt x="139159" y="6785"/>
                </a:lnTo>
                <a:lnTo>
                  <a:pt x="147066" y="7380"/>
                </a:lnTo>
                <a:lnTo>
                  <a:pt x="155193" y="7778"/>
                </a:lnTo>
                <a:lnTo>
                  <a:pt x="171845" y="8219"/>
                </a:lnTo>
                <a:lnTo>
                  <a:pt x="192734" y="8467"/>
                </a:lnTo>
                <a:lnTo>
                  <a:pt x="198974" y="9455"/>
                </a:lnTo>
                <a:lnTo>
                  <a:pt x="205039" y="11066"/>
                </a:lnTo>
                <a:lnTo>
                  <a:pt x="210988" y="13092"/>
                </a:lnTo>
                <a:lnTo>
                  <a:pt x="215906" y="14443"/>
                </a:lnTo>
                <a:lnTo>
                  <a:pt x="220137" y="15343"/>
                </a:lnTo>
                <a:lnTo>
                  <a:pt x="223911" y="15944"/>
                </a:lnTo>
                <a:lnTo>
                  <a:pt x="227379" y="16344"/>
                </a:lnTo>
                <a:lnTo>
                  <a:pt x="233772" y="16789"/>
                </a:lnTo>
                <a:lnTo>
                  <a:pt x="239789" y="16986"/>
                </a:lnTo>
                <a:lnTo>
                  <a:pt x="248602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1"/>
          <p:cNvSpPr/>
          <p:nvPr/>
        </p:nvSpPr>
        <p:spPr>
          <a:xfrm>
            <a:off x="4057650" y="1320165"/>
            <a:ext cx="77153" cy="265748"/>
          </a:xfrm>
          <a:custGeom>
            <a:avLst/>
            <a:gdLst/>
            <a:ahLst/>
            <a:cxnLst/>
            <a:rect l="0" t="0" r="0" b="0"/>
            <a:pathLst>
              <a:path w="77153" h="265748">
                <a:moveTo>
                  <a:pt x="0" y="0"/>
                </a:moveTo>
                <a:lnTo>
                  <a:pt x="0" y="11931"/>
                </a:lnTo>
                <a:lnTo>
                  <a:pt x="952" y="14622"/>
                </a:lnTo>
                <a:lnTo>
                  <a:pt x="2540" y="17368"/>
                </a:lnTo>
                <a:lnTo>
                  <a:pt x="4550" y="20151"/>
                </a:lnTo>
                <a:lnTo>
                  <a:pt x="6785" y="25783"/>
                </a:lnTo>
                <a:lnTo>
                  <a:pt x="7380" y="28619"/>
                </a:lnTo>
                <a:lnTo>
                  <a:pt x="8730" y="31461"/>
                </a:lnTo>
                <a:lnTo>
                  <a:pt x="10583" y="34309"/>
                </a:lnTo>
                <a:lnTo>
                  <a:pt x="12770" y="37160"/>
                </a:lnTo>
                <a:lnTo>
                  <a:pt x="14228" y="40966"/>
                </a:lnTo>
                <a:lnTo>
                  <a:pt x="15200" y="45408"/>
                </a:lnTo>
                <a:lnTo>
                  <a:pt x="15849" y="50274"/>
                </a:lnTo>
                <a:lnTo>
                  <a:pt x="17233" y="55424"/>
                </a:lnTo>
                <a:lnTo>
                  <a:pt x="19109" y="60761"/>
                </a:lnTo>
                <a:lnTo>
                  <a:pt x="21311" y="66225"/>
                </a:lnTo>
                <a:lnTo>
                  <a:pt x="22780" y="71772"/>
                </a:lnTo>
                <a:lnTo>
                  <a:pt x="23759" y="77376"/>
                </a:lnTo>
                <a:lnTo>
                  <a:pt x="24412" y="83016"/>
                </a:lnTo>
                <a:lnTo>
                  <a:pt x="24847" y="88681"/>
                </a:lnTo>
                <a:lnTo>
                  <a:pt x="25137" y="94363"/>
                </a:lnTo>
                <a:lnTo>
                  <a:pt x="25330" y="100056"/>
                </a:lnTo>
                <a:lnTo>
                  <a:pt x="26412" y="105757"/>
                </a:lnTo>
                <a:lnTo>
                  <a:pt x="28085" y="111462"/>
                </a:lnTo>
                <a:lnTo>
                  <a:pt x="30153" y="117170"/>
                </a:lnTo>
                <a:lnTo>
                  <a:pt x="30580" y="122881"/>
                </a:lnTo>
                <a:lnTo>
                  <a:pt x="29911" y="128593"/>
                </a:lnTo>
                <a:lnTo>
                  <a:pt x="28513" y="134306"/>
                </a:lnTo>
                <a:lnTo>
                  <a:pt x="27581" y="140020"/>
                </a:lnTo>
                <a:lnTo>
                  <a:pt x="26959" y="145734"/>
                </a:lnTo>
                <a:lnTo>
                  <a:pt x="26545" y="151448"/>
                </a:lnTo>
                <a:lnTo>
                  <a:pt x="27222" y="157163"/>
                </a:lnTo>
                <a:lnTo>
                  <a:pt x="28625" y="162878"/>
                </a:lnTo>
                <a:lnTo>
                  <a:pt x="30514" y="168592"/>
                </a:lnTo>
                <a:lnTo>
                  <a:pt x="31772" y="174307"/>
                </a:lnTo>
                <a:lnTo>
                  <a:pt x="32611" y="180022"/>
                </a:lnTo>
                <a:lnTo>
                  <a:pt x="33170" y="185737"/>
                </a:lnTo>
                <a:lnTo>
                  <a:pt x="34496" y="191452"/>
                </a:lnTo>
                <a:lnTo>
                  <a:pt x="36332" y="197167"/>
                </a:lnTo>
                <a:lnTo>
                  <a:pt x="38509" y="202882"/>
                </a:lnTo>
                <a:lnTo>
                  <a:pt x="39959" y="207645"/>
                </a:lnTo>
                <a:lnTo>
                  <a:pt x="41572" y="215476"/>
                </a:lnTo>
                <a:lnTo>
                  <a:pt x="42955" y="219851"/>
                </a:lnTo>
                <a:lnTo>
                  <a:pt x="44829" y="224672"/>
                </a:lnTo>
                <a:lnTo>
                  <a:pt x="47030" y="229791"/>
                </a:lnTo>
                <a:lnTo>
                  <a:pt x="48498" y="234156"/>
                </a:lnTo>
                <a:lnTo>
                  <a:pt x="50129" y="241547"/>
                </a:lnTo>
                <a:lnTo>
                  <a:pt x="51517" y="243899"/>
                </a:lnTo>
                <a:lnTo>
                  <a:pt x="53394" y="245466"/>
                </a:lnTo>
                <a:lnTo>
                  <a:pt x="55599" y="246512"/>
                </a:lnTo>
                <a:lnTo>
                  <a:pt x="57068" y="248161"/>
                </a:lnTo>
                <a:lnTo>
                  <a:pt x="58048" y="250213"/>
                </a:lnTo>
                <a:lnTo>
                  <a:pt x="58701" y="252534"/>
                </a:lnTo>
                <a:lnTo>
                  <a:pt x="60089" y="254081"/>
                </a:lnTo>
                <a:lnTo>
                  <a:pt x="61966" y="255112"/>
                </a:lnTo>
                <a:lnTo>
                  <a:pt x="64171" y="255799"/>
                </a:lnTo>
                <a:lnTo>
                  <a:pt x="66593" y="257210"/>
                </a:lnTo>
                <a:lnTo>
                  <a:pt x="69160" y="259103"/>
                </a:lnTo>
                <a:lnTo>
                  <a:pt x="77152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2"/>
          <p:cNvSpPr/>
          <p:nvPr/>
        </p:nvSpPr>
        <p:spPr>
          <a:xfrm>
            <a:off x="4374832" y="1268730"/>
            <a:ext cx="68581" cy="291465"/>
          </a:xfrm>
          <a:custGeom>
            <a:avLst/>
            <a:gdLst/>
            <a:ahLst/>
            <a:cxnLst/>
            <a:rect l="0" t="0" r="0" b="0"/>
            <a:pathLst>
              <a:path w="68581" h="291465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5" y="10582"/>
                </a:lnTo>
                <a:lnTo>
                  <a:pt x="7381" y="12770"/>
                </a:lnTo>
                <a:lnTo>
                  <a:pt x="8731" y="15180"/>
                </a:lnTo>
                <a:lnTo>
                  <a:pt x="10583" y="17740"/>
                </a:lnTo>
                <a:lnTo>
                  <a:pt x="12770" y="20399"/>
                </a:lnTo>
                <a:lnTo>
                  <a:pt x="14229" y="23124"/>
                </a:lnTo>
                <a:lnTo>
                  <a:pt x="15849" y="28692"/>
                </a:lnTo>
                <a:lnTo>
                  <a:pt x="17234" y="32463"/>
                </a:lnTo>
                <a:lnTo>
                  <a:pt x="19109" y="36882"/>
                </a:lnTo>
                <a:lnTo>
                  <a:pt x="21312" y="41733"/>
                </a:lnTo>
                <a:lnTo>
                  <a:pt x="22780" y="46872"/>
                </a:lnTo>
                <a:lnTo>
                  <a:pt x="23759" y="52203"/>
                </a:lnTo>
                <a:lnTo>
                  <a:pt x="24412" y="57662"/>
                </a:lnTo>
                <a:lnTo>
                  <a:pt x="24847" y="63206"/>
                </a:lnTo>
                <a:lnTo>
                  <a:pt x="25137" y="68807"/>
                </a:lnTo>
                <a:lnTo>
                  <a:pt x="25331" y="74446"/>
                </a:lnTo>
                <a:lnTo>
                  <a:pt x="25641" y="103076"/>
                </a:lnTo>
                <a:lnTo>
                  <a:pt x="25716" y="176781"/>
                </a:lnTo>
                <a:lnTo>
                  <a:pt x="26669" y="182624"/>
                </a:lnTo>
                <a:lnTo>
                  <a:pt x="28257" y="188424"/>
                </a:lnTo>
                <a:lnTo>
                  <a:pt x="30268" y="194196"/>
                </a:lnTo>
                <a:lnTo>
                  <a:pt x="31609" y="199949"/>
                </a:lnTo>
                <a:lnTo>
                  <a:pt x="32503" y="205689"/>
                </a:lnTo>
                <a:lnTo>
                  <a:pt x="33098" y="211421"/>
                </a:lnTo>
                <a:lnTo>
                  <a:pt x="34448" y="216195"/>
                </a:lnTo>
                <a:lnTo>
                  <a:pt x="36301" y="220330"/>
                </a:lnTo>
                <a:lnTo>
                  <a:pt x="38488" y="224039"/>
                </a:lnTo>
                <a:lnTo>
                  <a:pt x="39946" y="228416"/>
                </a:lnTo>
                <a:lnTo>
                  <a:pt x="40918" y="233240"/>
                </a:lnTo>
                <a:lnTo>
                  <a:pt x="41567" y="238361"/>
                </a:lnTo>
                <a:lnTo>
                  <a:pt x="42951" y="242727"/>
                </a:lnTo>
                <a:lnTo>
                  <a:pt x="44827" y="246590"/>
                </a:lnTo>
                <a:lnTo>
                  <a:pt x="47029" y="250118"/>
                </a:lnTo>
                <a:lnTo>
                  <a:pt x="48498" y="253423"/>
                </a:lnTo>
                <a:lnTo>
                  <a:pt x="50130" y="259635"/>
                </a:lnTo>
                <a:lnTo>
                  <a:pt x="51517" y="262625"/>
                </a:lnTo>
                <a:lnTo>
                  <a:pt x="53395" y="265570"/>
                </a:lnTo>
                <a:lnTo>
                  <a:pt x="55599" y="268487"/>
                </a:lnTo>
                <a:lnTo>
                  <a:pt x="57069" y="271384"/>
                </a:lnTo>
                <a:lnTo>
                  <a:pt x="58701" y="277142"/>
                </a:lnTo>
                <a:lnTo>
                  <a:pt x="60089" y="279059"/>
                </a:lnTo>
                <a:lnTo>
                  <a:pt x="61967" y="280337"/>
                </a:lnTo>
                <a:lnTo>
                  <a:pt x="64171" y="281188"/>
                </a:lnTo>
                <a:lnTo>
                  <a:pt x="65641" y="282709"/>
                </a:lnTo>
                <a:lnTo>
                  <a:pt x="66620" y="284675"/>
                </a:lnTo>
                <a:lnTo>
                  <a:pt x="68580" y="2914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3"/>
          <p:cNvSpPr/>
          <p:nvPr/>
        </p:nvSpPr>
        <p:spPr>
          <a:xfrm>
            <a:off x="4606290" y="1371600"/>
            <a:ext cx="162878" cy="8573"/>
          </a:xfrm>
          <a:custGeom>
            <a:avLst/>
            <a:gdLst/>
            <a:ahLst/>
            <a:cxnLst/>
            <a:rect l="0" t="0" r="0" b="0"/>
            <a:pathLst>
              <a:path w="162878" h="8573">
                <a:moveTo>
                  <a:pt x="0" y="0"/>
                </a:moveTo>
                <a:lnTo>
                  <a:pt x="74349" y="0"/>
                </a:lnTo>
                <a:lnTo>
                  <a:pt x="79093" y="952"/>
                </a:lnTo>
                <a:lnTo>
                  <a:pt x="83209" y="2540"/>
                </a:lnTo>
                <a:lnTo>
                  <a:pt x="86905" y="4550"/>
                </a:lnTo>
                <a:lnTo>
                  <a:pt x="91274" y="5891"/>
                </a:lnTo>
                <a:lnTo>
                  <a:pt x="96091" y="6785"/>
                </a:lnTo>
                <a:lnTo>
                  <a:pt x="101209" y="7380"/>
                </a:lnTo>
                <a:lnTo>
                  <a:pt x="106525" y="7778"/>
                </a:lnTo>
                <a:lnTo>
                  <a:pt x="111974" y="8042"/>
                </a:lnTo>
                <a:lnTo>
                  <a:pt x="126205" y="8415"/>
                </a:lnTo>
                <a:lnTo>
                  <a:pt x="156073" y="8571"/>
                </a:lnTo>
                <a:lnTo>
                  <a:pt x="162877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4"/>
          <p:cNvSpPr/>
          <p:nvPr/>
        </p:nvSpPr>
        <p:spPr>
          <a:xfrm>
            <a:off x="4616053" y="1431607"/>
            <a:ext cx="144543" cy="8574"/>
          </a:xfrm>
          <a:custGeom>
            <a:avLst/>
            <a:gdLst/>
            <a:ahLst/>
            <a:cxnLst/>
            <a:rect l="0" t="0" r="0" b="0"/>
            <a:pathLst>
              <a:path w="144543" h="8574">
                <a:moveTo>
                  <a:pt x="7381" y="8573"/>
                </a:moveTo>
                <a:lnTo>
                  <a:pt x="0" y="8573"/>
                </a:lnTo>
                <a:lnTo>
                  <a:pt x="91483" y="8573"/>
                </a:lnTo>
                <a:lnTo>
                  <a:pt x="96787" y="7620"/>
                </a:lnTo>
                <a:lnTo>
                  <a:pt x="102227" y="6033"/>
                </a:lnTo>
                <a:lnTo>
                  <a:pt x="107759" y="4022"/>
                </a:lnTo>
                <a:lnTo>
                  <a:pt x="113353" y="2681"/>
                </a:lnTo>
                <a:lnTo>
                  <a:pt x="118987" y="1787"/>
                </a:lnTo>
                <a:lnTo>
                  <a:pt x="124647" y="1192"/>
                </a:lnTo>
                <a:lnTo>
                  <a:pt x="129374" y="794"/>
                </a:lnTo>
                <a:lnTo>
                  <a:pt x="133478" y="530"/>
                </a:lnTo>
                <a:lnTo>
                  <a:pt x="1445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5"/>
          <p:cNvSpPr/>
          <p:nvPr/>
        </p:nvSpPr>
        <p:spPr>
          <a:xfrm>
            <a:off x="4880645" y="1294447"/>
            <a:ext cx="239608" cy="240021"/>
          </a:xfrm>
          <a:custGeom>
            <a:avLst/>
            <a:gdLst/>
            <a:ahLst/>
            <a:cxnLst/>
            <a:rect l="0" t="0" r="0" b="0"/>
            <a:pathLst>
              <a:path w="239608" h="240021">
                <a:moveTo>
                  <a:pt x="77117" y="0"/>
                </a:moveTo>
                <a:lnTo>
                  <a:pt x="72178" y="0"/>
                </a:lnTo>
                <a:lnTo>
                  <a:pt x="74287" y="0"/>
                </a:lnTo>
                <a:lnTo>
                  <a:pt x="74278" y="953"/>
                </a:lnTo>
                <a:lnTo>
                  <a:pt x="69488" y="7381"/>
                </a:lnTo>
                <a:lnTo>
                  <a:pt x="68221" y="7778"/>
                </a:lnTo>
                <a:lnTo>
                  <a:pt x="64273" y="8219"/>
                </a:lnTo>
                <a:lnTo>
                  <a:pt x="62839" y="9290"/>
                </a:lnTo>
                <a:lnTo>
                  <a:pt x="61884" y="10956"/>
                </a:lnTo>
                <a:lnTo>
                  <a:pt x="61247" y="13019"/>
                </a:lnTo>
                <a:lnTo>
                  <a:pt x="57998" y="17851"/>
                </a:lnTo>
                <a:lnTo>
                  <a:pt x="53380" y="23174"/>
                </a:lnTo>
                <a:lnTo>
                  <a:pt x="48152" y="28714"/>
                </a:lnTo>
                <a:lnTo>
                  <a:pt x="45425" y="30573"/>
                </a:lnTo>
                <a:lnTo>
                  <a:pt x="39854" y="32638"/>
                </a:lnTo>
                <a:lnTo>
                  <a:pt x="37035" y="35094"/>
                </a:lnTo>
                <a:lnTo>
                  <a:pt x="34203" y="38636"/>
                </a:lnTo>
                <a:lnTo>
                  <a:pt x="31363" y="42902"/>
                </a:lnTo>
                <a:lnTo>
                  <a:pt x="25667" y="50183"/>
                </a:lnTo>
                <a:lnTo>
                  <a:pt x="19960" y="56593"/>
                </a:lnTo>
                <a:lnTo>
                  <a:pt x="14249" y="62618"/>
                </a:lnTo>
                <a:lnTo>
                  <a:pt x="12345" y="65558"/>
                </a:lnTo>
                <a:lnTo>
                  <a:pt x="10230" y="71364"/>
                </a:lnTo>
                <a:lnTo>
                  <a:pt x="6749" y="77120"/>
                </a:lnTo>
                <a:lnTo>
                  <a:pt x="4488" y="79988"/>
                </a:lnTo>
                <a:lnTo>
                  <a:pt x="2980" y="83806"/>
                </a:lnTo>
                <a:lnTo>
                  <a:pt x="1975" y="88255"/>
                </a:lnTo>
                <a:lnTo>
                  <a:pt x="1305" y="93127"/>
                </a:lnTo>
                <a:lnTo>
                  <a:pt x="858" y="97327"/>
                </a:lnTo>
                <a:lnTo>
                  <a:pt x="362" y="104534"/>
                </a:lnTo>
                <a:lnTo>
                  <a:pt x="141" y="110912"/>
                </a:lnTo>
                <a:lnTo>
                  <a:pt x="0" y="122768"/>
                </a:lnTo>
                <a:lnTo>
                  <a:pt x="940" y="126613"/>
                </a:lnTo>
                <a:lnTo>
                  <a:pt x="2520" y="131081"/>
                </a:lnTo>
                <a:lnTo>
                  <a:pt x="4526" y="135965"/>
                </a:lnTo>
                <a:lnTo>
                  <a:pt x="5863" y="140173"/>
                </a:lnTo>
                <a:lnTo>
                  <a:pt x="7349" y="147389"/>
                </a:lnTo>
                <a:lnTo>
                  <a:pt x="7745" y="151600"/>
                </a:lnTo>
                <a:lnTo>
                  <a:pt x="8009" y="156311"/>
                </a:lnTo>
                <a:lnTo>
                  <a:pt x="8302" y="165674"/>
                </a:lnTo>
                <a:lnTo>
                  <a:pt x="8491" y="179446"/>
                </a:lnTo>
                <a:lnTo>
                  <a:pt x="8528" y="191339"/>
                </a:lnTo>
                <a:lnTo>
                  <a:pt x="9484" y="194234"/>
                </a:lnTo>
                <a:lnTo>
                  <a:pt x="13085" y="199991"/>
                </a:lnTo>
                <a:lnTo>
                  <a:pt x="17861" y="205725"/>
                </a:lnTo>
                <a:lnTo>
                  <a:pt x="20468" y="208588"/>
                </a:lnTo>
                <a:lnTo>
                  <a:pt x="22206" y="211448"/>
                </a:lnTo>
                <a:lnTo>
                  <a:pt x="24137" y="217167"/>
                </a:lnTo>
                <a:lnTo>
                  <a:pt x="25605" y="219073"/>
                </a:lnTo>
                <a:lnTo>
                  <a:pt x="27536" y="220344"/>
                </a:lnTo>
                <a:lnTo>
                  <a:pt x="29775" y="221191"/>
                </a:lnTo>
                <a:lnTo>
                  <a:pt x="34804" y="224672"/>
                </a:lnTo>
                <a:lnTo>
                  <a:pt x="37478" y="226934"/>
                </a:lnTo>
                <a:lnTo>
                  <a:pt x="40213" y="228442"/>
                </a:lnTo>
                <a:lnTo>
                  <a:pt x="45793" y="230117"/>
                </a:lnTo>
                <a:lnTo>
                  <a:pt x="51448" y="233402"/>
                </a:lnTo>
                <a:lnTo>
                  <a:pt x="54289" y="235611"/>
                </a:lnTo>
                <a:lnTo>
                  <a:pt x="59987" y="238066"/>
                </a:lnTo>
                <a:lnTo>
                  <a:pt x="65693" y="239157"/>
                </a:lnTo>
                <a:lnTo>
                  <a:pt x="71405" y="239642"/>
                </a:lnTo>
                <a:lnTo>
                  <a:pt x="77119" y="239858"/>
                </a:lnTo>
                <a:lnTo>
                  <a:pt x="83785" y="239953"/>
                </a:lnTo>
                <a:lnTo>
                  <a:pt x="104501" y="240020"/>
                </a:lnTo>
                <a:lnTo>
                  <a:pt x="107755" y="239071"/>
                </a:lnTo>
                <a:lnTo>
                  <a:pt x="113911" y="235476"/>
                </a:lnTo>
                <a:lnTo>
                  <a:pt x="117839" y="234137"/>
                </a:lnTo>
                <a:lnTo>
                  <a:pt x="122363" y="233244"/>
                </a:lnTo>
                <a:lnTo>
                  <a:pt x="127283" y="232648"/>
                </a:lnTo>
                <a:lnTo>
                  <a:pt x="131516" y="231299"/>
                </a:lnTo>
                <a:lnTo>
                  <a:pt x="138759" y="227259"/>
                </a:lnTo>
                <a:lnTo>
                  <a:pt x="142977" y="224849"/>
                </a:lnTo>
                <a:lnTo>
                  <a:pt x="152743" y="219630"/>
                </a:lnTo>
                <a:lnTo>
                  <a:pt x="157062" y="216905"/>
                </a:lnTo>
                <a:lnTo>
                  <a:pt x="164401" y="211337"/>
                </a:lnTo>
                <a:lnTo>
                  <a:pt x="170837" y="205688"/>
                </a:lnTo>
                <a:lnTo>
                  <a:pt x="177826" y="200002"/>
                </a:lnTo>
                <a:lnTo>
                  <a:pt x="182356" y="197152"/>
                </a:lnTo>
                <a:lnTo>
                  <a:pt x="187281" y="194300"/>
                </a:lnTo>
                <a:lnTo>
                  <a:pt x="191517" y="191446"/>
                </a:lnTo>
                <a:lnTo>
                  <a:pt x="198764" y="185735"/>
                </a:lnTo>
                <a:lnTo>
                  <a:pt x="205160" y="180021"/>
                </a:lnTo>
                <a:lnTo>
                  <a:pt x="208199" y="177164"/>
                </a:lnTo>
                <a:lnTo>
                  <a:pt x="211177" y="173354"/>
                </a:lnTo>
                <a:lnTo>
                  <a:pt x="214116" y="168910"/>
                </a:lnTo>
                <a:lnTo>
                  <a:pt x="217027" y="164041"/>
                </a:lnTo>
                <a:lnTo>
                  <a:pt x="218968" y="159843"/>
                </a:lnTo>
                <a:lnTo>
                  <a:pt x="221124" y="152639"/>
                </a:lnTo>
                <a:lnTo>
                  <a:pt x="222652" y="148432"/>
                </a:lnTo>
                <a:lnTo>
                  <a:pt x="224623" y="143722"/>
                </a:lnTo>
                <a:lnTo>
                  <a:pt x="226889" y="138677"/>
                </a:lnTo>
                <a:lnTo>
                  <a:pt x="228400" y="134362"/>
                </a:lnTo>
                <a:lnTo>
                  <a:pt x="230079" y="127026"/>
                </a:lnTo>
                <a:lnTo>
                  <a:pt x="231480" y="122784"/>
                </a:lnTo>
                <a:lnTo>
                  <a:pt x="233365" y="118051"/>
                </a:lnTo>
                <a:lnTo>
                  <a:pt x="235575" y="112991"/>
                </a:lnTo>
                <a:lnTo>
                  <a:pt x="237048" y="108665"/>
                </a:lnTo>
                <a:lnTo>
                  <a:pt x="238685" y="101318"/>
                </a:lnTo>
                <a:lnTo>
                  <a:pt x="239413" y="94878"/>
                </a:lnTo>
                <a:lnTo>
                  <a:pt x="239607" y="91827"/>
                </a:lnTo>
                <a:lnTo>
                  <a:pt x="238783" y="87888"/>
                </a:lnTo>
                <a:lnTo>
                  <a:pt x="237282" y="83357"/>
                </a:lnTo>
                <a:lnTo>
                  <a:pt x="235329" y="78431"/>
                </a:lnTo>
                <a:lnTo>
                  <a:pt x="234026" y="74195"/>
                </a:lnTo>
                <a:lnTo>
                  <a:pt x="232579" y="66948"/>
                </a:lnTo>
                <a:lnTo>
                  <a:pt x="229396" y="60552"/>
                </a:lnTo>
                <a:lnTo>
                  <a:pt x="224807" y="54535"/>
                </a:lnTo>
                <a:lnTo>
                  <a:pt x="219592" y="48685"/>
                </a:lnTo>
                <a:lnTo>
                  <a:pt x="216868" y="44839"/>
                </a:lnTo>
                <a:lnTo>
                  <a:pt x="214099" y="40370"/>
                </a:lnTo>
                <a:lnTo>
                  <a:pt x="211301" y="35486"/>
                </a:lnTo>
                <a:lnTo>
                  <a:pt x="208483" y="32230"/>
                </a:lnTo>
                <a:lnTo>
                  <a:pt x="205652" y="30059"/>
                </a:lnTo>
                <a:lnTo>
                  <a:pt x="189713" y="22024"/>
                </a:lnTo>
                <a:lnTo>
                  <a:pt x="185519" y="19445"/>
                </a:lnTo>
                <a:lnTo>
                  <a:pt x="178318" y="14040"/>
                </a:lnTo>
                <a:lnTo>
                  <a:pt x="174112" y="12217"/>
                </a:lnTo>
                <a:lnTo>
                  <a:pt x="169403" y="11002"/>
                </a:lnTo>
                <a:lnTo>
                  <a:pt x="164358" y="10193"/>
                </a:lnTo>
                <a:lnTo>
                  <a:pt x="160043" y="8700"/>
                </a:lnTo>
                <a:lnTo>
                  <a:pt x="152708" y="4502"/>
                </a:lnTo>
                <a:lnTo>
                  <a:pt x="148466" y="3001"/>
                </a:lnTo>
                <a:lnTo>
                  <a:pt x="143733" y="2001"/>
                </a:lnTo>
                <a:lnTo>
                  <a:pt x="138673" y="1334"/>
                </a:lnTo>
                <a:lnTo>
                  <a:pt x="134347" y="889"/>
                </a:lnTo>
                <a:lnTo>
                  <a:pt x="127000" y="395"/>
                </a:lnTo>
                <a:lnTo>
                  <a:pt x="120560" y="176"/>
                </a:lnTo>
                <a:lnTo>
                  <a:pt x="109039" y="52"/>
                </a:lnTo>
                <a:lnTo>
                  <a:pt x="6854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6"/>
          <p:cNvSpPr/>
          <p:nvPr/>
        </p:nvSpPr>
        <p:spPr>
          <a:xfrm>
            <a:off x="4049430" y="1765935"/>
            <a:ext cx="239678" cy="1"/>
          </a:xfrm>
          <a:custGeom>
            <a:avLst/>
            <a:gdLst/>
            <a:ahLst/>
            <a:cxnLst/>
            <a:rect l="0" t="0" r="0" b="0"/>
            <a:pathLst>
              <a:path w="239678" h="1">
                <a:moveTo>
                  <a:pt x="8220" y="0"/>
                </a:moveTo>
                <a:lnTo>
                  <a:pt x="0" y="0"/>
                </a:lnTo>
                <a:lnTo>
                  <a:pt x="2396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7"/>
          <p:cNvSpPr/>
          <p:nvPr/>
        </p:nvSpPr>
        <p:spPr>
          <a:xfrm>
            <a:off x="4409122" y="1637347"/>
            <a:ext cx="85726" cy="231459"/>
          </a:xfrm>
          <a:custGeom>
            <a:avLst/>
            <a:gdLst/>
            <a:ahLst/>
            <a:cxnLst/>
            <a:rect l="0" t="0" r="0" b="0"/>
            <a:pathLst>
              <a:path w="85726" h="23145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7381" y="20151"/>
                </a:lnTo>
                <a:lnTo>
                  <a:pt x="8730" y="22959"/>
                </a:lnTo>
                <a:lnTo>
                  <a:pt x="10583" y="25784"/>
                </a:lnTo>
                <a:lnTo>
                  <a:pt x="12770" y="28619"/>
                </a:lnTo>
                <a:lnTo>
                  <a:pt x="15201" y="34310"/>
                </a:lnTo>
                <a:lnTo>
                  <a:pt x="15849" y="37161"/>
                </a:lnTo>
                <a:lnTo>
                  <a:pt x="17233" y="40014"/>
                </a:lnTo>
                <a:lnTo>
                  <a:pt x="19109" y="42868"/>
                </a:lnTo>
                <a:lnTo>
                  <a:pt x="21312" y="45724"/>
                </a:lnTo>
                <a:lnTo>
                  <a:pt x="23733" y="49533"/>
                </a:lnTo>
                <a:lnTo>
                  <a:pt x="26299" y="53977"/>
                </a:lnTo>
                <a:lnTo>
                  <a:pt x="28963" y="58845"/>
                </a:lnTo>
                <a:lnTo>
                  <a:pt x="30739" y="63042"/>
                </a:lnTo>
                <a:lnTo>
                  <a:pt x="32711" y="70246"/>
                </a:lnTo>
                <a:lnTo>
                  <a:pt x="33238" y="74453"/>
                </a:lnTo>
                <a:lnTo>
                  <a:pt x="33588" y="79163"/>
                </a:lnTo>
                <a:lnTo>
                  <a:pt x="33822" y="84208"/>
                </a:lnTo>
                <a:lnTo>
                  <a:pt x="34082" y="94893"/>
                </a:lnTo>
                <a:lnTo>
                  <a:pt x="34151" y="100410"/>
                </a:lnTo>
                <a:lnTo>
                  <a:pt x="35150" y="105040"/>
                </a:lnTo>
                <a:lnTo>
                  <a:pt x="36769" y="109079"/>
                </a:lnTo>
                <a:lnTo>
                  <a:pt x="38800" y="112724"/>
                </a:lnTo>
                <a:lnTo>
                  <a:pt x="40154" y="117060"/>
                </a:lnTo>
                <a:lnTo>
                  <a:pt x="41057" y="121855"/>
                </a:lnTo>
                <a:lnTo>
                  <a:pt x="41659" y="126956"/>
                </a:lnTo>
                <a:lnTo>
                  <a:pt x="43013" y="132263"/>
                </a:lnTo>
                <a:lnTo>
                  <a:pt x="44868" y="137705"/>
                </a:lnTo>
                <a:lnTo>
                  <a:pt x="47057" y="143238"/>
                </a:lnTo>
                <a:lnTo>
                  <a:pt x="48516" y="148832"/>
                </a:lnTo>
                <a:lnTo>
                  <a:pt x="49489" y="154467"/>
                </a:lnTo>
                <a:lnTo>
                  <a:pt x="50138" y="160128"/>
                </a:lnTo>
                <a:lnTo>
                  <a:pt x="50570" y="164854"/>
                </a:lnTo>
                <a:lnTo>
                  <a:pt x="50858" y="168958"/>
                </a:lnTo>
                <a:lnTo>
                  <a:pt x="51050" y="172646"/>
                </a:lnTo>
                <a:lnTo>
                  <a:pt x="52132" y="176057"/>
                </a:lnTo>
                <a:lnTo>
                  <a:pt x="53804" y="179284"/>
                </a:lnTo>
                <a:lnTo>
                  <a:pt x="55872" y="182388"/>
                </a:lnTo>
                <a:lnTo>
                  <a:pt x="58203" y="186362"/>
                </a:lnTo>
                <a:lnTo>
                  <a:pt x="60710" y="190916"/>
                </a:lnTo>
                <a:lnTo>
                  <a:pt x="67026" y="202812"/>
                </a:lnTo>
                <a:lnTo>
                  <a:pt x="68496" y="204740"/>
                </a:lnTo>
                <a:lnTo>
                  <a:pt x="70429" y="206979"/>
                </a:lnTo>
                <a:lnTo>
                  <a:pt x="72671" y="209423"/>
                </a:lnTo>
                <a:lnTo>
                  <a:pt x="74164" y="212006"/>
                </a:lnTo>
                <a:lnTo>
                  <a:pt x="76267" y="219238"/>
                </a:lnTo>
                <a:lnTo>
                  <a:pt x="76759" y="221264"/>
                </a:lnTo>
                <a:lnTo>
                  <a:pt x="77843" y="222757"/>
                </a:lnTo>
                <a:lnTo>
                  <a:pt x="79517" y="224705"/>
                </a:lnTo>
                <a:lnTo>
                  <a:pt x="85725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8"/>
          <p:cNvSpPr/>
          <p:nvPr/>
        </p:nvSpPr>
        <p:spPr>
          <a:xfrm>
            <a:off x="4752022" y="1748789"/>
            <a:ext cx="197169" cy="1"/>
          </a:xfrm>
          <a:custGeom>
            <a:avLst/>
            <a:gdLst/>
            <a:ahLst/>
            <a:cxnLst/>
            <a:rect l="0" t="0" r="0" b="0"/>
            <a:pathLst>
              <a:path w="197169" h="1">
                <a:moveTo>
                  <a:pt x="0" y="0"/>
                </a:move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9"/>
          <p:cNvSpPr/>
          <p:nvPr/>
        </p:nvSpPr>
        <p:spPr>
          <a:xfrm>
            <a:off x="5060632" y="1577340"/>
            <a:ext cx="51436" cy="308611"/>
          </a:xfrm>
          <a:custGeom>
            <a:avLst/>
            <a:gdLst/>
            <a:ahLst/>
            <a:cxnLst/>
            <a:rect l="0" t="0" r="0" b="0"/>
            <a:pathLst>
              <a:path w="51436" h="308611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8219" y="7380"/>
                </a:lnTo>
                <a:lnTo>
                  <a:pt x="8503" y="15181"/>
                </a:lnTo>
                <a:lnTo>
                  <a:pt x="8563" y="33243"/>
                </a:lnTo>
                <a:lnTo>
                  <a:pt x="9519" y="38354"/>
                </a:lnTo>
                <a:lnTo>
                  <a:pt x="11109" y="43667"/>
                </a:lnTo>
                <a:lnTo>
                  <a:pt x="13121" y="49114"/>
                </a:lnTo>
                <a:lnTo>
                  <a:pt x="14462" y="54650"/>
                </a:lnTo>
                <a:lnTo>
                  <a:pt x="15357" y="60245"/>
                </a:lnTo>
                <a:lnTo>
                  <a:pt x="15953" y="65881"/>
                </a:lnTo>
                <a:lnTo>
                  <a:pt x="16350" y="71543"/>
                </a:lnTo>
                <a:lnTo>
                  <a:pt x="16615" y="77223"/>
                </a:lnTo>
                <a:lnTo>
                  <a:pt x="16792" y="82914"/>
                </a:lnTo>
                <a:lnTo>
                  <a:pt x="17862" y="88613"/>
                </a:lnTo>
                <a:lnTo>
                  <a:pt x="19528" y="94318"/>
                </a:lnTo>
                <a:lnTo>
                  <a:pt x="21591" y="100026"/>
                </a:lnTo>
                <a:lnTo>
                  <a:pt x="22967" y="106689"/>
                </a:lnTo>
                <a:lnTo>
                  <a:pt x="23884" y="113988"/>
                </a:lnTo>
                <a:lnTo>
                  <a:pt x="24495" y="121712"/>
                </a:lnTo>
                <a:lnTo>
                  <a:pt x="24902" y="128766"/>
                </a:lnTo>
                <a:lnTo>
                  <a:pt x="25356" y="141684"/>
                </a:lnTo>
                <a:lnTo>
                  <a:pt x="25610" y="159667"/>
                </a:lnTo>
                <a:lnTo>
                  <a:pt x="25686" y="181611"/>
                </a:lnTo>
                <a:lnTo>
                  <a:pt x="26649" y="188701"/>
                </a:lnTo>
                <a:lnTo>
                  <a:pt x="28244" y="195333"/>
                </a:lnTo>
                <a:lnTo>
                  <a:pt x="30259" y="201659"/>
                </a:lnTo>
                <a:lnTo>
                  <a:pt x="31603" y="207782"/>
                </a:lnTo>
                <a:lnTo>
                  <a:pt x="32498" y="213769"/>
                </a:lnTo>
                <a:lnTo>
                  <a:pt x="33095" y="219665"/>
                </a:lnTo>
                <a:lnTo>
                  <a:pt x="33494" y="225500"/>
                </a:lnTo>
                <a:lnTo>
                  <a:pt x="33759" y="231296"/>
                </a:lnTo>
                <a:lnTo>
                  <a:pt x="33936" y="237065"/>
                </a:lnTo>
                <a:lnTo>
                  <a:pt x="35007" y="241863"/>
                </a:lnTo>
                <a:lnTo>
                  <a:pt x="36673" y="246014"/>
                </a:lnTo>
                <a:lnTo>
                  <a:pt x="38736" y="249734"/>
                </a:lnTo>
                <a:lnTo>
                  <a:pt x="40111" y="254119"/>
                </a:lnTo>
                <a:lnTo>
                  <a:pt x="41029" y="258948"/>
                </a:lnTo>
                <a:lnTo>
                  <a:pt x="42047" y="268440"/>
                </a:lnTo>
                <a:lnTo>
                  <a:pt x="42501" y="275834"/>
                </a:lnTo>
                <a:lnTo>
                  <a:pt x="42702" y="284835"/>
                </a:lnTo>
                <a:lnTo>
                  <a:pt x="42755" y="289903"/>
                </a:lnTo>
                <a:lnTo>
                  <a:pt x="43744" y="294233"/>
                </a:lnTo>
                <a:lnTo>
                  <a:pt x="45355" y="298073"/>
                </a:lnTo>
                <a:lnTo>
                  <a:pt x="51435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0"/>
          <p:cNvSpPr/>
          <p:nvPr/>
        </p:nvSpPr>
        <p:spPr>
          <a:xfrm>
            <a:off x="4203382" y="2005964"/>
            <a:ext cx="214314" cy="197169"/>
          </a:xfrm>
          <a:custGeom>
            <a:avLst/>
            <a:gdLst/>
            <a:ahLst/>
            <a:cxnLst/>
            <a:rect l="0" t="0" r="0" b="0"/>
            <a:pathLst>
              <a:path w="214314" h="197169">
                <a:moveTo>
                  <a:pt x="0" y="0"/>
                </a:moveTo>
                <a:lnTo>
                  <a:pt x="54294" y="54294"/>
                </a:lnTo>
                <a:lnTo>
                  <a:pt x="57151" y="58104"/>
                </a:lnTo>
                <a:lnTo>
                  <a:pt x="60008" y="62549"/>
                </a:lnTo>
                <a:lnTo>
                  <a:pt x="62865" y="67417"/>
                </a:lnTo>
                <a:lnTo>
                  <a:pt x="66675" y="71615"/>
                </a:lnTo>
                <a:lnTo>
                  <a:pt x="71120" y="75366"/>
                </a:lnTo>
                <a:lnTo>
                  <a:pt x="75988" y="78819"/>
                </a:lnTo>
                <a:lnTo>
                  <a:pt x="80187" y="83026"/>
                </a:lnTo>
                <a:lnTo>
                  <a:pt x="83938" y="87736"/>
                </a:lnTo>
                <a:lnTo>
                  <a:pt x="87391" y="92781"/>
                </a:lnTo>
                <a:lnTo>
                  <a:pt x="91598" y="97096"/>
                </a:lnTo>
                <a:lnTo>
                  <a:pt x="96308" y="100926"/>
                </a:lnTo>
                <a:lnTo>
                  <a:pt x="101353" y="104432"/>
                </a:lnTo>
                <a:lnTo>
                  <a:pt x="105669" y="108674"/>
                </a:lnTo>
                <a:lnTo>
                  <a:pt x="109498" y="113407"/>
                </a:lnTo>
                <a:lnTo>
                  <a:pt x="113004" y="118467"/>
                </a:lnTo>
                <a:lnTo>
                  <a:pt x="116293" y="122793"/>
                </a:lnTo>
                <a:lnTo>
                  <a:pt x="119439" y="126630"/>
                </a:lnTo>
                <a:lnTo>
                  <a:pt x="122489" y="130140"/>
                </a:lnTo>
                <a:lnTo>
                  <a:pt x="126426" y="134385"/>
                </a:lnTo>
                <a:lnTo>
                  <a:pt x="143895" y="152346"/>
                </a:lnTo>
                <a:lnTo>
                  <a:pt x="147364" y="155857"/>
                </a:lnTo>
                <a:lnTo>
                  <a:pt x="151583" y="159150"/>
                </a:lnTo>
                <a:lnTo>
                  <a:pt x="156301" y="162298"/>
                </a:lnTo>
                <a:lnTo>
                  <a:pt x="161350" y="165349"/>
                </a:lnTo>
                <a:lnTo>
                  <a:pt x="165669" y="168335"/>
                </a:lnTo>
                <a:lnTo>
                  <a:pt x="169501" y="171279"/>
                </a:lnTo>
                <a:lnTo>
                  <a:pt x="173008" y="174194"/>
                </a:lnTo>
                <a:lnTo>
                  <a:pt x="179445" y="179972"/>
                </a:lnTo>
                <a:lnTo>
                  <a:pt x="185481" y="185715"/>
                </a:lnTo>
                <a:lnTo>
                  <a:pt x="191338" y="191443"/>
                </a:lnTo>
                <a:lnTo>
                  <a:pt x="194234" y="193351"/>
                </a:lnTo>
                <a:lnTo>
                  <a:pt x="199991" y="195472"/>
                </a:lnTo>
                <a:lnTo>
                  <a:pt x="204036" y="196665"/>
                </a:lnTo>
                <a:lnTo>
                  <a:pt x="209786" y="197019"/>
                </a:lnTo>
                <a:lnTo>
                  <a:pt x="214313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1"/>
          <p:cNvSpPr/>
          <p:nvPr/>
        </p:nvSpPr>
        <p:spPr>
          <a:xfrm>
            <a:off x="4169092" y="1997392"/>
            <a:ext cx="180024" cy="171451"/>
          </a:xfrm>
          <a:custGeom>
            <a:avLst/>
            <a:gdLst/>
            <a:ahLst/>
            <a:cxnLst/>
            <a:rect l="0" t="0" r="0" b="0"/>
            <a:pathLst>
              <a:path w="180024" h="171451">
                <a:moveTo>
                  <a:pt x="180023" y="0"/>
                </a:moveTo>
                <a:lnTo>
                  <a:pt x="180023" y="7381"/>
                </a:lnTo>
                <a:lnTo>
                  <a:pt x="177483" y="10583"/>
                </a:lnTo>
                <a:lnTo>
                  <a:pt x="173179" y="15181"/>
                </a:lnTo>
                <a:lnTo>
                  <a:pt x="159872" y="28693"/>
                </a:lnTo>
                <a:lnTo>
                  <a:pt x="146853" y="41733"/>
                </a:lnTo>
                <a:lnTo>
                  <a:pt x="141717" y="45920"/>
                </a:lnTo>
                <a:lnTo>
                  <a:pt x="136388" y="49663"/>
                </a:lnTo>
                <a:lnTo>
                  <a:pt x="130930" y="53111"/>
                </a:lnTo>
                <a:lnTo>
                  <a:pt x="125387" y="57315"/>
                </a:lnTo>
                <a:lnTo>
                  <a:pt x="119786" y="62023"/>
                </a:lnTo>
                <a:lnTo>
                  <a:pt x="114148" y="67066"/>
                </a:lnTo>
                <a:lnTo>
                  <a:pt x="102803" y="77750"/>
                </a:lnTo>
                <a:lnTo>
                  <a:pt x="97110" y="83266"/>
                </a:lnTo>
                <a:lnTo>
                  <a:pt x="92363" y="88848"/>
                </a:lnTo>
                <a:lnTo>
                  <a:pt x="88245" y="94474"/>
                </a:lnTo>
                <a:lnTo>
                  <a:pt x="84547" y="100131"/>
                </a:lnTo>
                <a:lnTo>
                  <a:pt x="80177" y="105806"/>
                </a:lnTo>
                <a:lnTo>
                  <a:pt x="75359" y="111495"/>
                </a:lnTo>
                <a:lnTo>
                  <a:pt x="70242" y="117193"/>
                </a:lnTo>
                <a:lnTo>
                  <a:pt x="63973" y="121943"/>
                </a:lnTo>
                <a:lnTo>
                  <a:pt x="56936" y="126063"/>
                </a:lnTo>
                <a:lnTo>
                  <a:pt x="49388" y="129762"/>
                </a:lnTo>
                <a:lnTo>
                  <a:pt x="43402" y="133181"/>
                </a:lnTo>
                <a:lnTo>
                  <a:pt x="38460" y="136412"/>
                </a:lnTo>
                <a:lnTo>
                  <a:pt x="34213" y="139519"/>
                </a:lnTo>
                <a:lnTo>
                  <a:pt x="30429" y="142543"/>
                </a:lnTo>
                <a:lnTo>
                  <a:pt x="26953" y="145511"/>
                </a:lnTo>
                <a:lnTo>
                  <a:pt x="23684" y="148442"/>
                </a:lnTo>
                <a:lnTo>
                  <a:pt x="17511" y="154239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62"/>
          <p:cNvSpPr/>
          <p:nvPr/>
        </p:nvSpPr>
        <p:spPr>
          <a:xfrm>
            <a:off x="4537709" y="2065972"/>
            <a:ext cx="154307" cy="7382"/>
          </a:xfrm>
          <a:custGeom>
            <a:avLst/>
            <a:gdLst/>
            <a:ahLst/>
            <a:cxnLst/>
            <a:rect l="0" t="0" r="0" b="0"/>
            <a:pathLst>
              <a:path w="154307" h="7382">
                <a:moveTo>
                  <a:pt x="0" y="0"/>
                </a:moveTo>
                <a:lnTo>
                  <a:pt x="20496" y="0"/>
                </a:lnTo>
                <a:lnTo>
                  <a:pt x="23189" y="953"/>
                </a:lnTo>
                <a:lnTo>
                  <a:pt x="25937" y="2540"/>
                </a:lnTo>
                <a:lnTo>
                  <a:pt x="28722" y="4551"/>
                </a:lnTo>
                <a:lnTo>
                  <a:pt x="32483" y="5892"/>
                </a:lnTo>
                <a:lnTo>
                  <a:pt x="36896" y="6785"/>
                </a:lnTo>
                <a:lnTo>
                  <a:pt x="41742" y="7381"/>
                </a:lnTo>
                <a:lnTo>
                  <a:pt x="46878" y="6826"/>
                </a:lnTo>
                <a:lnTo>
                  <a:pt x="52207" y="5503"/>
                </a:lnTo>
                <a:lnTo>
                  <a:pt x="57665" y="3669"/>
                </a:lnTo>
                <a:lnTo>
                  <a:pt x="63209" y="2446"/>
                </a:lnTo>
                <a:lnTo>
                  <a:pt x="68809" y="1631"/>
                </a:lnTo>
                <a:lnTo>
                  <a:pt x="74448" y="1087"/>
                </a:lnTo>
                <a:lnTo>
                  <a:pt x="80113" y="725"/>
                </a:lnTo>
                <a:lnTo>
                  <a:pt x="85794" y="483"/>
                </a:lnTo>
                <a:lnTo>
                  <a:pt x="97185" y="215"/>
                </a:lnTo>
                <a:lnTo>
                  <a:pt x="15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63"/>
          <p:cNvSpPr/>
          <p:nvPr/>
        </p:nvSpPr>
        <p:spPr>
          <a:xfrm>
            <a:off x="4537709" y="2143125"/>
            <a:ext cx="120017" cy="8573"/>
          </a:xfrm>
          <a:custGeom>
            <a:avLst/>
            <a:gdLst/>
            <a:ahLst/>
            <a:cxnLst/>
            <a:rect l="0" t="0" r="0" b="0"/>
            <a:pathLst>
              <a:path w="120017" h="8573">
                <a:moveTo>
                  <a:pt x="0" y="0"/>
                </a:moveTo>
                <a:lnTo>
                  <a:pt x="11932" y="0"/>
                </a:lnTo>
                <a:lnTo>
                  <a:pt x="15575" y="952"/>
                </a:lnTo>
                <a:lnTo>
                  <a:pt x="19908" y="2539"/>
                </a:lnTo>
                <a:lnTo>
                  <a:pt x="24702" y="4550"/>
                </a:lnTo>
                <a:lnTo>
                  <a:pt x="28851" y="5891"/>
                </a:lnTo>
                <a:lnTo>
                  <a:pt x="32569" y="6785"/>
                </a:lnTo>
                <a:lnTo>
                  <a:pt x="36000" y="7380"/>
                </a:lnTo>
                <a:lnTo>
                  <a:pt x="40193" y="7778"/>
                </a:lnTo>
                <a:lnTo>
                  <a:pt x="44893" y="8043"/>
                </a:lnTo>
                <a:lnTo>
                  <a:pt x="55195" y="8337"/>
                </a:lnTo>
                <a:lnTo>
                  <a:pt x="104673" y="8568"/>
                </a:lnTo>
                <a:lnTo>
                  <a:pt x="120016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64"/>
          <p:cNvSpPr/>
          <p:nvPr/>
        </p:nvSpPr>
        <p:spPr>
          <a:xfrm>
            <a:off x="4777740" y="2125980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8572"/>
                </a:moveTo>
                <a:lnTo>
                  <a:pt x="0" y="4021"/>
                </a:lnTo>
                <a:lnTo>
                  <a:pt x="952" y="2681"/>
                </a:lnTo>
                <a:lnTo>
                  <a:pt x="2540" y="1787"/>
                </a:lnTo>
                <a:lnTo>
                  <a:pt x="7381" y="353"/>
                </a:lnTo>
                <a:lnTo>
                  <a:pt x="10583" y="157"/>
                </a:lnTo>
                <a:lnTo>
                  <a:pt x="15181" y="69"/>
                </a:lnTo>
                <a:lnTo>
                  <a:pt x="61330" y="0"/>
                </a:lnTo>
                <a:lnTo>
                  <a:pt x="65651" y="953"/>
                </a:lnTo>
                <a:lnTo>
                  <a:pt x="70438" y="2540"/>
                </a:lnTo>
                <a:lnTo>
                  <a:pt x="75533" y="4551"/>
                </a:lnTo>
                <a:lnTo>
                  <a:pt x="80835" y="5891"/>
                </a:lnTo>
                <a:lnTo>
                  <a:pt x="86275" y="6785"/>
                </a:lnTo>
                <a:lnTo>
                  <a:pt x="91806" y="7381"/>
                </a:lnTo>
                <a:lnTo>
                  <a:pt x="96447" y="7778"/>
                </a:lnTo>
                <a:lnTo>
                  <a:pt x="100492" y="8043"/>
                </a:lnTo>
                <a:lnTo>
                  <a:pt x="104143" y="8219"/>
                </a:lnTo>
                <a:lnTo>
                  <a:pt x="113278" y="8415"/>
                </a:lnTo>
                <a:lnTo>
                  <a:pt x="13716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5"/>
          <p:cNvSpPr/>
          <p:nvPr/>
        </p:nvSpPr>
        <p:spPr>
          <a:xfrm>
            <a:off x="4992052" y="1997392"/>
            <a:ext cx="68581" cy="257176"/>
          </a:xfrm>
          <a:custGeom>
            <a:avLst/>
            <a:gdLst/>
            <a:ahLst/>
            <a:cxnLst/>
            <a:rect l="0" t="0" r="0" b="0"/>
            <a:pathLst>
              <a:path w="68581" h="257176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19" y="12770"/>
                </a:lnTo>
                <a:lnTo>
                  <a:pt x="9290" y="15181"/>
                </a:lnTo>
                <a:lnTo>
                  <a:pt x="10956" y="17741"/>
                </a:lnTo>
                <a:lnTo>
                  <a:pt x="13019" y="20400"/>
                </a:lnTo>
                <a:lnTo>
                  <a:pt x="14394" y="23125"/>
                </a:lnTo>
                <a:lnTo>
                  <a:pt x="15922" y="28693"/>
                </a:lnTo>
                <a:lnTo>
                  <a:pt x="17282" y="32463"/>
                </a:lnTo>
                <a:lnTo>
                  <a:pt x="19142" y="36882"/>
                </a:lnTo>
                <a:lnTo>
                  <a:pt x="21333" y="41733"/>
                </a:lnTo>
                <a:lnTo>
                  <a:pt x="22795" y="46872"/>
                </a:lnTo>
                <a:lnTo>
                  <a:pt x="23769" y="52203"/>
                </a:lnTo>
                <a:lnTo>
                  <a:pt x="24419" y="57662"/>
                </a:lnTo>
                <a:lnTo>
                  <a:pt x="24851" y="63206"/>
                </a:lnTo>
                <a:lnTo>
                  <a:pt x="25140" y="68808"/>
                </a:lnTo>
                <a:lnTo>
                  <a:pt x="25333" y="74447"/>
                </a:lnTo>
                <a:lnTo>
                  <a:pt x="26413" y="81064"/>
                </a:lnTo>
                <a:lnTo>
                  <a:pt x="28087" y="88333"/>
                </a:lnTo>
                <a:lnTo>
                  <a:pt x="30155" y="96036"/>
                </a:lnTo>
                <a:lnTo>
                  <a:pt x="32485" y="103076"/>
                </a:lnTo>
                <a:lnTo>
                  <a:pt x="34992" y="109675"/>
                </a:lnTo>
                <a:lnTo>
                  <a:pt x="37616" y="115979"/>
                </a:lnTo>
                <a:lnTo>
                  <a:pt x="39364" y="122087"/>
                </a:lnTo>
                <a:lnTo>
                  <a:pt x="40531" y="128064"/>
                </a:lnTo>
                <a:lnTo>
                  <a:pt x="41308" y="133953"/>
                </a:lnTo>
                <a:lnTo>
                  <a:pt x="42779" y="139785"/>
                </a:lnTo>
                <a:lnTo>
                  <a:pt x="44711" y="145577"/>
                </a:lnTo>
                <a:lnTo>
                  <a:pt x="46953" y="151344"/>
                </a:lnTo>
                <a:lnTo>
                  <a:pt x="48447" y="157094"/>
                </a:lnTo>
                <a:lnTo>
                  <a:pt x="49443" y="162832"/>
                </a:lnTo>
                <a:lnTo>
                  <a:pt x="50107" y="168562"/>
                </a:lnTo>
                <a:lnTo>
                  <a:pt x="50550" y="174287"/>
                </a:lnTo>
                <a:lnTo>
                  <a:pt x="50845" y="180009"/>
                </a:lnTo>
                <a:lnTo>
                  <a:pt x="51173" y="191447"/>
                </a:lnTo>
                <a:lnTo>
                  <a:pt x="51425" y="225241"/>
                </a:lnTo>
                <a:lnTo>
                  <a:pt x="52380" y="228265"/>
                </a:lnTo>
                <a:lnTo>
                  <a:pt x="53971" y="231234"/>
                </a:lnTo>
                <a:lnTo>
                  <a:pt x="55983" y="234166"/>
                </a:lnTo>
                <a:lnTo>
                  <a:pt x="57325" y="237074"/>
                </a:lnTo>
                <a:lnTo>
                  <a:pt x="58815" y="242843"/>
                </a:lnTo>
                <a:lnTo>
                  <a:pt x="59478" y="248583"/>
                </a:lnTo>
                <a:lnTo>
                  <a:pt x="59654" y="251447"/>
                </a:lnTo>
                <a:lnTo>
                  <a:pt x="60725" y="253356"/>
                </a:lnTo>
                <a:lnTo>
                  <a:pt x="62391" y="254629"/>
                </a:lnTo>
                <a:lnTo>
                  <a:pt x="6858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66"/>
          <p:cNvSpPr/>
          <p:nvPr/>
        </p:nvSpPr>
        <p:spPr>
          <a:xfrm>
            <a:off x="1841006" y="2554605"/>
            <a:ext cx="313549" cy="180023"/>
          </a:xfrm>
          <a:custGeom>
            <a:avLst/>
            <a:gdLst/>
            <a:ahLst/>
            <a:cxnLst/>
            <a:rect l="0" t="0" r="0" b="0"/>
            <a:pathLst>
              <a:path w="313549" h="180023">
                <a:moveTo>
                  <a:pt x="4938" y="0"/>
                </a:moveTo>
                <a:lnTo>
                  <a:pt x="0" y="0"/>
                </a:lnTo>
                <a:lnTo>
                  <a:pt x="4690" y="0"/>
                </a:lnTo>
                <a:lnTo>
                  <a:pt x="13966" y="4551"/>
                </a:lnTo>
                <a:lnTo>
                  <a:pt x="21016" y="9325"/>
                </a:lnTo>
                <a:lnTo>
                  <a:pt x="28752" y="15600"/>
                </a:lnTo>
                <a:lnTo>
                  <a:pt x="34890" y="18998"/>
                </a:lnTo>
                <a:lnTo>
                  <a:pt x="59789" y="31676"/>
                </a:lnTo>
                <a:lnTo>
                  <a:pt x="70909" y="37256"/>
                </a:lnTo>
                <a:lnTo>
                  <a:pt x="75589" y="40077"/>
                </a:lnTo>
                <a:lnTo>
                  <a:pt x="79661" y="42910"/>
                </a:lnTo>
                <a:lnTo>
                  <a:pt x="83329" y="45751"/>
                </a:lnTo>
                <a:lnTo>
                  <a:pt x="88631" y="48598"/>
                </a:lnTo>
                <a:lnTo>
                  <a:pt x="95023" y="51449"/>
                </a:lnTo>
                <a:lnTo>
                  <a:pt x="102143" y="54302"/>
                </a:lnTo>
                <a:lnTo>
                  <a:pt x="108794" y="58108"/>
                </a:lnTo>
                <a:lnTo>
                  <a:pt x="115133" y="62551"/>
                </a:lnTo>
                <a:lnTo>
                  <a:pt x="121264" y="67418"/>
                </a:lnTo>
                <a:lnTo>
                  <a:pt x="126304" y="71615"/>
                </a:lnTo>
                <a:lnTo>
                  <a:pt x="130616" y="75366"/>
                </a:lnTo>
                <a:lnTo>
                  <a:pt x="134444" y="78819"/>
                </a:lnTo>
                <a:lnTo>
                  <a:pt x="138900" y="82073"/>
                </a:lnTo>
                <a:lnTo>
                  <a:pt x="143776" y="85195"/>
                </a:lnTo>
                <a:lnTo>
                  <a:pt x="148932" y="88229"/>
                </a:lnTo>
                <a:lnTo>
                  <a:pt x="154274" y="91204"/>
                </a:lnTo>
                <a:lnTo>
                  <a:pt x="165290" y="97050"/>
                </a:lnTo>
                <a:lnTo>
                  <a:pt x="170894" y="100895"/>
                </a:lnTo>
                <a:lnTo>
                  <a:pt x="176536" y="105363"/>
                </a:lnTo>
                <a:lnTo>
                  <a:pt x="182202" y="110247"/>
                </a:lnTo>
                <a:lnTo>
                  <a:pt x="191037" y="118213"/>
                </a:lnTo>
                <a:lnTo>
                  <a:pt x="194727" y="121671"/>
                </a:lnTo>
                <a:lnTo>
                  <a:pt x="199091" y="124929"/>
                </a:lnTo>
                <a:lnTo>
                  <a:pt x="203906" y="128053"/>
                </a:lnTo>
                <a:lnTo>
                  <a:pt x="209021" y="131089"/>
                </a:lnTo>
                <a:lnTo>
                  <a:pt x="214336" y="134065"/>
                </a:lnTo>
                <a:lnTo>
                  <a:pt x="225322" y="139912"/>
                </a:lnTo>
                <a:lnTo>
                  <a:pt x="242216" y="148559"/>
                </a:lnTo>
                <a:lnTo>
                  <a:pt x="246944" y="151426"/>
                </a:lnTo>
                <a:lnTo>
                  <a:pt x="251048" y="154291"/>
                </a:lnTo>
                <a:lnTo>
                  <a:pt x="254737" y="157153"/>
                </a:lnTo>
                <a:lnTo>
                  <a:pt x="261375" y="160333"/>
                </a:lnTo>
                <a:lnTo>
                  <a:pt x="264479" y="161181"/>
                </a:lnTo>
                <a:lnTo>
                  <a:pt x="270467" y="164663"/>
                </a:lnTo>
                <a:lnTo>
                  <a:pt x="276304" y="169386"/>
                </a:lnTo>
                <a:lnTo>
                  <a:pt x="282073" y="174660"/>
                </a:lnTo>
                <a:lnTo>
                  <a:pt x="284945" y="176447"/>
                </a:lnTo>
                <a:lnTo>
                  <a:pt x="290676" y="178433"/>
                </a:lnTo>
                <a:lnTo>
                  <a:pt x="299257" y="179551"/>
                </a:lnTo>
                <a:lnTo>
                  <a:pt x="307832" y="179883"/>
                </a:lnTo>
                <a:lnTo>
                  <a:pt x="313548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67"/>
          <p:cNvSpPr/>
          <p:nvPr/>
        </p:nvSpPr>
        <p:spPr>
          <a:xfrm>
            <a:off x="1880234" y="2537460"/>
            <a:ext cx="240031" cy="317183"/>
          </a:xfrm>
          <a:custGeom>
            <a:avLst/>
            <a:gdLst/>
            <a:ahLst/>
            <a:cxnLst/>
            <a:rect l="0" t="0" r="0" b="0"/>
            <a:pathLst>
              <a:path w="240031" h="317183">
                <a:moveTo>
                  <a:pt x="240030" y="0"/>
                </a:moveTo>
                <a:lnTo>
                  <a:pt x="231811" y="0"/>
                </a:lnTo>
                <a:lnTo>
                  <a:pt x="227012" y="4551"/>
                </a:lnTo>
                <a:lnTo>
                  <a:pt x="222179" y="11865"/>
                </a:lnTo>
                <a:lnTo>
                  <a:pt x="216856" y="20513"/>
                </a:lnTo>
                <a:lnTo>
                  <a:pt x="211316" y="27532"/>
                </a:lnTo>
                <a:lnTo>
                  <a:pt x="205678" y="36366"/>
                </a:lnTo>
                <a:lnTo>
                  <a:pt x="202842" y="41389"/>
                </a:lnTo>
                <a:lnTo>
                  <a:pt x="199046" y="46643"/>
                </a:lnTo>
                <a:lnTo>
                  <a:pt x="194610" y="52050"/>
                </a:lnTo>
                <a:lnTo>
                  <a:pt x="189747" y="57560"/>
                </a:lnTo>
                <a:lnTo>
                  <a:pt x="185553" y="64091"/>
                </a:lnTo>
                <a:lnTo>
                  <a:pt x="181805" y="71302"/>
                </a:lnTo>
                <a:lnTo>
                  <a:pt x="178353" y="78967"/>
                </a:lnTo>
                <a:lnTo>
                  <a:pt x="174147" y="85982"/>
                </a:lnTo>
                <a:lnTo>
                  <a:pt x="169438" y="92564"/>
                </a:lnTo>
                <a:lnTo>
                  <a:pt x="164394" y="98856"/>
                </a:lnTo>
                <a:lnTo>
                  <a:pt x="159126" y="105909"/>
                </a:lnTo>
                <a:lnTo>
                  <a:pt x="148193" y="121366"/>
                </a:lnTo>
                <a:lnTo>
                  <a:pt x="131328" y="146132"/>
                </a:lnTo>
                <a:lnTo>
                  <a:pt x="125652" y="153619"/>
                </a:lnTo>
                <a:lnTo>
                  <a:pt x="119963" y="160515"/>
                </a:lnTo>
                <a:lnTo>
                  <a:pt x="114265" y="167017"/>
                </a:lnTo>
                <a:lnTo>
                  <a:pt x="108562" y="174210"/>
                </a:lnTo>
                <a:lnTo>
                  <a:pt x="102855" y="181862"/>
                </a:lnTo>
                <a:lnTo>
                  <a:pt x="91434" y="197985"/>
                </a:lnTo>
                <a:lnTo>
                  <a:pt x="80007" y="214676"/>
                </a:lnTo>
                <a:lnTo>
                  <a:pt x="74293" y="222175"/>
                </a:lnTo>
                <a:lnTo>
                  <a:pt x="68579" y="229079"/>
                </a:lnTo>
                <a:lnTo>
                  <a:pt x="62865" y="235586"/>
                </a:lnTo>
                <a:lnTo>
                  <a:pt x="57150" y="241830"/>
                </a:lnTo>
                <a:lnTo>
                  <a:pt x="45720" y="253847"/>
                </a:lnTo>
                <a:lnTo>
                  <a:pt x="40958" y="259719"/>
                </a:lnTo>
                <a:lnTo>
                  <a:pt x="36830" y="265538"/>
                </a:lnTo>
                <a:lnTo>
                  <a:pt x="33126" y="271323"/>
                </a:lnTo>
                <a:lnTo>
                  <a:pt x="26471" y="280290"/>
                </a:lnTo>
                <a:lnTo>
                  <a:pt x="20337" y="288403"/>
                </a:lnTo>
                <a:lnTo>
                  <a:pt x="17368" y="293234"/>
                </a:lnTo>
                <a:lnTo>
                  <a:pt x="11530" y="302728"/>
                </a:lnTo>
                <a:lnTo>
                  <a:pt x="5759" y="310123"/>
                </a:lnTo>
                <a:lnTo>
                  <a:pt x="0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68"/>
          <p:cNvSpPr/>
          <p:nvPr/>
        </p:nvSpPr>
        <p:spPr>
          <a:xfrm>
            <a:off x="2274569" y="2503170"/>
            <a:ext cx="300039" cy="2811781"/>
          </a:xfrm>
          <a:custGeom>
            <a:avLst/>
            <a:gdLst/>
            <a:ahLst/>
            <a:cxnLst/>
            <a:rect l="0" t="0" r="0" b="0"/>
            <a:pathLst>
              <a:path w="300039" h="2811781">
                <a:moveTo>
                  <a:pt x="0" y="0"/>
                </a:moveTo>
                <a:lnTo>
                  <a:pt x="4551" y="4550"/>
                </a:lnTo>
                <a:lnTo>
                  <a:pt x="4939" y="5891"/>
                </a:lnTo>
                <a:lnTo>
                  <a:pt x="4246" y="6785"/>
                </a:lnTo>
                <a:lnTo>
                  <a:pt x="2831" y="7380"/>
                </a:lnTo>
                <a:lnTo>
                  <a:pt x="2840" y="8730"/>
                </a:lnTo>
                <a:lnTo>
                  <a:pt x="3798" y="10582"/>
                </a:lnTo>
                <a:lnTo>
                  <a:pt x="5390" y="12770"/>
                </a:lnTo>
                <a:lnTo>
                  <a:pt x="7158" y="20280"/>
                </a:lnTo>
                <a:lnTo>
                  <a:pt x="9339" y="40241"/>
                </a:lnTo>
                <a:lnTo>
                  <a:pt x="14409" y="56161"/>
                </a:lnTo>
                <a:lnTo>
                  <a:pt x="17114" y="137567"/>
                </a:lnTo>
                <a:lnTo>
                  <a:pt x="18092" y="172483"/>
                </a:lnTo>
                <a:lnTo>
                  <a:pt x="25188" y="251370"/>
                </a:lnTo>
                <a:lnTo>
                  <a:pt x="25709" y="388695"/>
                </a:lnTo>
                <a:lnTo>
                  <a:pt x="18932" y="465088"/>
                </a:lnTo>
                <a:lnTo>
                  <a:pt x="17381" y="549878"/>
                </a:lnTo>
                <a:lnTo>
                  <a:pt x="14652" y="624061"/>
                </a:lnTo>
                <a:lnTo>
                  <a:pt x="9774" y="698581"/>
                </a:lnTo>
                <a:lnTo>
                  <a:pt x="9763" y="771615"/>
                </a:lnTo>
                <a:lnTo>
                  <a:pt x="15405" y="851800"/>
                </a:lnTo>
                <a:lnTo>
                  <a:pt x="15985" y="873619"/>
                </a:lnTo>
                <a:lnTo>
                  <a:pt x="20182" y="894832"/>
                </a:lnTo>
                <a:lnTo>
                  <a:pt x="26790" y="915642"/>
                </a:lnTo>
                <a:lnTo>
                  <a:pt x="35005" y="936183"/>
                </a:lnTo>
                <a:lnTo>
                  <a:pt x="41434" y="956544"/>
                </a:lnTo>
                <a:lnTo>
                  <a:pt x="46673" y="976786"/>
                </a:lnTo>
                <a:lnTo>
                  <a:pt x="54081" y="1018010"/>
                </a:lnTo>
                <a:lnTo>
                  <a:pt x="61377" y="1106563"/>
                </a:lnTo>
                <a:lnTo>
                  <a:pt x="67158" y="1192882"/>
                </a:lnTo>
                <a:lnTo>
                  <a:pt x="72710" y="1258533"/>
                </a:lnTo>
                <a:lnTo>
                  <a:pt x="85893" y="1371762"/>
                </a:lnTo>
                <a:lnTo>
                  <a:pt x="105738" y="1524248"/>
                </a:lnTo>
                <a:lnTo>
                  <a:pt x="109752" y="1591983"/>
                </a:lnTo>
                <a:lnTo>
                  <a:pt x="115772" y="1637505"/>
                </a:lnTo>
                <a:lnTo>
                  <a:pt x="123844" y="1683137"/>
                </a:lnTo>
                <a:lnTo>
                  <a:pt x="130607" y="1728818"/>
                </a:lnTo>
                <a:lnTo>
                  <a:pt x="174306" y="2055838"/>
                </a:lnTo>
                <a:lnTo>
                  <a:pt x="182562" y="2098298"/>
                </a:lnTo>
                <a:lnTo>
                  <a:pt x="190677" y="2139395"/>
                </a:lnTo>
                <a:lnTo>
                  <a:pt x="197150" y="2200016"/>
                </a:lnTo>
                <a:lnTo>
                  <a:pt x="205415" y="2240165"/>
                </a:lnTo>
                <a:lnTo>
                  <a:pt x="212898" y="2277693"/>
                </a:lnTo>
                <a:lnTo>
                  <a:pt x="219399" y="2314376"/>
                </a:lnTo>
                <a:lnTo>
                  <a:pt x="260031" y="2563142"/>
                </a:lnTo>
                <a:lnTo>
                  <a:pt x="268605" y="2610051"/>
                </a:lnTo>
                <a:lnTo>
                  <a:pt x="276108" y="2673643"/>
                </a:lnTo>
                <a:lnTo>
                  <a:pt x="283422" y="2706081"/>
                </a:lnTo>
                <a:lnTo>
                  <a:pt x="289082" y="2733789"/>
                </a:lnTo>
                <a:lnTo>
                  <a:pt x="292104" y="2770536"/>
                </a:lnTo>
                <a:lnTo>
                  <a:pt x="298805" y="2795636"/>
                </a:lnTo>
                <a:lnTo>
                  <a:pt x="300038" y="28117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9"/>
          <p:cNvSpPr/>
          <p:nvPr/>
        </p:nvSpPr>
        <p:spPr>
          <a:xfrm>
            <a:off x="2506027" y="2580322"/>
            <a:ext cx="334106" cy="471441"/>
          </a:xfrm>
          <a:custGeom>
            <a:avLst/>
            <a:gdLst/>
            <a:ahLst/>
            <a:cxnLst/>
            <a:rect l="0" t="0" r="0" b="0"/>
            <a:pathLst>
              <a:path w="334106" h="471441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5891" y="22959"/>
                </a:lnTo>
                <a:lnTo>
                  <a:pt x="10583" y="36850"/>
                </a:lnTo>
                <a:lnTo>
                  <a:pt x="14229" y="46858"/>
                </a:lnTo>
                <a:lnTo>
                  <a:pt x="15849" y="57656"/>
                </a:lnTo>
                <a:lnTo>
                  <a:pt x="19109" y="71345"/>
                </a:lnTo>
                <a:lnTo>
                  <a:pt x="23733" y="86001"/>
                </a:lnTo>
                <a:lnTo>
                  <a:pt x="31691" y="105915"/>
                </a:lnTo>
                <a:lnTo>
                  <a:pt x="37262" y="121368"/>
                </a:lnTo>
                <a:lnTo>
                  <a:pt x="39129" y="129490"/>
                </a:lnTo>
                <a:lnTo>
                  <a:pt x="40373" y="137761"/>
                </a:lnTo>
                <a:lnTo>
                  <a:pt x="41203" y="146134"/>
                </a:lnTo>
                <a:lnTo>
                  <a:pt x="44665" y="160516"/>
                </a:lnTo>
                <a:lnTo>
                  <a:pt x="54649" y="189822"/>
                </a:lnTo>
                <a:lnTo>
                  <a:pt x="60166" y="203745"/>
                </a:lnTo>
                <a:lnTo>
                  <a:pt x="65793" y="216284"/>
                </a:lnTo>
                <a:lnTo>
                  <a:pt x="71469" y="228206"/>
                </a:lnTo>
                <a:lnTo>
                  <a:pt x="79706" y="239855"/>
                </a:lnTo>
                <a:lnTo>
                  <a:pt x="88765" y="250430"/>
                </a:lnTo>
                <a:lnTo>
                  <a:pt x="95966" y="258305"/>
                </a:lnTo>
                <a:lnTo>
                  <a:pt x="105375" y="268093"/>
                </a:lnTo>
                <a:lnTo>
                  <a:pt x="109303" y="270169"/>
                </a:lnTo>
                <a:lnTo>
                  <a:pt x="118747" y="272475"/>
                </a:lnTo>
                <a:lnTo>
                  <a:pt x="126754" y="273500"/>
                </a:lnTo>
                <a:lnTo>
                  <a:pt x="136617" y="274077"/>
                </a:lnTo>
                <a:lnTo>
                  <a:pt x="145572" y="274248"/>
                </a:lnTo>
                <a:lnTo>
                  <a:pt x="148483" y="274272"/>
                </a:lnTo>
                <a:lnTo>
                  <a:pt x="156797" y="271759"/>
                </a:lnTo>
                <a:lnTo>
                  <a:pt x="165890" y="267467"/>
                </a:lnTo>
                <a:lnTo>
                  <a:pt x="173106" y="262384"/>
                </a:lnTo>
                <a:lnTo>
                  <a:pt x="179489" y="254410"/>
                </a:lnTo>
                <a:lnTo>
                  <a:pt x="186453" y="244517"/>
                </a:lnTo>
                <a:lnTo>
                  <a:pt x="195898" y="233769"/>
                </a:lnTo>
                <a:lnTo>
                  <a:pt x="203906" y="222642"/>
                </a:lnTo>
                <a:lnTo>
                  <a:pt x="210640" y="211347"/>
                </a:lnTo>
                <a:lnTo>
                  <a:pt x="216808" y="199977"/>
                </a:lnTo>
                <a:lnTo>
                  <a:pt x="228528" y="177156"/>
                </a:lnTo>
                <a:lnTo>
                  <a:pt x="234283" y="165731"/>
                </a:lnTo>
                <a:lnTo>
                  <a:pt x="237476" y="154303"/>
                </a:lnTo>
                <a:lnTo>
                  <a:pt x="239847" y="142874"/>
                </a:lnTo>
                <a:lnTo>
                  <a:pt x="244076" y="131445"/>
                </a:lnTo>
                <a:lnTo>
                  <a:pt x="246591" y="120015"/>
                </a:lnTo>
                <a:lnTo>
                  <a:pt x="247708" y="108585"/>
                </a:lnTo>
                <a:lnTo>
                  <a:pt x="248205" y="97155"/>
                </a:lnTo>
                <a:lnTo>
                  <a:pt x="248485" y="80010"/>
                </a:lnTo>
                <a:lnTo>
                  <a:pt x="248568" y="62865"/>
                </a:lnTo>
                <a:lnTo>
                  <a:pt x="249532" y="58103"/>
                </a:lnTo>
                <a:lnTo>
                  <a:pt x="255383" y="43615"/>
                </a:lnTo>
                <a:lnTo>
                  <a:pt x="255980" y="40507"/>
                </a:lnTo>
                <a:lnTo>
                  <a:pt x="255426" y="38435"/>
                </a:lnTo>
                <a:lnTo>
                  <a:pt x="254104" y="37053"/>
                </a:lnTo>
                <a:lnTo>
                  <a:pt x="252270" y="36132"/>
                </a:lnTo>
                <a:lnTo>
                  <a:pt x="251047" y="34566"/>
                </a:lnTo>
                <a:lnTo>
                  <a:pt x="250233" y="32569"/>
                </a:lnTo>
                <a:lnTo>
                  <a:pt x="248631" y="25837"/>
                </a:lnTo>
                <a:lnTo>
                  <a:pt x="248603" y="45872"/>
                </a:lnTo>
                <a:lnTo>
                  <a:pt x="254494" y="64024"/>
                </a:lnTo>
                <a:lnTo>
                  <a:pt x="255983" y="74810"/>
                </a:lnTo>
                <a:lnTo>
                  <a:pt x="256822" y="87042"/>
                </a:lnTo>
                <a:lnTo>
                  <a:pt x="261621" y="101249"/>
                </a:lnTo>
                <a:lnTo>
                  <a:pt x="266453" y="111992"/>
                </a:lnTo>
                <a:lnTo>
                  <a:pt x="270824" y="123117"/>
                </a:lnTo>
                <a:lnTo>
                  <a:pt x="272766" y="134411"/>
                </a:lnTo>
                <a:lnTo>
                  <a:pt x="276169" y="148321"/>
                </a:lnTo>
                <a:lnTo>
                  <a:pt x="278410" y="156031"/>
                </a:lnTo>
                <a:lnTo>
                  <a:pt x="283441" y="169677"/>
                </a:lnTo>
                <a:lnTo>
                  <a:pt x="288851" y="183044"/>
                </a:lnTo>
                <a:lnTo>
                  <a:pt x="294431" y="198511"/>
                </a:lnTo>
                <a:lnTo>
                  <a:pt x="300086" y="212370"/>
                </a:lnTo>
                <a:lnTo>
                  <a:pt x="305774" y="225831"/>
                </a:lnTo>
                <a:lnTo>
                  <a:pt x="311477" y="241340"/>
                </a:lnTo>
                <a:lnTo>
                  <a:pt x="317187" y="255217"/>
                </a:lnTo>
                <a:lnTo>
                  <a:pt x="322899" y="267735"/>
                </a:lnTo>
                <a:lnTo>
                  <a:pt x="328613" y="279648"/>
                </a:lnTo>
                <a:lnTo>
                  <a:pt x="331788" y="293833"/>
                </a:lnTo>
                <a:lnTo>
                  <a:pt x="332634" y="301616"/>
                </a:lnTo>
                <a:lnTo>
                  <a:pt x="333199" y="309663"/>
                </a:lnTo>
                <a:lnTo>
                  <a:pt x="333575" y="317884"/>
                </a:lnTo>
                <a:lnTo>
                  <a:pt x="334105" y="340568"/>
                </a:lnTo>
                <a:lnTo>
                  <a:pt x="333276" y="354246"/>
                </a:lnTo>
                <a:lnTo>
                  <a:pt x="331722" y="361894"/>
                </a:lnTo>
                <a:lnTo>
                  <a:pt x="329733" y="369850"/>
                </a:lnTo>
                <a:lnTo>
                  <a:pt x="324983" y="383770"/>
                </a:lnTo>
                <a:lnTo>
                  <a:pt x="319697" y="396307"/>
                </a:lnTo>
                <a:lnTo>
                  <a:pt x="314172" y="408229"/>
                </a:lnTo>
                <a:lnTo>
                  <a:pt x="309461" y="414075"/>
                </a:lnTo>
                <a:lnTo>
                  <a:pt x="303462" y="419878"/>
                </a:lnTo>
                <a:lnTo>
                  <a:pt x="296606" y="425651"/>
                </a:lnTo>
                <a:lnTo>
                  <a:pt x="290130" y="431405"/>
                </a:lnTo>
                <a:lnTo>
                  <a:pt x="277854" y="442878"/>
                </a:lnTo>
                <a:lnTo>
                  <a:pt x="270961" y="447652"/>
                </a:lnTo>
                <a:lnTo>
                  <a:pt x="263508" y="451787"/>
                </a:lnTo>
                <a:lnTo>
                  <a:pt x="235566" y="465268"/>
                </a:lnTo>
                <a:lnTo>
                  <a:pt x="229434" y="467341"/>
                </a:lnTo>
                <a:lnTo>
                  <a:pt x="223441" y="468723"/>
                </a:lnTo>
                <a:lnTo>
                  <a:pt x="217541" y="469645"/>
                </a:lnTo>
                <a:lnTo>
                  <a:pt x="210750" y="470259"/>
                </a:lnTo>
                <a:lnTo>
                  <a:pt x="203365" y="470668"/>
                </a:lnTo>
                <a:lnTo>
                  <a:pt x="184399" y="471245"/>
                </a:lnTo>
                <a:lnTo>
                  <a:pt x="167667" y="471416"/>
                </a:lnTo>
                <a:lnTo>
                  <a:pt x="160355" y="471440"/>
                </a:lnTo>
                <a:lnTo>
                  <a:pt x="154529" y="470503"/>
                </a:lnTo>
                <a:lnTo>
                  <a:pt x="145514" y="466923"/>
                </a:lnTo>
                <a:lnTo>
                  <a:pt x="130534" y="459552"/>
                </a:lnTo>
                <a:lnTo>
                  <a:pt x="122150" y="454118"/>
                </a:lnTo>
                <a:lnTo>
                  <a:pt x="118581" y="451335"/>
                </a:lnTo>
                <a:lnTo>
                  <a:pt x="112075" y="448244"/>
                </a:lnTo>
                <a:lnTo>
                  <a:pt x="109006" y="447419"/>
                </a:lnTo>
                <a:lnTo>
                  <a:pt x="106961" y="445917"/>
                </a:lnTo>
                <a:lnTo>
                  <a:pt x="105598" y="443963"/>
                </a:lnTo>
                <a:lnTo>
                  <a:pt x="102870" y="4371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0"/>
          <p:cNvSpPr/>
          <p:nvPr/>
        </p:nvSpPr>
        <p:spPr>
          <a:xfrm>
            <a:off x="1837372" y="2991885"/>
            <a:ext cx="1285876" cy="25636"/>
          </a:xfrm>
          <a:custGeom>
            <a:avLst/>
            <a:gdLst/>
            <a:ahLst/>
            <a:cxnLst/>
            <a:rect l="0" t="0" r="0" b="0"/>
            <a:pathLst>
              <a:path w="1285876" h="25636">
                <a:moveTo>
                  <a:pt x="0" y="25635"/>
                </a:moveTo>
                <a:lnTo>
                  <a:pt x="166635" y="25635"/>
                </a:lnTo>
                <a:lnTo>
                  <a:pt x="176813" y="24682"/>
                </a:lnTo>
                <a:lnTo>
                  <a:pt x="186455" y="23095"/>
                </a:lnTo>
                <a:lnTo>
                  <a:pt x="195741" y="21084"/>
                </a:lnTo>
                <a:lnTo>
                  <a:pt x="206694" y="19743"/>
                </a:lnTo>
                <a:lnTo>
                  <a:pt x="218759" y="18849"/>
                </a:lnTo>
                <a:lnTo>
                  <a:pt x="231564" y="18254"/>
                </a:lnTo>
                <a:lnTo>
                  <a:pt x="258492" y="17591"/>
                </a:lnTo>
                <a:lnTo>
                  <a:pt x="272341" y="17415"/>
                </a:lnTo>
                <a:lnTo>
                  <a:pt x="286335" y="16345"/>
                </a:lnTo>
                <a:lnTo>
                  <a:pt x="300428" y="14679"/>
                </a:lnTo>
                <a:lnTo>
                  <a:pt x="314585" y="12616"/>
                </a:lnTo>
                <a:lnTo>
                  <a:pt x="328786" y="11240"/>
                </a:lnTo>
                <a:lnTo>
                  <a:pt x="343016" y="10323"/>
                </a:lnTo>
                <a:lnTo>
                  <a:pt x="357265" y="9712"/>
                </a:lnTo>
                <a:lnTo>
                  <a:pt x="388337" y="9033"/>
                </a:lnTo>
                <a:lnTo>
                  <a:pt x="404624" y="8852"/>
                </a:lnTo>
                <a:lnTo>
                  <a:pt x="421196" y="7778"/>
                </a:lnTo>
                <a:lnTo>
                  <a:pt x="437960" y="6111"/>
                </a:lnTo>
                <a:lnTo>
                  <a:pt x="454851" y="4046"/>
                </a:lnTo>
                <a:lnTo>
                  <a:pt x="491399" y="4292"/>
                </a:lnTo>
                <a:lnTo>
                  <a:pt x="510479" y="5691"/>
                </a:lnTo>
                <a:lnTo>
                  <a:pt x="528914" y="5671"/>
                </a:lnTo>
                <a:lnTo>
                  <a:pt x="546920" y="4706"/>
                </a:lnTo>
                <a:lnTo>
                  <a:pt x="564638" y="3110"/>
                </a:lnTo>
                <a:lnTo>
                  <a:pt x="582165" y="2046"/>
                </a:lnTo>
                <a:lnTo>
                  <a:pt x="616880" y="863"/>
                </a:lnTo>
                <a:lnTo>
                  <a:pt x="716470" y="42"/>
                </a:lnTo>
                <a:lnTo>
                  <a:pt x="734822" y="0"/>
                </a:lnTo>
                <a:lnTo>
                  <a:pt x="754676" y="925"/>
                </a:lnTo>
                <a:lnTo>
                  <a:pt x="775533" y="2494"/>
                </a:lnTo>
                <a:lnTo>
                  <a:pt x="797057" y="4493"/>
                </a:lnTo>
                <a:lnTo>
                  <a:pt x="818074" y="5825"/>
                </a:lnTo>
                <a:lnTo>
                  <a:pt x="859206" y="7305"/>
                </a:lnTo>
                <a:lnTo>
                  <a:pt x="915297" y="8139"/>
                </a:lnTo>
                <a:lnTo>
                  <a:pt x="1027336" y="8459"/>
                </a:lnTo>
                <a:lnTo>
                  <a:pt x="1044936" y="9422"/>
                </a:lnTo>
                <a:lnTo>
                  <a:pt x="1062384" y="11016"/>
                </a:lnTo>
                <a:lnTo>
                  <a:pt x="1079731" y="13031"/>
                </a:lnTo>
                <a:lnTo>
                  <a:pt x="1096058" y="14375"/>
                </a:lnTo>
                <a:lnTo>
                  <a:pt x="1111705" y="15270"/>
                </a:lnTo>
                <a:lnTo>
                  <a:pt x="1140839" y="16266"/>
                </a:lnTo>
                <a:lnTo>
                  <a:pt x="1190586" y="16905"/>
                </a:lnTo>
                <a:lnTo>
                  <a:pt x="1202347" y="16957"/>
                </a:lnTo>
                <a:lnTo>
                  <a:pt x="1213045" y="17945"/>
                </a:lnTo>
                <a:lnTo>
                  <a:pt x="1223034" y="19555"/>
                </a:lnTo>
                <a:lnTo>
                  <a:pt x="1232551" y="21582"/>
                </a:lnTo>
                <a:lnTo>
                  <a:pt x="1240800" y="22933"/>
                </a:lnTo>
                <a:lnTo>
                  <a:pt x="1248205" y="23833"/>
                </a:lnTo>
                <a:lnTo>
                  <a:pt x="1255047" y="24434"/>
                </a:lnTo>
                <a:lnTo>
                  <a:pt x="1265189" y="25101"/>
                </a:lnTo>
                <a:lnTo>
                  <a:pt x="1285875" y="256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1"/>
          <p:cNvSpPr/>
          <p:nvPr/>
        </p:nvSpPr>
        <p:spPr>
          <a:xfrm>
            <a:off x="1580228" y="4089082"/>
            <a:ext cx="377160" cy="41672"/>
          </a:xfrm>
          <a:custGeom>
            <a:avLst/>
            <a:gdLst/>
            <a:ahLst/>
            <a:cxnLst/>
            <a:rect l="0" t="0" r="0" b="0"/>
            <a:pathLst>
              <a:path w="377160" h="41672">
                <a:moveTo>
                  <a:pt x="8541" y="34290"/>
                </a:moveTo>
                <a:lnTo>
                  <a:pt x="0" y="34290"/>
                </a:lnTo>
                <a:lnTo>
                  <a:pt x="12988" y="34290"/>
                </a:lnTo>
                <a:lnTo>
                  <a:pt x="15316" y="35243"/>
                </a:lnTo>
                <a:lnTo>
                  <a:pt x="17820" y="36830"/>
                </a:lnTo>
                <a:lnTo>
                  <a:pt x="20442" y="38841"/>
                </a:lnTo>
                <a:lnTo>
                  <a:pt x="23143" y="40181"/>
                </a:lnTo>
                <a:lnTo>
                  <a:pt x="25896" y="41075"/>
                </a:lnTo>
                <a:lnTo>
                  <a:pt x="28683" y="41671"/>
                </a:lnTo>
                <a:lnTo>
                  <a:pt x="32447" y="41116"/>
                </a:lnTo>
                <a:lnTo>
                  <a:pt x="36861" y="39793"/>
                </a:lnTo>
                <a:lnTo>
                  <a:pt x="41709" y="37959"/>
                </a:lnTo>
                <a:lnTo>
                  <a:pt x="46845" y="36736"/>
                </a:lnTo>
                <a:lnTo>
                  <a:pt x="52175" y="35921"/>
                </a:lnTo>
                <a:lnTo>
                  <a:pt x="63176" y="35015"/>
                </a:lnTo>
                <a:lnTo>
                  <a:pt x="74416" y="34612"/>
                </a:lnTo>
                <a:lnTo>
                  <a:pt x="81033" y="33552"/>
                </a:lnTo>
                <a:lnTo>
                  <a:pt x="88302" y="31893"/>
                </a:lnTo>
                <a:lnTo>
                  <a:pt x="96005" y="29835"/>
                </a:lnTo>
                <a:lnTo>
                  <a:pt x="112184" y="25007"/>
                </a:lnTo>
                <a:lnTo>
                  <a:pt x="120499" y="22387"/>
                </a:lnTo>
                <a:lnTo>
                  <a:pt x="128900" y="20640"/>
                </a:lnTo>
                <a:lnTo>
                  <a:pt x="137358" y="19475"/>
                </a:lnTo>
                <a:lnTo>
                  <a:pt x="145854" y="18698"/>
                </a:lnTo>
                <a:lnTo>
                  <a:pt x="154376" y="18180"/>
                </a:lnTo>
                <a:lnTo>
                  <a:pt x="171464" y="17605"/>
                </a:lnTo>
                <a:lnTo>
                  <a:pt x="180021" y="16499"/>
                </a:lnTo>
                <a:lnTo>
                  <a:pt x="188584" y="14810"/>
                </a:lnTo>
                <a:lnTo>
                  <a:pt x="197150" y="12730"/>
                </a:lnTo>
                <a:lnTo>
                  <a:pt x="205718" y="11345"/>
                </a:lnTo>
                <a:lnTo>
                  <a:pt x="214287" y="10421"/>
                </a:lnTo>
                <a:lnTo>
                  <a:pt x="222858" y="9805"/>
                </a:lnTo>
                <a:lnTo>
                  <a:pt x="231429" y="9394"/>
                </a:lnTo>
                <a:lnTo>
                  <a:pt x="248573" y="8938"/>
                </a:lnTo>
                <a:lnTo>
                  <a:pt x="336018" y="8574"/>
                </a:lnTo>
                <a:lnTo>
                  <a:pt x="372600" y="8572"/>
                </a:lnTo>
                <a:lnTo>
                  <a:pt x="374120" y="7620"/>
                </a:lnTo>
                <a:lnTo>
                  <a:pt x="375133" y="6033"/>
                </a:lnTo>
                <a:lnTo>
                  <a:pt x="37715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2"/>
          <p:cNvSpPr/>
          <p:nvPr/>
        </p:nvSpPr>
        <p:spPr>
          <a:xfrm>
            <a:off x="2025967" y="3943350"/>
            <a:ext cx="60009" cy="317183"/>
          </a:xfrm>
          <a:custGeom>
            <a:avLst/>
            <a:gdLst/>
            <a:ahLst/>
            <a:cxnLst/>
            <a:rect l="0" t="0" r="0" b="0"/>
            <a:pathLst>
              <a:path w="60009" h="317183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220" y="7380"/>
                </a:lnTo>
                <a:lnTo>
                  <a:pt x="9289" y="8730"/>
                </a:lnTo>
                <a:lnTo>
                  <a:pt x="10956" y="10583"/>
                </a:lnTo>
                <a:lnTo>
                  <a:pt x="13019" y="12770"/>
                </a:lnTo>
                <a:lnTo>
                  <a:pt x="15347" y="16133"/>
                </a:lnTo>
                <a:lnTo>
                  <a:pt x="17851" y="20280"/>
                </a:lnTo>
                <a:lnTo>
                  <a:pt x="20473" y="24950"/>
                </a:lnTo>
                <a:lnTo>
                  <a:pt x="22221" y="29968"/>
                </a:lnTo>
                <a:lnTo>
                  <a:pt x="23387" y="35219"/>
                </a:lnTo>
                <a:lnTo>
                  <a:pt x="24164" y="40624"/>
                </a:lnTo>
                <a:lnTo>
                  <a:pt x="25634" y="46132"/>
                </a:lnTo>
                <a:lnTo>
                  <a:pt x="27567" y="51710"/>
                </a:lnTo>
                <a:lnTo>
                  <a:pt x="29808" y="57333"/>
                </a:lnTo>
                <a:lnTo>
                  <a:pt x="31302" y="63939"/>
                </a:lnTo>
                <a:lnTo>
                  <a:pt x="32298" y="71201"/>
                </a:lnTo>
                <a:lnTo>
                  <a:pt x="32962" y="78900"/>
                </a:lnTo>
                <a:lnTo>
                  <a:pt x="34357" y="86890"/>
                </a:lnTo>
                <a:lnTo>
                  <a:pt x="36240" y="95074"/>
                </a:lnTo>
                <a:lnTo>
                  <a:pt x="38447" y="103387"/>
                </a:lnTo>
                <a:lnTo>
                  <a:pt x="39919" y="111787"/>
                </a:lnTo>
                <a:lnTo>
                  <a:pt x="40900" y="120245"/>
                </a:lnTo>
                <a:lnTo>
                  <a:pt x="41554" y="128740"/>
                </a:lnTo>
                <a:lnTo>
                  <a:pt x="41990" y="137262"/>
                </a:lnTo>
                <a:lnTo>
                  <a:pt x="42475" y="154350"/>
                </a:lnTo>
                <a:lnTo>
                  <a:pt x="42748" y="180036"/>
                </a:lnTo>
                <a:lnTo>
                  <a:pt x="43738" y="188604"/>
                </a:lnTo>
                <a:lnTo>
                  <a:pt x="45351" y="197173"/>
                </a:lnTo>
                <a:lnTo>
                  <a:pt x="47379" y="205744"/>
                </a:lnTo>
                <a:lnTo>
                  <a:pt x="48731" y="213362"/>
                </a:lnTo>
                <a:lnTo>
                  <a:pt x="49632" y="220347"/>
                </a:lnTo>
                <a:lnTo>
                  <a:pt x="50233" y="226908"/>
                </a:lnTo>
                <a:lnTo>
                  <a:pt x="50634" y="234139"/>
                </a:lnTo>
                <a:lnTo>
                  <a:pt x="51079" y="249794"/>
                </a:lnTo>
                <a:lnTo>
                  <a:pt x="52150" y="256064"/>
                </a:lnTo>
                <a:lnTo>
                  <a:pt x="53817" y="261197"/>
                </a:lnTo>
                <a:lnTo>
                  <a:pt x="55880" y="265571"/>
                </a:lnTo>
                <a:lnTo>
                  <a:pt x="57256" y="270393"/>
                </a:lnTo>
                <a:lnTo>
                  <a:pt x="58173" y="275511"/>
                </a:lnTo>
                <a:lnTo>
                  <a:pt x="59192" y="285327"/>
                </a:lnTo>
                <a:lnTo>
                  <a:pt x="59645" y="292864"/>
                </a:lnTo>
                <a:lnTo>
                  <a:pt x="59900" y="302463"/>
                </a:lnTo>
                <a:lnTo>
                  <a:pt x="60008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3"/>
          <p:cNvSpPr/>
          <p:nvPr/>
        </p:nvSpPr>
        <p:spPr>
          <a:xfrm>
            <a:off x="1571624" y="3703320"/>
            <a:ext cx="231459" cy="25718"/>
          </a:xfrm>
          <a:custGeom>
            <a:avLst/>
            <a:gdLst/>
            <a:ahLst/>
            <a:cxnLst/>
            <a:rect l="0" t="0" r="0" b="0"/>
            <a:pathLst>
              <a:path w="231459" h="25718">
                <a:moveTo>
                  <a:pt x="0" y="25717"/>
                </a:moveTo>
                <a:lnTo>
                  <a:pt x="0" y="17497"/>
                </a:lnTo>
                <a:lnTo>
                  <a:pt x="6844" y="17214"/>
                </a:lnTo>
                <a:lnTo>
                  <a:pt x="20152" y="17154"/>
                </a:lnTo>
                <a:lnTo>
                  <a:pt x="23912" y="16198"/>
                </a:lnTo>
                <a:lnTo>
                  <a:pt x="28324" y="14609"/>
                </a:lnTo>
                <a:lnTo>
                  <a:pt x="33170" y="12596"/>
                </a:lnTo>
                <a:lnTo>
                  <a:pt x="38306" y="11255"/>
                </a:lnTo>
                <a:lnTo>
                  <a:pt x="43635" y="10361"/>
                </a:lnTo>
                <a:lnTo>
                  <a:pt x="49093" y="9764"/>
                </a:lnTo>
                <a:lnTo>
                  <a:pt x="54636" y="9367"/>
                </a:lnTo>
                <a:lnTo>
                  <a:pt x="60237" y="9102"/>
                </a:lnTo>
                <a:lnTo>
                  <a:pt x="71540" y="8808"/>
                </a:lnTo>
                <a:lnTo>
                  <a:pt x="198654" y="8572"/>
                </a:lnTo>
                <a:lnTo>
                  <a:pt x="201969" y="7620"/>
                </a:lnTo>
                <a:lnTo>
                  <a:pt x="205131" y="6032"/>
                </a:lnTo>
                <a:lnTo>
                  <a:pt x="208192" y="4021"/>
                </a:lnTo>
                <a:lnTo>
                  <a:pt x="212137" y="2680"/>
                </a:lnTo>
                <a:lnTo>
                  <a:pt x="216672" y="1787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4"/>
          <p:cNvSpPr/>
          <p:nvPr/>
        </p:nvSpPr>
        <p:spPr>
          <a:xfrm>
            <a:off x="1828800" y="3557591"/>
            <a:ext cx="257176" cy="197164"/>
          </a:xfrm>
          <a:custGeom>
            <a:avLst/>
            <a:gdLst/>
            <a:ahLst/>
            <a:cxnLst/>
            <a:rect l="0" t="0" r="0" b="0"/>
            <a:pathLst>
              <a:path w="257176" h="197164">
                <a:moveTo>
                  <a:pt x="0" y="51431"/>
                </a:moveTo>
                <a:lnTo>
                  <a:pt x="4550" y="46880"/>
                </a:lnTo>
                <a:lnTo>
                  <a:pt x="6843" y="45540"/>
                </a:lnTo>
                <a:lnTo>
                  <a:pt x="14621" y="42700"/>
                </a:lnTo>
                <a:lnTo>
                  <a:pt x="20151" y="38661"/>
                </a:lnTo>
                <a:lnTo>
                  <a:pt x="23911" y="36250"/>
                </a:lnTo>
                <a:lnTo>
                  <a:pt x="28323" y="33690"/>
                </a:lnTo>
                <a:lnTo>
                  <a:pt x="33169" y="31032"/>
                </a:lnTo>
                <a:lnTo>
                  <a:pt x="41094" y="25537"/>
                </a:lnTo>
                <a:lnTo>
                  <a:pt x="44541" y="22738"/>
                </a:lnTo>
                <a:lnTo>
                  <a:pt x="50911" y="19629"/>
                </a:lnTo>
                <a:lnTo>
                  <a:pt x="57869" y="17295"/>
                </a:lnTo>
                <a:lnTo>
                  <a:pt x="62392" y="15338"/>
                </a:lnTo>
                <a:lnTo>
                  <a:pt x="72497" y="10625"/>
                </a:lnTo>
                <a:lnTo>
                  <a:pt x="83338" y="5355"/>
                </a:lnTo>
                <a:lnTo>
                  <a:pt x="87943" y="3569"/>
                </a:lnTo>
                <a:lnTo>
                  <a:pt x="95601" y="1584"/>
                </a:lnTo>
                <a:lnTo>
                  <a:pt x="99929" y="1054"/>
                </a:lnTo>
                <a:lnTo>
                  <a:pt x="104719" y="702"/>
                </a:lnTo>
                <a:lnTo>
                  <a:pt x="114169" y="310"/>
                </a:lnTo>
                <a:lnTo>
                  <a:pt x="121544" y="136"/>
                </a:lnTo>
                <a:lnTo>
                  <a:pt x="156774" y="0"/>
                </a:lnTo>
                <a:lnTo>
                  <a:pt x="159761" y="951"/>
                </a:lnTo>
                <a:lnTo>
                  <a:pt x="165620" y="4548"/>
                </a:lnTo>
                <a:lnTo>
                  <a:pt x="167563" y="6841"/>
                </a:lnTo>
                <a:lnTo>
                  <a:pt x="168858" y="9322"/>
                </a:lnTo>
                <a:lnTo>
                  <a:pt x="169722" y="11928"/>
                </a:lnTo>
                <a:lnTo>
                  <a:pt x="173222" y="17364"/>
                </a:lnTo>
                <a:lnTo>
                  <a:pt x="175488" y="20147"/>
                </a:lnTo>
                <a:lnTo>
                  <a:pt x="177000" y="22955"/>
                </a:lnTo>
                <a:lnTo>
                  <a:pt x="178679" y="28615"/>
                </a:lnTo>
                <a:lnTo>
                  <a:pt x="178174" y="32411"/>
                </a:lnTo>
                <a:lnTo>
                  <a:pt x="176885" y="36846"/>
                </a:lnTo>
                <a:lnTo>
                  <a:pt x="175073" y="41707"/>
                </a:lnTo>
                <a:lnTo>
                  <a:pt x="173865" y="46854"/>
                </a:lnTo>
                <a:lnTo>
                  <a:pt x="173060" y="52189"/>
                </a:lnTo>
                <a:lnTo>
                  <a:pt x="172523" y="57652"/>
                </a:lnTo>
                <a:lnTo>
                  <a:pt x="170260" y="63198"/>
                </a:lnTo>
                <a:lnTo>
                  <a:pt x="166847" y="68801"/>
                </a:lnTo>
                <a:lnTo>
                  <a:pt x="162666" y="74441"/>
                </a:lnTo>
                <a:lnTo>
                  <a:pt x="158926" y="80106"/>
                </a:lnTo>
                <a:lnTo>
                  <a:pt x="155481" y="85788"/>
                </a:lnTo>
                <a:lnTo>
                  <a:pt x="152231" y="91480"/>
                </a:lnTo>
                <a:lnTo>
                  <a:pt x="149112" y="96228"/>
                </a:lnTo>
                <a:lnTo>
                  <a:pt x="146080" y="100346"/>
                </a:lnTo>
                <a:lnTo>
                  <a:pt x="143107" y="104043"/>
                </a:lnTo>
                <a:lnTo>
                  <a:pt x="140172" y="108413"/>
                </a:lnTo>
                <a:lnTo>
                  <a:pt x="137263" y="113232"/>
                </a:lnTo>
                <a:lnTo>
                  <a:pt x="134371" y="118349"/>
                </a:lnTo>
                <a:lnTo>
                  <a:pt x="128618" y="129115"/>
                </a:lnTo>
                <a:lnTo>
                  <a:pt x="125750" y="134653"/>
                </a:lnTo>
                <a:lnTo>
                  <a:pt x="121933" y="139297"/>
                </a:lnTo>
                <a:lnTo>
                  <a:pt x="117484" y="143346"/>
                </a:lnTo>
                <a:lnTo>
                  <a:pt x="112612" y="146997"/>
                </a:lnTo>
                <a:lnTo>
                  <a:pt x="109365" y="150385"/>
                </a:lnTo>
                <a:lnTo>
                  <a:pt x="107200" y="153595"/>
                </a:lnTo>
                <a:lnTo>
                  <a:pt x="103842" y="159702"/>
                </a:lnTo>
                <a:lnTo>
                  <a:pt x="99174" y="165592"/>
                </a:lnTo>
                <a:lnTo>
                  <a:pt x="97548" y="168496"/>
                </a:lnTo>
                <a:lnTo>
                  <a:pt x="95742" y="174262"/>
                </a:lnTo>
                <a:lnTo>
                  <a:pt x="94725" y="178313"/>
                </a:lnTo>
                <a:lnTo>
                  <a:pt x="95535" y="179834"/>
                </a:lnTo>
                <a:lnTo>
                  <a:pt x="100273" y="185573"/>
                </a:lnTo>
                <a:lnTo>
                  <a:pt x="101715" y="187250"/>
                </a:lnTo>
                <a:lnTo>
                  <a:pt x="102357" y="190535"/>
                </a:lnTo>
                <a:lnTo>
                  <a:pt x="102528" y="192744"/>
                </a:lnTo>
                <a:lnTo>
                  <a:pt x="103594" y="194217"/>
                </a:lnTo>
                <a:lnTo>
                  <a:pt x="105257" y="195200"/>
                </a:lnTo>
                <a:lnTo>
                  <a:pt x="109646" y="196291"/>
                </a:lnTo>
                <a:lnTo>
                  <a:pt x="117472" y="196905"/>
                </a:lnTo>
                <a:lnTo>
                  <a:pt x="123012" y="197049"/>
                </a:lnTo>
                <a:lnTo>
                  <a:pt x="197506" y="197163"/>
                </a:lnTo>
                <a:lnTo>
                  <a:pt x="202156" y="196211"/>
                </a:lnTo>
                <a:lnTo>
                  <a:pt x="207160" y="194624"/>
                </a:lnTo>
                <a:lnTo>
                  <a:pt x="212402" y="192613"/>
                </a:lnTo>
                <a:lnTo>
                  <a:pt x="217801" y="191272"/>
                </a:lnTo>
                <a:lnTo>
                  <a:pt x="223305" y="190379"/>
                </a:lnTo>
                <a:lnTo>
                  <a:pt x="228880" y="189783"/>
                </a:lnTo>
                <a:lnTo>
                  <a:pt x="233549" y="189386"/>
                </a:lnTo>
                <a:lnTo>
                  <a:pt x="241277" y="188944"/>
                </a:lnTo>
                <a:lnTo>
                  <a:pt x="247887" y="188748"/>
                </a:lnTo>
                <a:lnTo>
                  <a:pt x="257175" y="1885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75"/>
          <p:cNvSpPr/>
          <p:nvPr/>
        </p:nvSpPr>
        <p:spPr>
          <a:xfrm>
            <a:off x="1605914" y="3308986"/>
            <a:ext cx="197169" cy="8572"/>
          </a:xfrm>
          <a:custGeom>
            <a:avLst/>
            <a:gdLst/>
            <a:ahLst/>
            <a:cxnLst/>
            <a:rect l="0" t="0" r="0" b="0"/>
            <a:pathLst>
              <a:path w="197169" h="8572">
                <a:moveTo>
                  <a:pt x="0" y="8571"/>
                </a:moveTo>
                <a:lnTo>
                  <a:pt x="13019" y="8571"/>
                </a:lnTo>
                <a:lnTo>
                  <a:pt x="15347" y="7618"/>
                </a:lnTo>
                <a:lnTo>
                  <a:pt x="17852" y="6031"/>
                </a:lnTo>
                <a:lnTo>
                  <a:pt x="20474" y="4020"/>
                </a:lnTo>
                <a:lnTo>
                  <a:pt x="24127" y="2680"/>
                </a:lnTo>
                <a:lnTo>
                  <a:pt x="28467" y="1786"/>
                </a:lnTo>
                <a:lnTo>
                  <a:pt x="33266" y="1190"/>
                </a:lnTo>
                <a:lnTo>
                  <a:pt x="37418" y="793"/>
                </a:lnTo>
                <a:lnTo>
                  <a:pt x="41138" y="528"/>
                </a:lnTo>
                <a:lnTo>
                  <a:pt x="44570" y="351"/>
                </a:lnTo>
                <a:lnTo>
                  <a:pt x="53464" y="156"/>
                </a:lnTo>
                <a:lnTo>
                  <a:pt x="125741" y="0"/>
                </a:lnTo>
                <a:lnTo>
                  <a:pt x="131452" y="952"/>
                </a:lnTo>
                <a:lnTo>
                  <a:pt x="137165" y="2539"/>
                </a:lnTo>
                <a:lnTo>
                  <a:pt x="142879" y="4550"/>
                </a:lnTo>
                <a:lnTo>
                  <a:pt x="148593" y="5890"/>
                </a:lnTo>
                <a:lnTo>
                  <a:pt x="154307" y="6784"/>
                </a:lnTo>
                <a:lnTo>
                  <a:pt x="160021" y="7379"/>
                </a:lnTo>
                <a:lnTo>
                  <a:pt x="164783" y="7777"/>
                </a:lnTo>
                <a:lnTo>
                  <a:pt x="168911" y="8042"/>
                </a:lnTo>
                <a:lnTo>
                  <a:pt x="176037" y="8336"/>
                </a:lnTo>
                <a:lnTo>
                  <a:pt x="185403" y="8501"/>
                </a:lnTo>
                <a:lnTo>
                  <a:pt x="197168" y="85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76"/>
          <p:cNvSpPr/>
          <p:nvPr/>
        </p:nvSpPr>
        <p:spPr>
          <a:xfrm>
            <a:off x="1828800" y="3164478"/>
            <a:ext cx="205580" cy="195822"/>
          </a:xfrm>
          <a:custGeom>
            <a:avLst/>
            <a:gdLst/>
            <a:ahLst/>
            <a:cxnLst/>
            <a:rect l="0" t="0" r="0" b="0"/>
            <a:pathLst>
              <a:path w="205580" h="195822">
                <a:moveTo>
                  <a:pt x="0" y="50209"/>
                </a:moveTo>
                <a:lnTo>
                  <a:pt x="0" y="45658"/>
                </a:lnTo>
                <a:lnTo>
                  <a:pt x="952" y="44317"/>
                </a:lnTo>
                <a:lnTo>
                  <a:pt x="2539" y="43424"/>
                </a:lnTo>
                <a:lnTo>
                  <a:pt x="4550" y="42828"/>
                </a:lnTo>
                <a:lnTo>
                  <a:pt x="9325" y="39626"/>
                </a:lnTo>
                <a:lnTo>
                  <a:pt x="14621" y="35028"/>
                </a:lnTo>
                <a:lnTo>
                  <a:pt x="20151" y="29810"/>
                </a:lnTo>
                <a:lnTo>
                  <a:pt x="22959" y="28037"/>
                </a:lnTo>
                <a:lnTo>
                  <a:pt x="28618" y="26067"/>
                </a:lnTo>
                <a:lnTo>
                  <a:pt x="32414" y="24590"/>
                </a:lnTo>
                <a:lnTo>
                  <a:pt x="36849" y="22652"/>
                </a:lnTo>
                <a:lnTo>
                  <a:pt x="41711" y="20408"/>
                </a:lnTo>
                <a:lnTo>
                  <a:pt x="45904" y="18911"/>
                </a:lnTo>
                <a:lnTo>
                  <a:pt x="49653" y="17914"/>
                </a:lnTo>
                <a:lnTo>
                  <a:pt x="53104" y="17249"/>
                </a:lnTo>
                <a:lnTo>
                  <a:pt x="57310" y="15853"/>
                </a:lnTo>
                <a:lnTo>
                  <a:pt x="62019" y="13970"/>
                </a:lnTo>
                <a:lnTo>
                  <a:pt x="67063" y="11762"/>
                </a:lnTo>
                <a:lnTo>
                  <a:pt x="72331" y="10291"/>
                </a:lnTo>
                <a:lnTo>
                  <a:pt x="77748" y="9309"/>
                </a:lnTo>
                <a:lnTo>
                  <a:pt x="83265" y="8655"/>
                </a:lnTo>
                <a:lnTo>
                  <a:pt x="88847" y="8219"/>
                </a:lnTo>
                <a:lnTo>
                  <a:pt x="94474" y="7928"/>
                </a:lnTo>
                <a:lnTo>
                  <a:pt x="100130" y="7734"/>
                </a:lnTo>
                <a:lnTo>
                  <a:pt x="105805" y="6653"/>
                </a:lnTo>
                <a:lnTo>
                  <a:pt x="111494" y="4979"/>
                </a:lnTo>
                <a:lnTo>
                  <a:pt x="117192" y="2911"/>
                </a:lnTo>
                <a:lnTo>
                  <a:pt x="121943" y="1532"/>
                </a:lnTo>
                <a:lnTo>
                  <a:pt x="126062" y="613"/>
                </a:lnTo>
                <a:lnTo>
                  <a:pt x="129762" y="0"/>
                </a:lnTo>
                <a:lnTo>
                  <a:pt x="133180" y="544"/>
                </a:lnTo>
                <a:lnTo>
                  <a:pt x="142542" y="4908"/>
                </a:lnTo>
                <a:lnTo>
                  <a:pt x="148442" y="6263"/>
                </a:lnTo>
                <a:lnTo>
                  <a:pt x="154239" y="6865"/>
                </a:lnTo>
                <a:lnTo>
                  <a:pt x="157118" y="7025"/>
                </a:lnTo>
                <a:lnTo>
                  <a:pt x="159038" y="8085"/>
                </a:lnTo>
                <a:lnTo>
                  <a:pt x="160318" y="9744"/>
                </a:lnTo>
                <a:lnTo>
                  <a:pt x="161171" y="11802"/>
                </a:lnTo>
                <a:lnTo>
                  <a:pt x="162118" y="16629"/>
                </a:lnTo>
                <a:lnTo>
                  <a:pt x="162372" y="19250"/>
                </a:lnTo>
                <a:lnTo>
                  <a:pt x="163492" y="20997"/>
                </a:lnTo>
                <a:lnTo>
                  <a:pt x="165192" y="22162"/>
                </a:lnTo>
                <a:lnTo>
                  <a:pt x="167278" y="22939"/>
                </a:lnTo>
                <a:lnTo>
                  <a:pt x="167716" y="24409"/>
                </a:lnTo>
                <a:lnTo>
                  <a:pt x="167056" y="26341"/>
                </a:lnTo>
                <a:lnTo>
                  <a:pt x="165663" y="28582"/>
                </a:lnTo>
                <a:lnTo>
                  <a:pt x="164115" y="33612"/>
                </a:lnTo>
                <a:lnTo>
                  <a:pt x="163702" y="36287"/>
                </a:lnTo>
                <a:lnTo>
                  <a:pt x="160704" y="41799"/>
                </a:lnTo>
                <a:lnTo>
                  <a:pt x="158571" y="44602"/>
                </a:lnTo>
                <a:lnTo>
                  <a:pt x="155244" y="47424"/>
                </a:lnTo>
                <a:lnTo>
                  <a:pt x="151121" y="50257"/>
                </a:lnTo>
                <a:lnTo>
                  <a:pt x="146467" y="53099"/>
                </a:lnTo>
                <a:lnTo>
                  <a:pt x="142412" y="54993"/>
                </a:lnTo>
                <a:lnTo>
                  <a:pt x="138756" y="56256"/>
                </a:lnTo>
                <a:lnTo>
                  <a:pt x="135366" y="57098"/>
                </a:lnTo>
                <a:lnTo>
                  <a:pt x="133106" y="58612"/>
                </a:lnTo>
                <a:lnTo>
                  <a:pt x="131600" y="60573"/>
                </a:lnTo>
                <a:lnTo>
                  <a:pt x="130596" y="62834"/>
                </a:lnTo>
                <a:lnTo>
                  <a:pt x="124400" y="67885"/>
                </a:lnTo>
                <a:lnTo>
                  <a:pt x="120081" y="70566"/>
                </a:lnTo>
                <a:lnTo>
                  <a:pt x="116249" y="72352"/>
                </a:lnTo>
                <a:lnTo>
                  <a:pt x="112741" y="73544"/>
                </a:lnTo>
                <a:lnTo>
                  <a:pt x="104819" y="75456"/>
                </a:lnTo>
                <a:lnTo>
                  <a:pt x="98896" y="75787"/>
                </a:lnTo>
                <a:lnTo>
                  <a:pt x="98316" y="76786"/>
                </a:lnTo>
                <a:lnTo>
                  <a:pt x="98881" y="78405"/>
                </a:lnTo>
                <a:lnTo>
                  <a:pt x="102800" y="84393"/>
                </a:lnTo>
                <a:lnTo>
                  <a:pt x="107400" y="84468"/>
                </a:lnTo>
                <a:lnTo>
                  <a:pt x="108747" y="85431"/>
                </a:lnTo>
                <a:lnTo>
                  <a:pt x="109646" y="87025"/>
                </a:lnTo>
                <a:lnTo>
                  <a:pt x="110244" y="89041"/>
                </a:lnTo>
                <a:lnTo>
                  <a:pt x="112549" y="90384"/>
                </a:lnTo>
                <a:lnTo>
                  <a:pt x="115990" y="91280"/>
                </a:lnTo>
                <a:lnTo>
                  <a:pt x="126098" y="92718"/>
                </a:lnTo>
                <a:lnTo>
                  <a:pt x="128833" y="92835"/>
                </a:lnTo>
                <a:lnTo>
                  <a:pt x="136951" y="92967"/>
                </a:lnTo>
                <a:lnTo>
                  <a:pt x="140831" y="93954"/>
                </a:lnTo>
                <a:lnTo>
                  <a:pt x="144369" y="95565"/>
                </a:lnTo>
                <a:lnTo>
                  <a:pt x="147681" y="97591"/>
                </a:lnTo>
                <a:lnTo>
                  <a:pt x="151794" y="98942"/>
                </a:lnTo>
                <a:lnTo>
                  <a:pt x="156441" y="99843"/>
                </a:lnTo>
                <a:lnTo>
                  <a:pt x="161444" y="100443"/>
                </a:lnTo>
                <a:lnTo>
                  <a:pt x="166684" y="101796"/>
                </a:lnTo>
                <a:lnTo>
                  <a:pt x="172083" y="103650"/>
                </a:lnTo>
                <a:lnTo>
                  <a:pt x="177586" y="105839"/>
                </a:lnTo>
                <a:lnTo>
                  <a:pt x="182208" y="108251"/>
                </a:lnTo>
                <a:lnTo>
                  <a:pt x="186242" y="110811"/>
                </a:lnTo>
                <a:lnTo>
                  <a:pt x="189884" y="113471"/>
                </a:lnTo>
                <a:lnTo>
                  <a:pt x="193264" y="115243"/>
                </a:lnTo>
                <a:lnTo>
                  <a:pt x="199560" y="117213"/>
                </a:lnTo>
                <a:lnTo>
                  <a:pt x="201620" y="119644"/>
                </a:lnTo>
                <a:lnTo>
                  <a:pt x="202993" y="123169"/>
                </a:lnTo>
                <a:lnTo>
                  <a:pt x="203908" y="127424"/>
                </a:lnTo>
                <a:lnTo>
                  <a:pt x="204519" y="131213"/>
                </a:lnTo>
                <a:lnTo>
                  <a:pt x="204926" y="134692"/>
                </a:lnTo>
                <a:lnTo>
                  <a:pt x="205197" y="137963"/>
                </a:lnTo>
                <a:lnTo>
                  <a:pt x="205378" y="141097"/>
                </a:lnTo>
                <a:lnTo>
                  <a:pt x="205579" y="147119"/>
                </a:lnTo>
                <a:lnTo>
                  <a:pt x="204680" y="150058"/>
                </a:lnTo>
                <a:lnTo>
                  <a:pt x="201141" y="155864"/>
                </a:lnTo>
                <a:lnTo>
                  <a:pt x="198864" y="159698"/>
                </a:lnTo>
                <a:lnTo>
                  <a:pt x="196393" y="164159"/>
                </a:lnTo>
                <a:lnTo>
                  <a:pt x="193794" y="169039"/>
                </a:lnTo>
                <a:lnTo>
                  <a:pt x="190156" y="173244"/>
                </a:lnTo>
                <a:lnTo>
                  <a:pt x="185825" y="177000"/>
                </a:lnTo>
                <a:lnTo>
                  <a:pt x="181033" y="180456"/>
                </a:lnTo>
                <a:lnTo>
                  <a:pt x="175934" y="182761"/>
                </a:lnTo>
                <a:lnTo>
                  <a:pt x="170629" y="184297"/>
                </a:lnTo>
                <a:lnTo>
                  <a:pt x="165187" y="185321"/>
                </a:lnTo>
                <a:lnTo>
                  <a:pt x="159655" y="186956"/>
                </a:lnTo>
                <a:lnTo>
                  <a:pt x="154061" y="188999"/>
                </a:lnTo>
                <a:lnTo>
                  <a:pt x="148427" y="191313"/>
                </a:lnTo>
                <a:lnTo>
                  <a:pt x="142767" y="192856"/>
                </a:lnTo>
                <a:lnTo>
                  <a:pt x="137087" y="193884"/>
                </a:lnTo>
                <a:lnTo>
                  <a:pt x="131396" y="194570"/>
                </a:lnTo>
                <a:lnTo>
                  <a:pt x="125697" y="195027"/>
                </a:lnTo>
                <a:lnTo>
                  <a:pt x="119993" y="195332"/>
                </a:lnTo>
                <a:lnTo>
                  <a:pt x="108575" y="195671"/>
                </a:lnTo>
                <a:lnTo>
                  <a:pt x="97150" y="195821"/>
                </a:lnTo>
                <a:lnTo>
                  <a:pt x="92389" y="194909"/>
                </a:lnTo>
                <a:lnTo>
                  <a:pt x="88263" y="193348"/>
                </a:lnTo>
                <a:lnTo>
                  <a:pt x="84559" y="191355"/>
                </a:lnTo>
                <a:lnTo>
                  <a:pt x="80185" y="190026"/>
                </a:lnTo>
                <a:lnTo>
                  <a:pt x="75364" y="189141"/>
                </a:lnTo>
                <a:lnTo>
                  <a:pt x="70245" y="188550"/>
                </a:lnTo>
                <a:lnTo>
                  <a:pt x="65880" y="187204"/>
                </a:lnTo>
                <a:lnTo>
                  <a:pt x="62017" y="185354"/>
                </a:lnTo>
                <a:lnTo>
                  <a:pt x="58490" y="183168"/>
                </a:lnTo>
                <a:lnTo>
                  <a:pt x="55185" y="181711"/>
                </a:lnTo>
                <a:lnTo>
                  <a:pt x="48974" y="180092"/>
                </a:lnTo>
                <a:lnTo>
                  <a:pt x="43039" y="176832"/>
                </a:lnTo>
                <a:lnTo>
                  <a:pt x="40122" y="174630"/>
                </a:lnTo>
                <a:lnTo>
                  <a:pt x="34342" y="172182"/>
                </a:lnTo>
                <a:lnTo>
                  <a:pt x="28598" y="171094"/>
                </a:lnTo>
                <a:lnTo>
                  <a:pt x="22870" y="170611"/>
                </a:lnTo>
                <a:lnTo>
                  <a:pt x="18841" y="170338"/>
                </a:lnTo>
                <a:lnTo>
                  <a:pt x="20438" y="170275"/>
                </a:lnTo>
                <a:lnTo>
                  <a:pt x="25717" y="1702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77"/>
          <p:cNvSpPr/>
          <p:nvPr/>
        </p:nvSpPr>
        <p:spPr>
          <a:xfrm>
            <a:off x="2029673" y="4449127"/>
            <a:ext cx="219053" cy="197053"/>
          </a:xfrm>
          <a:custGeom>
            <a:avLst/>
            <a:gdLst/>
            <a:ahLst/>
            <a:cxnLst/>
            <a:rect l="0" t="0" r="0" b="0"/>
            <a:pathLst>
              <a:path w="219053" h="197053">
                <a:moveTo>
                  <a:pt x="56302" y="0"/>
                </a:moveTo>
                <a:lnTo>
                  <a:pt x="40379" y="0"/>
                </a:lnTo>
                <a:lnTo>
                  <a:pt x="39972" y="953"/>
                </a:lnTo>
                <a:lnTo>
                  <a:pt x="39519" y="4551"/>
                </a:lnTo>
                <a:lnTo>
                  <a:pt x="38445" y="6844"/>
                </a:lnTo>
                <a:lnTo>
                  <a:pt x="34713" y="11932"/>
                </a:lnTo>
                <a:lnTo>
                  <a:pt x="29879" y="17368"/>
                </a:lnTo>
                <a:lnTo>
                  <a:pt x="24556" y="22959"/>
                </a:lnTo>
                <a:lnTo>
                  <a:pt x="19015" y="28619"/>
                </a:lnTo>
                <a:lnTo>
                  <a:pt x="17156" y="32414"/>
                </a:lnTo>
                <a:lnTo>
                  <a:pt x="15917" y="36850"/>
                </a:lnTo>
                <a:lnTo>
                  <a:pt x="15091" y="41712"/>
                </a:lnTo>
                <a:lnTo>
                  <a:pt x="14540" y="45905"/>
                </a:lnTo>
                <a:lnTo>
                  <a:pt x="14173" y="49653"/>
                </a:lnTo>
                <a:lnTo>
                  <a:pt x="13928" y="53105"/>
                </a:lnTo>
                <a:lnTo>
                  <a:pt x="12813" y="56358"/>
                </a:lnTo>
                <a:lnTo>
                  <a:pt x="9033" y="62513"/>
                </a:lnTo>
                <a:lnTo>
                  <a:pt x="7644" y="66441"/>
                </a:lnTo>
                <a:lnTo>
                  <a:pt x="6718" y="70964"/>
                </a:lnTo>
                <a:lnTo>
                  <a:pt x="6101" y="75884"/>
                </a:lnTo>
                <a:lnTo>
                  <a:pt x="5689" y="81070"/>
                </a:lnTo>
                <a:lnTo>
                  <a:pt x="5415" y="86431"/>
                </a:lnTo>
                <a:lnTo>
                  <a:pt x="5232" y="91911"/>
                </a:lnTo>
                <a:lnTo>
                  <a:pt x="4158" y="96517"/>
                </a:lnTo>
                <a:lnTo>
                  <a:pt x="2489" y="100540"/>
                </a:lnTo>
                <a:lnTo>
                  <a:pt x="424" y="104174"/>
                </a:lnTo>
                <a:lnTo>
                  <a:pt x="0" y="108502"/>
                </a:lnTo>
                <a:lnTo>
                  <a:pt x="670" y="113292"/>
                </a:lnTo>
                <a:lnTo>
                  <a:pt x="2069" y="118391"/>
                </a:lnTo>
                <a:lnTo>
                  <a:pt x="3001" y="122742"/>
                </a:lnTo>
                <a:lnTo>
                  <a:pt x="3623" y="126596"/>
                </a:lnTo>
                <a:lnTo>
                  <a:pt x="4037" y="130117"/>
                </a:lnTo>
                <a:lnTo>
                  <a:pt x="4314" y="133418"/>
                </a:lnTo>
                <a:lnTo>
                  <a:pt x="4498" y="136570"/>
                </a:lnTo>
                <a:lnTo>
                  <a:pt x="4621" y="139624"/>
                </a:lnTo>
                <a:lnTo>
                  <a:pt x="5655" y="143565"/>
                </a:lnTo>
                <a:lnTo>
                  <a:pt x="7297" y="148098"/>
                </a:lnTo>
                <a:lnTo>
                  <a:pt x="9344" y="153024"/>
                </a:lnTo>
                <a:lnTo>
                  <a:pt x="10709" y="157261"/>
                </a:lnTo>
                <a:lnTo>
                  <a:pt x="11619" y="161038"/>
                </a:lnTo>
                <a:lnTo>
                  <a:pt x="12226" y="164509"/>
                </a:lnTo>
                <a:lnTo>
                  <a:pt x="13583" y="167775"/>
                </a:lnTo>
                <a:lnTo>
                  <a:pt x="15440" y="170905"/>
                </a:lnTo>
                <a:lnTo>
                  <a:pt x="20713" y="178222"/>
                </a:lnTo>
                <a:lnTo>
                  <a:pt x="26515" y="181762"/>
                </a:lnTo>
                <a:lnTo>
                  <a:pt x="30729" y="184040"/>
                </a:lnTo>
                <a:lnTo>
                  <a:pt x="34490" y="185558"/>
                </a:lnTo>
                <a:lnTo>
                  <a:pt x="41210" y="187246"/>
                </a:lnTo>
                <a:lnTo>
                  <a:pt x="47372" y="190535"/>
                </a:lnTo>
                <a:lnTo>
                  <a:pt x="50348" y="192747"/>
                </a:lnTo>
                <a:lnTo>
                  <a:pt x="54237" y="194220"/>
                </a:lnTo>
                <a:lnTo>
                  <a:pt x="58736" y="195202"/>
                </a:lnTo>
                <a:lnTo>
                  <a:pt x="63639" y="195858"/>
                </a:lnTo>
                <a:lnTo>
                  <a:pt x="67861" y="196294"/>
                </a:lnTo>
                <a:lnTo>
                  <a:pt x="71628" y="196585"/>
                </a:lnTo>
                <a:lnTo>
                  <a:pt x="75091" y="196779"/>
                </a:lnTo>
                <a:lnTo>
                  <a:pt x="84020" y="196995"/>
                </a:lnTo>
                <a:lnTo>
                  <a:pt x="89068" y="197052"/>
                </a:lnTo>
                <a:lnTo>
                  <a:pt x="94338" y="196139"/>
                </a:lnTo>
                <a:lnTo>
                  <a:pt x="99757" y="194577"/>
                </a:lnTo>
                <a:lnTo>
                  <a:pt x="105274" y="192583"/>
                </a:lnTo>
                <a:lnTo>
                  <a:pt x="110857" y="191254"/>
                </a:lnTo>
                <a:lnTo>
                  <a:pt x="116485" y="190367"/>
                </a:lnTo>
                <a:lnTo>
                  <a:pt x="122141" y="189777"/>
                </a:lnTo>
                <a:lnTo>
                  <a:pt x="126865" y="188430"/>
                </a:lnTo>
                <a:lnTo>
                  <a:pt x="130966" y="186580"/>
                </a:lnTo>
                <a:lnTo>
                  <a:pt x="134653" y="184395"/>
                </a:lnTo>
                <a:lnTo>
                  <a:pt x="139016" y="181985"/>
                </a:lnTo>
                <a:lnTo>
                  <a:pt x="148944" y="176767"/>
                </a:lnTo>
                <a:lnTo>
                  <a:pt x="165243" y="168475"/>
                </a:lnTo>
                <a:lnTo>
                  <a:pt x="169886" y="164704"/>
                </a:lnTo>
                <a:lnTo>
                  <a:pt x="173935" y="160286"/>
                </a:lnTo>
                <a:lnTo>
                  <a:pt x="177586" y="155434"/>
                </a:lnTo>
                <a:lnTo>
                  <a:pt x="180973" y="150296"/>
                </a:lnTo>
                <a:lnTo>
                  <a:pt x="184183" y="144965"/>
                </a:lnTo>
                <a:lnTo>
                  <a:pt x="187276" y="139506"/>
                </a:lnTo>
                <a:lnTo>
                  <a:pt x="191243" y="134914"/>
                </a:lnTo>
                <a:lnTo>
                  <a:pt x="195792" y="130900"/>
                </a:lnTo>
                <a:lnTo>
                  <a:pt x="200731" y="127272"/>
                </a:lnTo>
                <a:lnTo>
                  <a:pt x="204023" y="122948"/>
                </a:lnTo>
                <a:lnTo>
                  <a:pt x="206217" y="118160"/>
                </a:lnTo>
                <a:lnTo>
                  <a:pt x="207680" y="113063"/>
                </a:lnTo>
                <a:lnTo>
                  <a:pt x="209608" y="108713"/>
                </a:lnTo>
                <a:lnTo>
                  <a:pt x="211846" y="104860"/>
                </a:lnTo>
                <a:lnTo>
                  <a:pt x="214290" y="101340"/>
                </a:lnTo>
                <a:lnTo>
                  <a:pt x="215920" y="97087"/>
                </a:lnTo>
                <a:lnTo>
                  <a:pt x="217006" y="92348"/>
                </a:lnTo>
                <a:lnTo>
                  <a:pt x="217730" y="87283"/>
                </a:lnTo>
                <a:lnTo>
                  <a:pt x="218213" y="82954"/>
                </a:lnTo>
                <a:lnTo>
                  <a:pt x="218535" y="79115"/>
                </a:lnTo>
                <a:lnTo>
                  <a:pt x="218750" y="75603"/>
                </a:lnTo>
                <a:lnTo>
                  <a:pt x="218988" y="69161"/>
                </a:lnTo>
                <a:lnTo>
                  <a:pt x="219052" y="66110"/>
                </a:lnTo>
                <a:lnTo>
                  <a:pt x="218142" y="63123"/>
                </a:lnTo>
                <a:lnTo>
                  <a:pt x="214590" y="57265"/>
                </a:lnTo>
                <a:lnTo>
                  <a:pt x="209837" y="51487"/>
                </a:lnTo>
                <a:lnTo>
                  <a:pt x="207236" y="48612"/>
                </a:lnTo>
                <a:lnTo>
                  <a:pt x="203597" y="46695"/>
                </a:lnTo>
                <a:lnTo>
                  <a:pt x="199266" y="45418"/>
                </a:lnTo>
                <a:lnTo>
                  <a:pt x="194474" y="44566"/>
                </a:lnTo>
                <a:lnTo>
                  <a:pt x="190326" y="43046"/>
                </a:lnTo>
                <a:lnTo>
                  <a:pt x="186609" y="41080"/>
                </a:lnTo>
                <a:lnTo>
                  <a:pt x="183178" y="38816"/>
                </a:lnTo>
                <a:lnTo>
                  <a:pt x="178986" y="37308"/>
                </a:lnTo>
                <a:lnTo>
                  <a:pt x="174286" y="36302"/>
                </a:lnTo>
                <a:lnTo>
                  <a:pt x="169248" y="35632"/>
                </a:lnTo>
                <a:lnTo>
                  <a:pt x="163031" y="35184"/>
                </a:lnTo>
                <a:lnTo>
                  <a:pt x="156030" y="34886"/>
                </a:lnTo>
                <a:lnTo>
                  <a:pt x="135063" y="34467"/>
                </a:lnTo>
                <a:lnTo>
                  <a:pt x="93543" y="34300"/>
                </a:lnTo>
                <a:lnTo>
                  <a:pt x="88749" y="35250"/>
                </a:lnTo>
                <a:lnTo>
                  <a:pt x="84601" y="36835"/>
                </a:lnTo>
                <a:lnTo>
                  <a:pt x="73446" y="428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78"/>
          <p:cNvSpPr/>
          <p:nvPr/>
        </p:nvSpPr>
        <p:spPr>
          <a:xfrm>
            <a:off x="2145982" y="4792027"/>
            <a:ext cx="25719" cy="291466"/>
          </a:xfrm>
          <a:custGeom>
            <a:avLst/>
            <a:gdLst/>
            <a:ahLst/>
            <a:cxnLst/>
            <a:rect l="0" t="0" r="0" b="0"/>
            <a:pathLst>
              <a:path w="25719" h="291466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3911"/>
                </a:lnTo>
                <a:lnTo>
                  <a:pt x="6785" y="28324"/>
                </a:lnTo>
                <a:lnTo>
                  <a:pt x="7381" y="33170"/>
                </a:lnTo>
                <a:lnTo>
                  <a:pt x="8731" y="38306"/>
                </a:lnTo>
                <a:lnTo>
                  <a:pt x="10583" y="43635"/>
                </a:lnTo>
                <a:lnTo>
                  <a:pt x="12770" y="49092"/>
                </a:lnTo>
                <a:lnTo>
                  <a:pt x="13276" y="54636"/>
                </a:lnTo>
                <a:lnTo>
                  <a:pt x="12661" y="60236"/>
                </a:lnTo>
                <a:lnTo>
                  <a:pt x="11298" y="65875"/>
                </a:lnTo>
                <a:lnTo>
                  <a:pt x="11342" y="71540"/>
                </a:lnTo>
                <a:lnTo>
                  <a:pt x="12324" y="77221"/>
                </a:lnTo>
                <a:lnTo>
                  <a:pt x="13931" y="82913"/>
                </a:lnTo>
                <a:lnTo>
                  <a:pt x="18257" y="96858"/>
                </a:lnTo>
                <a:lnTo>
                  <a:pt x="20743" y="104577"/>
                </a:lnTo>
                <a:lnTo>
                  <a:pt x="22401" y="112580"/>
                </a:lnTo>
                <a:lnTo>
                  <a:pt x="23507" y="120774"/>
                </a:lnTo>
                <a:lnTo>
                  <a:pt x="24244" y="129093"/>
                </a:lnTo>
                <a:lnTo>
                  <a:pt x="24735" y="137497"/>
                </a:lnTo>
                <a:lnTo>
                  <a:pt x="25281" y="154455"/>
                </a:lnTo>
                <a:lnTo>
                  <a:pt x="25692" y="216208"/>
                </a:lnTo>
                <a:lnTo>
                  <a:pt x="25718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79"/>
          <p:cNvSpPr/>
          <p:nvPr/>
        </p:nvSpPr>
        <p:spPr>
          <a:xfrm>
            <a:off x="2532936" y="3146110"/>
            <a:ext cx="367427" cy="248591"/>
          </a:xfrm>
          <a:custGeom>
            <a:avLst/>
            <a:gdLst/>
            <a:ahLst/>
            <a:cxnLst/>
            <a:rect l="0" t="0" r="0" b="0"/>
            <a:pathLst>
              <a:path w="367427" h="248591">
                <a:moveTo>
                  <a:pt x="7381" y="42860"/>
                </a:moveTo>
                <a:lnTo>
                  <a:pt x="0" y="35479"/>
                </a:lnTo>
                <a:lnTo>
                  <a:pt x="555" y="35082"/>
                </a:lnTo>
                <a:lnTo>
                  <a:pt x="6294" y="34392"/>
                </a:lnTo>
                <a:lnTo>
                  <a:pt x="6656" y="33404"/>
                </a:lnTo>
                <a:lnTo>
                  <a:pt x="7059" y="29767"/>
                </a:lnTo>
                <a:lnTo>
                  <a:pt x="8119" y="28416"/>
                </a:lnTo>
                <a:lnTo>
                  <a:pt x="9778" y="27516"/>
                </a:lnTo>
                <a:lnTo>
                  <a:pt x="11836" y="26915"/>
                </a:lnTo>
                <a:lnTo>
                  <a:pt x="16664" y="23708"/>
                </a:lnTo>
                <a:lnTo>
                  <a:pt x="24443" y="17054"/>
                </a:lnTo>
                <a:lnTo>
                  <a:pt x="31771" y="9875"/>
                </a:lnTo>
                <a:lnTo>
                  <a:pt x="41807" y="8956"/>
                </a:lnTo>
                <a:lnTo>
                  <a:pt x="45571" y="7875"/>
                </a:lnTo>
                <a:lnTo>
                  <a:pt x="55421" y="2755"/>
                </a:lnTo>
                <a:lnTo>
                  <a:pt x="61435" y="1223"/>
                </a:lnTo>
                <a:lnTo>
                  <a:pt x="70175" y="360"/>
                </a:lnTo>
                <a:lnTo>
                  <a:pt x="78798" y="105"/>
                </a:lnTo>
                <a:lnTo>
                  <a:pt x="112755" y="0"/>
                </a:lnTo>
                <a:lnTo>
                  <a:pt x="115730" y="951"/>
                </a:lnTo>
                <a:lnTo>
                  <a:pt x="124469" y="5889"/>
                </a:lnTo>
                <a:lnTo>
                  <a:pt x="133090" y="8728"/>
                </a:lnTo>
                <a:lnTo>
                  <a:pt x="141677" y="15178"/>
                </a:lnTo>
                <a:lnTo>
                  <a:pt x="147396" y="20397"/>
                </a:lnTo>
                <a:lnTo>
                  <a:pt x="149302" y="23122"/>
                </a:lnTo>
                <a:lnTo>
                  <a:pt x="151419" y="28690"/>
                </a:lnTo>
                <a:lnTo>
                  <a:pt x="154901" y="34339"/>
                </a:lnTo>
                <a:lnTo>
                  <a:pt x="157162" y="37179"/>
                </a:lnTo>
                <a:lnTo>
                  <a:pt x="158670" y="40978"/>
                </a:lnTo>
                <a:lnTo>
                  <a:pt x="159676" y="45415"/>
                </a:lnTo>
                <a:lnTo>
                  <a:pt x="160346" y="50278"/>
                </a:lnTo>
                <a:lnTo>
                  <a:pt x="160792" y="54473"/>
                </a:lnTo>
                <a:lnTo>
                  <a:pt x="161289" y="61673"/>
                </a:lnTo>
                <a:lnTo>
                  <a:pt x="160469" y="64927"/>
                </a:lnTo>
                <a:lnTo>
                  <a:pt x="157018" y="71082"/>
                </a:lnTo>
                <a:lnTo>
                  <a:pt x="155716" y="75010"/>
                </a:lnTo>
                <a:lnTo>
                  <a:pt x="154849" y="79533"/>
                </a:lnTo>
                <a:lnTo>
                  <a:pt x="154270" y="84454"/>
                </a:lnTo>
                <a:lnTo>
                  <a:pt x="152932" y="88686"/>
                </a:lnTo>
                <a:lnTo>
                  <a:pt x="148905" y="95930"/>
                </a:lnTo>
                <a:lnTo>
                  <a:pt x="147451" y="100147"/>
                </a:lnTo>
                <a:lnTo>
                  <a:pt x="146481" y="104864"/>
                </a:lnTo>
                <a:lnTo>
                  <a:pt x="145834" y="109913"/>
                </a:lnTo>
                <a:lnTo>
                  <a:pt x="143498" y="114232"/>
                </a:lnTo>
                <a:lnTo>
                  <a:pt x="132061" y="125813"/>
                </a:lnTo>
                <a:lnTo>
                  <a:pt x="128601" y="130547"/>
                </a:lnTo>
                <a:lnTo>
                  <a:pt x="125342" y="135608"/>
                </a:lnTo>
                <a:lnTo>
                  <a:pt x="121264" y="139934"/>
                </a:lnTo>
                <a:lnTo>
                  <a:pt x="106423" y="151527"/>
                </a:lnTo>
                <a:lnTo>
                  <a:pt x="101032" y="156262"/>
                </a:lnTo>
                <a:lnTo>
                  <a:pt x="90914" y="165651"/>
                </a:lnTo>
                <a:lnTo>
                  <a:pt x="83242" y="172999"/>
                </a:lnTo>
                <a:lnTo>
                  <a:pt x="74117" y="179439"/>
                </a:lnTo>
                <a:lnTo>
                  <a:pt x="64664" y="185476"/>
                </a:lnTo>
                <a:lnTo>
                  <a:pt x="57288" y="191335"/>
                </a:lnTo>
                <a:lnTo>
                  <a:pt x="54940" y="194231"/>
                </a:lnTo>
                <a:lnTo>
                  <a:pt x="53374" y="197114"/>
                </a:lnTo>
                <a:lnTo>
                  <a:pt x="52331" y="199988"/>
                </a:lnTo>
                <a:lnTo>
                  <a:pt x="49730" y="201905"/>
                </a:lnTo>
                <a:lnTo>
                  <a:pt x="38873" y="205554"/>
                </a:lnTo>
                <a:lnTo>
                  <a:pt x="36948" y="207520"/>
                </a:lnTo>
                <a:lnTo>
                  <a:pt x="33859" y="212969"/>
                </a:lnTo>
                <a:lnTo>
                  <a:pt x="33324" y="218463"/>
                </a:lnTo>
                <a:lnTo>
                  <a:pt x="33165" y="226124"/>
                </a:lnTo>
                <a:lnTo>
                  <a:pt x="33105" y="235537"/>
                </a:lnTo>
                <a:lnTo>
                  <a:pt x="34055" y="237034"/>
                </a:lnTo>
                <a:lnTo>
                  <a:pt x="35641" y="238032"/>
                </a:lnTo>
                <a:lnTo>
                  <a:pt x="37651" y="238697"/>
                </a:lnTo>
                <a:lnTo>
                  <a:pt x="42424" y="241976"/>
                </a:lnTo>
                <a:lnTo>
                  <a:pt x="45031" y="244184"/>
                </a:lnTo>
                <a:lnTo>
                  <a:pt x="47721" y="245656"/>
                </a:lnTo>
                <a:lnTo>
                  <a:pt x="53250" y="247291"/>
                </a:lnTo>
                <a:lnTo>
                  <a:pt x="61422" y="248018"/>
                </a:lnTo>
                <a:lnTo>
                  <a:pt x="71404" y="248341"/>
                </a:lnTo>
                <a:lnTo>
                  <a:pt x="98974" y="248566"/>
                </a:lnTo>
                <a:lnTo>
                  <a:pt x="120562" y="248590"/>
                </a:lnTo>
                <a:lnTo>
                  <a:pt x="128555" y="247640"/>
                </a:lnTo>
                <a:lnTo>
                  <a:pt x="136741" y="246055"/>
                </a:lnTo>
                <a:lnTo>
                  <a:pt x="145056" y="244046"/>
                </a:lnTo>
                <a:lnTo>
                  <a:pt x="153457" y="242706"/>
                </a:lnTo>
                <a:lnTo>
                  <a:pt x="161915" y="241813"/>
                </a:lnTo>
                <a:lnTo>
                  <a:pt x="170411" y="241218"/>
                </a:lnTo>
                <a:lnTo>
                  <a:pt x="178933" y="239868"/>
                </a:lnTo>
                <a:lnTo>
                  <a:pt x="187471" y="238016"/>
                </a:lnTo>
                <a:lnTo>
                  <a:pt x="196021" y="235829"/>
                </a:lnTo>
                <a:lnTo>
                  <a:pt x="204579" y="234371"/>
                </a:lnTo>
                <a:lnTo>
                  <a:pt x="213141" y="233399"/>
                </a:lnTo>
                <a:lnTo>
                  <a:pt x="221707" y="232751"/>
                </a:lnTo>
                <a:lnTo>
                  <a:pt x="231227" y="231366"/>
                </a:lnTo>
                <a:lnTo>
                  <a:pt x="241384" y="229491"/>
                </a:lnTo>
                <a:lnTo>
                  <a:pt x="251966" y="227288"/>
                </a:lnTo>
                <a:lnTo>
                  <a:pt x="260925" y="225819"/>
                </a:lnTo>
                <a:lnTo>
                  <a:pt x="268803" y="224840"/>
                </a:lnTo>
                <a:lnTo>
                  <a:pt x="275960" y="224188"/>
                </a:lnTo>
                <a:lnTo>
                  <a:pt x="283588" y="222800"/>
                </a:lnTo>
                <a:lnTo>
                  <a:pt x="291532" y="220922"/>
                </a:lnTo>
                <a:lnTo>
                  <a:pt x="299685" y="218718"/>
                </a:lnTo>
                <a:lnTo>
                  <a:pt x="307025" y="217249"/>
                </a:lnTo>
                <a:lnTo>
                  <a:pt x="313824" y="216269"/>
                </a:lnTo>
                <a:lnTo>
                  <a:pt x="320261" y="215616"/>
                </a:lnTo>
                <a:lnTo>
                  <a:pt x="326458" y="215180"/>
                </a:lnTo>
                <a:lnTo>
                  <a:pt x="332494" y="214890"/>
                </a:lnTo>
                <a:lnTo>
                  <a:pt x="347551" y="214482"/>
                </a:lnTo>
                <a:lnTo>
                  <a:pt x="367426" y="2143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80"/>
          <p:cNvSpPr/>
          <p:nvPr/>
        </p:nvSpPr>
        <p:spPr>
          <a:xfrm>
            <a:off x="2677477" y="3531870"/>
            <a:ext cx="17115" cy="300038"/>
          </a:xfrm>
          <a:custGeom>
            <a:avLst/>
            <a:gdLst/>
            <a:ahLst/>
            <a:cxnLst/>
            <a:rect l="0" t="0" r="0" b="0"/>
            <a:pathLst>
              <a:path w="17115" h="300038">
                <a:moveTo>
                  <a:pt x="8573" y="0"/>
                </a:moveTo>
                <a:lnTo>
                  <a:pt x="8573" y="50376"/>
                </a:lnTo>
                <a:lnTo>
                  <a:pt x="9525" y="54539"/>
                </a:lnTo>
                <a:lnTo>
                  <a:pt x="11112" y="58267"/>
                </a:lnTo>
                <a:lnTo>
                  <a:pt x="13123" y="61704"/>
                </a:lnTo>
                <a:lnTo>
                  <a:pt x="14464" y="65901"/>
                </a:lnTo>
                <a:lnTo>
                  <a:pt x="15358" y="70604"/>
                </a:lnTo>
                <a:lnTo>
                  <a:pt x="15953" y="75644"/>
                </a:lnTo>
                <a:lnTo>
                  <a:pt x="16351" y="80909"/>
                </a:lnTo>
                <a:lnTo>
                  <a:pt x="16615" y="86325"/>
                </a:lnTo>
                <a:lnTo>
                  <a:pt x="16910" y="97421"/>
                </a:lnTo>
                <a:lnTo>
                  <a:pt x="17114" y="125764"/>
                </a:lnTo>
                <a:lnTo>
                  <a:pt x="16172" y="132421"/>
                </a:lnTo>
                <a:lnTo>
                  <a:pt x="14591" y="139715"/>
                </a:lnTo>
                <a:lnTo>
                  <a:pt x="12585" y="147436"/>
                </a:lnTo>
                <a:lnTo>
                  <a:pt x="11247" y="154488"/>
                </a:lnTo>
                <a:lnTo>
                  <a:pt x="10356" y="161094"/>
                </a:lnTo>
                <a:lnTo>
                  <a:pt x="9761" y="167404"/>
                </a:lnTo>
                <a:lnTo>
                  <a:pt x="9365" y="174467"/>
                </a:lnTo>
                <a:lnTo>
                  <a:pt x="8925" y="189936"/>
                </a:lnTo>
                <a:lnTo>
                  <a:pt x="7855" y="197109"/>
                </a:lnTo>
                <a:lnTo>
                  <a:pt x="6189" y="203796"/>
                </a:lnTo>
                <a:lnTo>
                  <a:pt x="4126" y="210159"/>
                </a:lnTo>
                <a:lnTo>
                  <a:pt x="2751" y="216305"/>
                </a:lnTo>
                <a:lnTo>
                  <a:pt x="1834" y="222309"/>
                </a:lnTo>
                <a:lnTo>
                  <a:pt x="1222" y="228216"/>
                </a:lnTo>
                <a:lnTo>
                  <a:pt x="815" y="234059"/>
                </a:lnTo>
                <a:lnTo>
                  <a:pt x="543" y="239859"/>
                </a:lnTo>
                <a:lnTo>
                  <a:pt x="161" y="254584"/>
                </a:lnTo>
                <a:lnTo>
                  <a:pt x="2" y="291023"/>
                </a:lnTo>
                <a:lnTo>
                  <a:pt x="0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81"/>
          <p:cNvSpPr/>
          <p:nvPr/>
        </p:nvSpPr>
        <p:spPr>
          <a:xfrm>
            <a:off x="2506030" y="3969194"/>
            <a:ext cx="316770" cy="317012"/>
          </a:xfrm>
          <a:custGeom>
            <a:avLst/>
            <a:gdLst/>
            <a:ahLst/>
            <a:cxnLst/>
            <a:rect l="0" t="0" r="0" b="0"/>
            <a:pathLst>
              <a:path w="316770" h="317012">
                <a:moveTo>
                  <a:pt x="180020" y="17018"/>
                </a:moveTo>
                <a:lnTo>
                  <a:pt x="175469" y="17018"/>
                </a:lnTo>
                <a:lnTo>
                  <a:pt x="174128" y="16066"/>
                </a:lnTo>
                <a:lnTo>
                  <a:pt x="173234" y="14478"/>
                </a:lnTo>
                <a:lnTo>
                  <a:pt x="172639" y="12468"/>
                </a:lnTo>
                <a:lnTo>
                  <a:pt x="171289" y="11127"/>
                </a:lnTo>
                <a:lnTo>
                  <a:pt x="169436" y="10233"/>
                </a:lnTo>
                <a:lnTo>
                  <a:pt x="164838" y="9240"/>
                </a:lnTo>
                <a:lnTo>
                  <a:pt x="156895" y="8681"/>
                </a:lnTo>
                <a:lnTo>
                  <a:pt x="148509" y="8515"/>
                </a:lnTo>
                <a:lnTo>
                  <a:pt x="142837" y="8477"/>
                </a:lnTo>
                <a:lnTo>
                  <a:pt x="139991" y="9419"/>
                </a:lnTo>
                <a:lnTo>
                  <a:pt x="134289" y="13006"/>
                </a:lnTo>
                <a:lnTo>
                  <a:pt x="125724" y="20380"/>
                </a:lnTo>
                <a:lnTo>
                  <a:pt x="117471" y="25815"/>
                </a:lnTo>
                <a:lnTo>
                  <a:pt x="108405" y="31405"/>
                </a:lnTo>
                <a:lnTo>
                  <a:pt x="101201" y="37065"/>
                </a:lnTo>
                <a:lnTo>
                  <a:pt x="92284" y="42756"/>
                </a:lnTo>
                <a:lnTo>
                  <a:pt x="82923" y="48459"/>
                </a:lnTo>
                <a:lnTo>
                  <a:pt x="75588" y="54170"/>
                </a:lnTo>
                <a:lnTo>
                  <a:pt x="66613" y="62422"/>
                </a:lnTo>
                <a:lnTo>
                  <a:pt x="61553" y="67290"/>
                </a:lnTo>
                <a:lnTo>
                  <a:pt x="56274" y="71488"/>
                </a:lnTo>
                <a:lnTo>
                  <a:pt x="50850" y="75239"/>
                </a:lnTo>
                <a:lnTo>
                  <a:pt x="45329" y="78692"/>
                </a:lnTo>
                <a:lnTo>
                  <a:pt x="36655" y="87609"/>
                </a:lnTo>
                <a:lnTo>
                  <a:pt x="33008" y="92653"/>
                </a:lnTo>
                <a:lnTo>
                  <a:pt x="23876" y="100799"/>
                </a:lnTo>
                <a:lnTo>
                  <a:pt x="18774" y="104305"/>
                </a:lnTo>
                <a:lnTo>
                  <a:pt x="15372" y="108547"/>
                </a:lnTo>
                <a:lnTo>
                  <a:pt x="13105" y="113280"/>
                </a:lnTo>
                <a:lnTo>
                  <a:pt x="11593" y="118340"/>
                </a:lnTo>
                <a:lnTo>
                  <a:pt x="9633" y="123618"/>
                </a:lnTo>
                <a:lnTo>
                  <a:pt x="7373" y="129043"/>
                </a:lnTo>
                <a:lnTo>
                  <a:pt x="4914" y="134564"/>
                </a:lnTo>
                <a:lnTo>
                  <a:pt x="3275" y="140149"/>
                </a:lnTo>
                <a:lnTo>
                  <a:pt x="2182" y="145778"/>
                </a:lnTo>
                <a:lnTo>
                  <a:pt x="1454" y="151436"/>
                </a:lnTo>
                <a:lnTo>
                  <a:pt x="645" y="160262"/>
                </a:lnTo>
                <a:lnTo>
                  <a:pt x="285" y="168312"/>
                </a:lnTo>
                <a:lnTo>
                  <a:pt x="82" y="183554"/>
                </a:lnTo>
                <a:lnTo>
                  <a:pt x="0" y="228504"/>
                </a:lnTo>
                <a:lnTo>
                  <a:pt x="952" y="233257"/>
                </a:lnTo>
                <a:lnTo>
                  <a:pt x="4549" y="241077"/>
                </a:lnTo>
                <a:lnTo>
                  <a:pt x="6783" y="250267"/>
                </a:lnTo>
                <a:lnTo>
                  <a:pt x="7378" y="255385"/>
                </a:lnTo>
                <a:lnTo>
                  <a:pt x="8728" y="260702"/>
                </a:lnTo>
                <a:lnTo>
                  <a:pt x="10580" y="266151"/>
                </a:lnTo>
                <a:lnTo>
                  <a:pt x="12767" y="271689"/>
                </a:lnTo>
                <a:lnTo>
                  <a:pt x="16130" y="276334"/>
                </a:lnTo>
                <a:lnTo>
                  <a:pt x="24948" y="284035"/>
                </a:lnTo>
                <a:lnTo>
                  <a:pt x="32676" y="290632"/>
                </a:lnTo>
                <a:lnTo>
                  <a:pt x="42382" y="299702"/>
                </a:lnTo>
                <a:lnTo>
                  <a:pt x="49315" y="305533"/>
                </a:lnTo>
                <a:lnTo>
                  <a:pt x="58746" y="311299"/>
                </a:lnTo>
                <a:lnTo>
                  <a:pt x="63928" y="313218"/>
                </a:lnTo>
                <a:lnTo>
                  <a:pt x="69288" y="314497"/>
                </a:lnTo>
                <a:lnTo>
                  <a:pt x="74766" y="315350"/>
                </a:lnTo>
                <a:lnTo>
                  <a:pt x="83392" y="316298"/>
                </a:lnTo>
                <a:lnTo>
                  <a:pt x="91354" y="316719"/>
                </a:lnTo>
                <a:lnTo>
                  <a:pt x="106546" y="316956"/>
                </a:lnTo>
                <a:lnTo>
                  <a:pt x="117520" y="317011"/>
                </a:lnTo>
                <a:lnTo>
                  <a:pt x="124066" y="316073"/>
                </a:lnTo>
                <a:lnTo>
                  <a:pt x="131287" y="314496"/>
                </a:lnTo>
                <a:lnTo>
                  <a:pt x="138959" y="312491"/>
                </a:lnTo>
                <a:lnTo>
                  <a:pt x="145978" y="310203"/>
                </a:lnTo>
                <a:lnTo>
                  <a:pt x="152563" y="307725"/>
                </a:lnTo>
                <a:lnTo>
                  <a:pt x="158857" y="305120"/>
                </a:lnTo>
                <a:lnTo>
                  <a:pt x="164959" y="302431"/>
                </a:lnTo>
                <a:lnTo>
                  <a:pt x="176818" y="296903"/>
                </a:lnTo>
                <a:lnTo>
                  <a:pt x="183600" y="294096"/>
                </a:lnTo>
                <a:lnTo>
                  <a:pt x="190979" y="291272"/>
                </a:lnTo>
                <a:lnTo>
                  <a:pt x="198756" y="288436"/>
                </a:lnTo>
                <a:lnTo>
                  <a:pt x="205845" y="284641"/>
                </a:lnTo>
                <a:lnTo>
                  <a:pt x="212477" y="280206"/>
                </a:lnTo>
                <a:lnTo>
                  <a:pt x="218803" y="275344"/>
                </a:lnTo>
                <a:lnTo>
                  <a:pt x="224925" y="270198"/>
                </a:lnTo>
                <a:lnTo>
                  <a:pt x="230912" y="264862"/>
                </a:lnTo>
                <a:lnTo>
                  <a:pt x="236808" y="259400"/>
                </a:lnTo>
                <a:lnTo>
                  <a:pt x="242643" y="254806"/>
                </a:lnTo>
                <a:lnTo>
                  <a:pt x="248439" y="250791"/>
                </a:lnTo>
                <a:lnTo>
                  <a:pt x="254207" y="247161"/>
                </a:lnTo>
                <a:lnTo>
                  <a:pt x="259958" y="242837"/>
                </a:lnTo>
                <a:lnTo>
                  <a:pt x="265697" y="238049"/>
                </a:lnTo>
                <a:lnTo>
                  <a:pt x="271428" y="232952"/>
                </a:lnTo>
                <a:lnTo>
                  <a:pt x="282875" y="222209"/>
                </a:lnTo>
                <a:lnTo>
                  <a:pt x="288595" y="216677"/>
                </a:lnTo>
                <a:lnTo>
                  <a:pt x="293361" y="211084"/>
                </a:lnTo>
                <a:lnTo>
                  <a:pt x="297490" y="205450"/>
                </a:lnTo>
                <a:lnTo>
                  <a:pt x="301196" y="199789"/>
                </a:lnTo>
                <a:lnTo>
                  <a:pt x="303666" y="194111"/>
                </a:lnTo>
                <a:lnTo>
                  <a:pt x="305313" y="188420"/>
                </a:lnTo>
                <a:lnTo>
                  <a:pt x="306411" y="182721"/>
                </a:lnTo>
                <a:lnTo>
                  <a:pt x="310171" y="173849"/>
                </a:lnTo>
                <a:lnTo>
                  <a:pt x="312507" y="170149"/>
                </a:lnTo>
                <a:lnTo>
                  <a:pt x="314065" y="164826"/>
                </a:lnTo>
                <a:lnTo>
                  <a:pt x="315103" y="158419"/>
                </a:lnTo>
                <a:lnTo>
                  <a:pt x="315795" y="151290"/>
                </a:lnTo>
                <a:lnTo>
                  <a:pt x="316257" y="144633"/>
                </a:lnTo>
                <a:lnTo>
                  <a:pt x="316564" y="138290"/>
                </a:lnTo>
                <a:lnTo>
                  <a:pt x="316769" y="132156"/>
                </a:lnTo>
                <a:lnTo>
                  <a:pt x="315953" y="126161"/>
                </a:lnTo>
                <a:lnTo>
                  <a:pt x="314457" y="120261"/>
                </a:lnTo>
                <a:lnTo>
                  <a:pt x="312507" y="114421"/>
                </a:lnTo>
                <a:lnTo>
                  <a:pt x="311207" y="108624"/>
                </a:lnTo>
                <a:lnTo>
                  <a:pt x="310340" y="102853"/>
                </a:lnTo>
                <a:lnTo>
                  <a:pt x="309763" y="97101"/>
                </a:lnTo>
                <a:lnTo>
                  <a:pt x="306581" y="88171"/>
                </a:lnTo>
                <a:lnTo>
                  <a:pt x="301991" y="80074"/>
                </a:lnTo>
                <a:lnTo>
                  <a:pt x="296777" y="70126"/>
                </a:lnTo>
                <a:lnTo>
                  <a:pt x="293100" y="64806"/>
                </a:lnTo>
                <a:lnTo>
                  <a:pt x="288744" y="59354"/>
                </a:lnTo>
                <a:lnTo>
                  <a:pt x="283935" y="53815"/>
                </a:lnTo>
                <a:lnTo>
                  <a:pt x="278824" y="49169"/>
                </a:lnTo>
                <a:lnTo>
                  <a:pt x="273512" y="45120"/>
                </a:lnTo>
                <a:lnTo>
                  <a:pt x="268065" y="41468"/>
                </a:lnTo>
                <a:lnTo>
                  <a:pt x="259473" y="34869"/>
                </a:lnTo>
                <a:lnTo>
                  <a:pt x="251527" y="27810"/>
                </a:lnTo>
                <a:lnTo>
                  <a:pt x="241646" y="18322"/>
                </a:lnTo>
                <a:lnTo>
                  <a:pt x="236344" y="15030"/>
                </a:lnTo>
                <a:lnTo>
                  <a:pt x="230904" y="12835"/>
                </a:lnTo>
                <a:lnTo>
                  <a:pt x="225373" y="11372"/>
                </a:lnTo>
                <a:lnTo>
                  <a:pt x="219780" y="9444"/>
                </a:lnTo>
                <a:lnTo>
                  <a:pt x="214146" y="7206"/>
                </a:lnTo>
                <a:lnTo>
                  <a:pt x="208486" y="4762"/>
                </a:lnTo>
                <a:lnTo>
                  <a:pt x="202807" y="3132"/>
                </a:lnTo>
                <a:lnTo>
                  <a:pt x="197116" y="2046"/>
                </a:lnTo>
                <a:lnTo>
                  <a:pt x="191417" y="1322"/>
                </a:lnTo>
                <a:lnTo>
                  <a:pt x="182545" y="517"/>
                </a:lnTo>
                <a:lnTo>
                  <a:pt x="173522" y="159"/>
                </a:lnTo>
                <a:lnTo>
                  <a:pt x="159987" y="0"/>
                </a:lnTo>
                <a:lnTo>
                  <a:pt x="154282" y="910"/>
                </a:lnTo>
                <a:lnTo>
                  <a:pt x="145403" y="4462"/>
                </a:lnTo>
                <a:lnTo>
                  <a:pt x="120012" y="170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82"/>
          <p:cNvSpPr/>
          <p:nvPr/>
        </p:nvSpPr>
        <p:spPr>
          <a:xfrm>
            <a:off x="2720695" y="4414837"/>
            <a:ext cx="33935" cy="231459"/>
          </a:xfrm>
          <a:custGeom>
            <a:avLst/>
            <a:gdLst/>
            <a:ahLst/>
            <a:cxnLst/>
            <a:rect l="0" t="0" r="0" b="0"/>
            <a:pathLst>
              <a:path w="33935" h="231459">
                <a:moveTo>
                  <a:pt x="33934" y="0"/>
                </a:moveTo>
                <a:lnTo>
                  <a:pt x="25715" y="8219"/>
                </a:lnTo>
                <a:lnTo>
                  <a:pt x="25432" y="15347"/>
                </a:lnTo>
                <a:lnTo>
                  <a:pt x="25363" y="45732"/>
                </a:lnTo>
                <a:lnTo>
                  <a:pt x="24410" y="49538"/>
                </a:lnTo>
                <a:lnTo>
                  <a:pt x="22822" y="53980"/>
                </a:lnTo>
                <a:lnTo>
                  <a:pt x="20811" y="58847"/>
                </a:lnTo>
                <a:lnTo>
                  <a:pt x="19471" y="63996"/>
                </a:lnTo>
                <a:lnTo>
                  <a:pt x="18577" y="69335"/>
                </a:lnTo>
                <a:lnTo>
                  <a:pt x="17981" y="74798"/>
                </a:lnTo>
                <a:lnTo>
                  <a:pt x="16631" y="81298"/>
                </a:lnTo>
                <a:lnTo>
                  <a:pt x="14779" y="88489"/>
                </a:lnTo>
                <a:lnTo>
                  <a:pt x="12592" y="96140"/>
                </a:lnTo>
                <a:lnTo>
                  <a:pt x="11133" y="103146"/>
                </a:lnTo>
                <a:lnTo>
                  <a:pt x="10161" y="109722"/>
                </a:lnTo>
                <a:lnTo>
                  <a:pt x="9513" y="116010"/>
                </a:lnTo>
                <a:lnTo>
                  <a:pt x="9081" y="123060"/>
                </a:lnTo>
                <a:lnTo>
                  <a:pt x="8601" y="138514"/>
                </a:lnTo>
                <a:lnTo>
                  <a:pt x="8331" y="158728"/>
                </a:lnTo>
                <a:lnTo>
                  <a:pt x="7340" y="163921"/>
                </a:lnTo>
                <a:lnTo>
                  <a:pt x="5727" y="168336"/>
                </a:lnTo>
                <a:lnTo>
                  <a:pt x="3700" y="172231"/>
                </a:lnTo>
                <a:lnTo>
                  <a:pt x="2348" y="176734"/>
                </a:lnTo>
                <a:lnTo>
                  <a:pt x="1447" y="181640"/>
                </a:lnTo>
                <a:lnTo>
                  <a:pt x="846" y="186816"/>
                </a:lnTo>
                <a:lnTo>
                  <a:pt x="446" y="191219"/>
                </a:lnTo>
                <a:lnTo>
                  <a:pt x="179" y="195107"/>
                </a:lnTo>
                <a:lnTo>
                  <a:pt x="0" y="198651"/>
                </a:lnTo>
                <a:lnTo>
                  <a:pt x="834" y="201967"/>
                </a:lnTo>
                <a:lnTo>
                  <a:pt x="2343" y="205129"/>
                </a:lnTo>
                <a:lnTo>
                  <a:pt x="4301" y="208190"/>
                </a:lnTo>
                <a:lnTo>
                  <a:pt x="5606" y="211184"/>
                </a:lnTo>
                <a:lnTo>
                  <a:pt x="6476" y="214132"/>
                </a:lnTo>
                <a:lnTo>
                  <a:pt x="7873" y="221156"/>
                </a:lnTo>
                <a:lnTo>
                  <a:pt x="8115" y="226924"/>
                </a:lnTo>
                <a:lnTo>
                  <a:pt x="8217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83"/>
          <p:cNvSpPr/>
          <p:nvPr/>
        </p:nvSpPr>
        <p:spPr>
          <a:xfrm>
            <a:off x="2677477" y="4740958"/>
            <a:ext cx="334328" cy="239663"/>
          </a:xfrm>
          <a:custGeom>
            <a:avLst/>
            <a:gdLst/>
            <a:ahLst/>
            <a:cxnLst/>
            <a:rect l="0" t="0" r="0" b="0"/>
            <a:pathLst>
              <a:path w="334328" h="239663">
                <a:moveTo>
                  <a:pt x="0" y="76787"/>
                </a:moveTo>
                <a:lnTo>
                  <a:pt x="7381" y="69406"/>
                </a:lnTo>
                <a:lnTo>
                  <a:pt x="8043" y="66204"/>
                </a:lnTo>
                <a:lnTo>
                  <a:pt x="8416" y="59046"/>
                </a:lnTo>
                <a:lnTo>
                  <a:pt x="8468" y="56387"/>
                </a:lnTo>
                <a:lnTo>
                  <a:pt x="9455" y="53662"/>
                </a:lnTo>
                <a:lnTo>
                  <a:pt x="13092" y="48094"/>
                </a:lnTo>
                <a:lnTo>
                  <a:pt x="17884" y="42444"/>
                </a:lnTo>
                <a:lnTo>
                  <a:pt x="23188" y="36758"/>
                </a:lnTo>
                <a:lnTo>
                  <a:pt x="28721" y="31056"/>
                </a:lnTo>
                <a:lnTo>
                  <a:pt x="36895" y="25347"/>
                </a:lnTo>
                <a:lnTo>
                  <a:pt x="45925" y="19634"/>
                </a:lnTo>
                <a:lnTo>
                  <a:pt x="53114" y="13921"/>
                </a:lnTo>
                <a:lnTo>
                  <a:pt x="59484" y="10746"/>
                </a:lnTo>
                <a:lnTo>
                  <a:pt x="68425" y="8959"/>
                </a:lnTo>
                <a:lnTo>
                  <a:pt x="71334" y="8708"/>
                </a:lnTo>
                <a:lnTo>
                  <a:pt x="74226" y="7588"/>
                </a:lnTo>
                <a:lnTo>
                  <a:pt x="82847" y="2414"/>
                </a:lnTo>
                <a:lnTo>
                  <a:pt x="88573" y="870"/>
                </a:lnTo>
                <a:lnTo>
                  <a:pt x="96834" y="184"/>
                </a:lnTo>
                <a:lnTo>
                  <a:pt x="101703" y="0"/>
                </a:lnTo>
                <a:lnTo>
                  <a:pt x="105902" y="831"/>
                </a:lnTo>
                <a:lnTo>
                  <a:pt x="113108" y="4293"/>
                </a:lnTo>
                <a:lnTo>
                  <a:pt x="122025" y="6467"/>
                </a:lnTo>
                <a:lnTo>
                  <a:pt x="134170" y="7863"/>
                </a:lnTo>
                <a:lnTo>
                  <a:pt x="138371" y="10594"/>
                </a:lnTo>
                <a:lnTo>
                  <a:pt x="146091" y="17486"/>
                </a:lnTo>
                <a:lnTo>
                  <a:pt x="148829" y="20108"/>
                </a:lnTo>
                <a:lnTo>
                  <a:pt x="151607" y="21856"/>
                </a:lnTo>
                <a:lnTo>
                  <a:pt x="157233" y="23798"/>
                </a:lnTo>
                <a:lnTo>
                  <a:pt x="159115" y="26221"/>
                </a:lnTo>
                <a:lnTo>
                  <a:pt x="160369" y="29741"/>
                </a:lnTo>
                <a:lnTo>
                  <a:pt x="161205" y="33993"/>
                </a:lnTo>
                <a:lnTo>
                  <a:pt x="162134" y="41257"/>
                </a:lnTo>
                <a:lnTo>
                  <a:pt x="162382" y="44528"/>
                </a:lnTo>
                <a:lnTo>
                  <a:pt x="161595" y="47661"/>
                </a:lnTo>
                <a:lnTo>
                  <a:pt x="158180" y="53681"/>
                </a:lnTo>
                <a:lnTo>
                  <a:pt x="155936" y="57573"/>
                </a:lnTo>
                <a:lnTo>
                  <a:pt x="150902" y="66977"/>
                </a:lnTo>
                <a:lnTo>
                  <a:pt x="148226" y="71200"/>
                </a:lnTo>
                <a:lnTo>
                  <a:pt x="142713" y="78431"/>
                </a:lnTo>
                <a:lnTo>
                  <a:pt x="139910" y="82645"/>
                </a:lnTo>
                <a:lnTo>
                  <a:pt x="137088" y="87360"/>
                </a:lnTo>
                <a:lnTo>
                  <a:pt x="134255" y="92408"/>
                </a:lnTo>
                <a:lnTo>
                  <a:pt x="128566" y="103097"/>
                </a:lnTo>
                <a:lnTo>
                  <a:pt x="125716" y="108614"/>
                </a:lnTo>
                <a:lnTo>
                  <a:pt x="121911" y="114197"/>
                </a:lnTo>
                <a:lnTo>
                  <a:pt x="117469" y="119825"/>
                </a:lnTo>
                <a:lnTo>
                  <a:pt x="112602" y="125481"/>
                </a:lnTo>
                <a:lnTo>
                  <a:pt x="108406" y="131157"/>
                </a:lnTo>
                <a:lnTo>
                  <a:pt x="104655" y="136846"/>
                </a:lnTo>
                <a:lnTo>
                  <a:pt x="101203" y="142544"/>
                </a:lnTo>
                <a:lnTo>
                  <a:pt x="96996" y="148247"/>
                </a:lnTo>
                <a:lnTo>
                  <a:pt x="92286" y="153955"/>
                </a:lnTo>
                <a:lnTo>
                  <a:pt x="87242" y="159664"/>
                </a:lnTo>
                <a:lnTo>
                  <a:pt x="76557" y="171089"/>
                </a:lnTo>
                <a:lnTo>
                  <a:pt x="52135" y="196050"/>
                </a:lnTo>
                <a:lnTo>
                  <a:pt x="36024" y="212209"/>
                </a:lnTo>
                <a:lnTo>
                  <a:pt x="35446" y="213741"/>
                </a:lnTo>
                <a:lnTo>
                  <a:pt x="34442" y="221175"/>
                </a:lnTo>
                <a:lnTo>
                  <a:pt x="34320" y="228145"/>
                </a:lnTo>
                <a:lnTo>
                  <a:pt x="34294" y="230704"/>
                </a:lnTo>
                <a:lnTo>
                  <a:pt x="38842" y="235528"/>
                </a:lnTo>
                <a:lnTo>
                  <a:pt x="41134" y="236907"/>
                </a:lnTo>
                <a:lnTo>
                  <a:pt x="46222" y="238439"/>
                </a:lnTo>
                <a:lnTo>
                  <a:pt x="54441" y="239301"/>
                </a:lnTo>
                <a:lnTo>
                  <a:pt x="62909" y="239556"/>
                </a:lnTo>
                <a:lnTo>
                  <a:pt x="95964" y="239662"/>
                </a:lnTo>
                <a:lnTo>
                  <a:pt x="104881" y="237123"/>
                </a:lnTo>
                <a:lnTo>
                  <a:pt x="115194" y="233772"/>
                </a:lnTo>
                <a:lnTo>
                  <a:pt x="120611" y="232879"/>
                </a:lnTo>
                <a:lnTo>
                  <a:pt x="126127" y="232283"/>
                </a:lnTo>
                <a:lnTo>
                  <a:pt x="131710" y="231886"/>
                </a:lnTo>
                <a:lnTo>
                  <a:pt x="137337" y="231621"/>
                </a:lnTo>
                <a:lnTo>
                  <a:pt x="148669" y="231327"/>
                </a:lnTo>
                <a:lnTo>
                  <a:pt x="160055" y="231196"/>
                </a:lnTo>
                <a:lnTo>
                  <a:pt x="166711" y="230209"/>
                </a:lnTo>
                <a:lnTo>
                  <a:pt x="174006" y="228598"/>
                </a:lnTo>
                <a:lnTo>
                  <a:pt x="181726" y="226572"/>
                </a:lnTo>
                <a:lnTo>
                  <a:pt x="188778" y="225221"/>
                </a:lnTo>
                <a:lnTo>
                  <a:pt x="195385" y="224321"/>
                </a:lnTo>
                <a:lnTo>
                  <a:pt x="201694" y="223720"/>
                </a:lnTo>
                <a:lnTo>
                  <a:pt x="207805" y="222367"/>
                </a:lnTo>
                <a:lnTo>
                  <a:pt x="213784" y="220513"/>
                </a:lnTo>
                <a:lnTo>
                  <a:pt x="219675" y="218324"/>
                </a:lnTo>
                <a:lnTo>
                  <a:pt x="226460" y="216865"/>
                </a:lnTo>
                <a:lnTo>
                  <a:pt x="233841" y="215892"/>
                </a:lnTo>
                <a:lnTo>
                  <a:pt x="241619" y="215244"/>
                </a:lnTo>
                <a:lnTo>
                  <a:pt x="248709" y="214811"/>
                </a:lnTo>
                <a:lnTo>
                  <a:pt x="261667" y="214331"/>
                </a:lnTo>
                <a:lnTo>
                  <a:pt x="284556" y="214022"/>
                </a:lnTo>
                <a:lnTo>
                  <a:pt x="334327" y="2139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84"/>
          <p:cNvSpPr/>
          <p:nvPr/>
        </p:nvSpPr>
        <p:spPr>
          <a:xfrm>
            <a:off x="1357313" y="3900496"/>
            <a:ext cx="1834511" cy="514341"/>
          </a:xfrm>
          <a:custGeom>
            <a:avLst/>
            <a:gdLst/>
            <a:ahLst/>
            <a:cxnLst/>
            <a:rect l="0" t="0" r="0" b="0"/>
            <a:pathLst>
              <a:path w="1834511" h="514341">
                <a:moveTo>
                  <a:pt x="94296" y="17136"/>
                </a:moveTo>
                <a:lnTo>
                  <a:pt x="85829" y="17136"/>
                </a:lnTo>
                <a:lnTo>
                  <a:pt x="202821" y="17136"/>
                </a:lnTo>
                <a:lnTo>
                  <a:pt x="257505" y="24914"/>
                </a:lnTo>
                <a:lnTo>
                  <a:pt x="308638" y="25639"/>
                </a:lnTo>
                <a:lnTo>
                  <a:pt x="603039" y="25708"/>
                </a:lnTo>
                <a:lnTo>
                  <a:pt x="660096" y="18924"/>
                </a:lnTo>
                <a:lnTo>
                  <a:pt x="710355" y="17489"/>
                </a:lnTo>
                <a:lnTo>
                  <a:pt x="1489948" y="17136"/>
                </a:lnTo>
                <a:lnTo>
                  <a:pt x="1551026" y="10351"/>
                </a:lnTo>
                <a:lnTo>
                  <a:pt x="1597224" y="8917"/>
                </a:lnTo>
                <a:lnTo>
                  <a:pt x="1654476" y="6070"/>
                </a:lnTo>
                <a:lnTo>
                  <a:pt x="1704796" y="792"/>
                </a:lnTo>
                <a:lnTo>
                  <a:pt x="1756310" y="62"/>
                </a:lnTo>
                <a:lnTo>
                  <a:pt x="1788279" y="0"/>
                </a:lnTo>
                <a:lnTo>
                  <a:pt x="1793213" y="950"/>
                </a:lnTo>
                <a:lnTo>
                  <a:pt x="1807976" y="6777"/>
                </a:lnTo>
                <a:lnTo>
                  <a:pt x="1820064" y="8211"/>
                </a:lnTo>
                <a:lnTo>
                  <a:pt x="1828751" y="8459"/>
                </a:lnTo>
                <a:lnTo>
                  <a:pt x="1830672" y="9447"/>
                </a:lnTo>
                <a:lnTo>
                  <a:pt x="1831953" y="11057"/>
                </a:lnTo>
                <a:lnTo>
                  <a:pt x="1834008" y="15935"/>
                </a:lnTo>
                <a:lnTo>
                  <a:pt x="1834501" y="29875"/>
                </a:lnTo>
                <a:lnTo>
                  <a:pt x="1834510" y="42077"/>
                </a:lnTo>
                <a:lnTo>
                  <a:pt x="1833559" y="46146"/>
                </a:lnTo>
                <a:lnTo>
                  <a:pt x="1828622" y="57375"/>
                </a:lnTo>
                <a:lnTo>
                  <a:pt x="1825783" y="72345"/>
                </a:lnTo>
                <a:lnTo>
                  <a:pt x="1821744" y="83266"/>
                </a:lnTo>
                <a:lnTo>
                  <a:pt x="1819313" y="94470"/>
                </a:lnTo>
                <a:lnTo>
                  <a:pt x="1817281" y="106752"/>
                </a:lnTo>
                <a:lnTo>
                  <a:pt x="1813202" y="121736"/>
                </a:lnTo>
                <a:lnTo>
                  <a:pt x="1808215" y="135380"/>
                </a:lnTo>
                <a:lnTo>
                  <a:pt x="1805551" y="141685"/>
                </a:lnTo>
                <a:lnTo>
                  <a:pt x="1802591" y="156311"/>
                </a:lnTo>
                <a:lnTo>
                  <a:pt x="1801276" y="171384"/>
                </a:lnTo>
                <a:lnTo>
                  <a:pt x="1800692" y="184434"/>
                </a:lnTo>
                <a:lnTo>
                  <a:pt x="1800363" y="207041"/>
                </a:lnTo>
                <a:lnTo>
                  <a:pt x="1800225" y="279992"/>
                </a:lnTo>
                <a:lnTo>
                  <a:pt x="1802765" y="291441"/>
                </a:lnTo>
                <a:lnTo>
                  <a:pt x="1807009" y="306057"/>
                </a:lnTo>
                <a:lnTo>
                  <a:pt x="1807605" y="309762"/>
                </a:lnTo>
                <a:lnTo>
                  <a:pt x="1810807" y="316420"/>
                </a:lnTo>
                <a:lnTo>
                  <a:pt x="1812994" y="319528"/>
                </a:lnTo>
                <a:lnTo>
                  <a:pt x="1815425" y="325523"/>
                </a:lnTo>
                <a:lnTo>
                  <a:pt x="1816793" y="334252"/>
                </a:lnTo>
                <a:lnTo>
                  <a:pt x="1817255" y="345735"/>
                </a:lnTo>
                <a:lnTo>
                  <a:pt x="1818246" y="347645"/>
                </a:lnTo>
                <a:lnTo>
                  <a:pt x="1819858" y="348918"/>
                </a:lnTo>
                <a:lnTo>
                  <a:pt x="1821886" y="349766"/>
                </a:lnTo>
                <a:lnTo>
                  <a:pt x="1823238" y="351285"/>
                </a:lnTo>
                <a:lnTo>
                  <a:pt x="1824139" y="353249"/>
                </a:lnTo>
                <a:lnTo>
                  <a:pt x="1825939" y="360026"/>
                </a:lnTo>
                <a:lnTo>
                  <a:pt x="1775667" y="360036"/>
                </a:lnTo>
                <a:lnTo>
                  <a:pt x="1771470" y="360989"/>
                </a:lnTo>
                <a:lnTo>
                  <a:pt x="1760060" y="365927"/>
                </a:lnTo>
                <a:lnTo>
                  <a:pt x="1739621" y="368079"/>
                </a:lnTo>
                <a:lnTo>
                  <a:pt x="1711563" y="369492"/>
                </a:lnTo>
                <a:lnTo>
                  <a:pt x="1688766" y="375380"/>
                </a:lnTo>
                <a:lnTo>
                  <a:pt x="1647705" y="379563"/>
                </a:lnTo>
                <a:lnTo>
                  <a:pt x="1635283" y="383003"/>
                </a:lnTo>
                <a:lnTo>
                  <a:pt x="1585205" y="388133"/>
                </a:lnTo>
                <a:lnTo>
                  <a:pt x="1559985" y="392491"/>
                </a:lnTo>
                <a:lnTo>
                  <a:pt x="1508741" y="396705"/>
                </a:lnTo>
                <a:lnTo>
                  <a:pt x="1483036" y="401064"/>
                </a:lnTo>
                <a:lnTo>
                  <a:pt x="1457322" y="404895"/>
                </a:lnTo>
                <a:lnTo>
                  <a:pt x="1439226" y="408548"/>
                </a:lnTo>
                <a:lnTo>
                  <a:pt x="1389936" y="415637"/>
                </a:lnTo>
                <a:lnTo>
                  <a:pt x="1339253" y="422003"/>
                </a:lnTo>
                <a:lnTo>
                  <a:pt x="1283505" y="434821"/>
                </a:lnTo>
                <a:lnTo>
                  <a:pt x="1253422" y="439027"/>
                </a:lnTo>
                <a:lnTo>
                  <a:pt x="1223871" y="443766"/>
                </a:lnTo>
                <a:lnTo>
                  <a:pt x="1193525" y="447710"/>
                </a:lnTo>
                <a:lnTo>
                  <a:pt x="1166436" y="452371"/>
                </a:lnTo>
                <a:lnTo>
                  <a:pt x="1111935" y="454161"/>
                </a:lnTo>
                <a:lnTo>
                  <a:pt x="917257" y="454333"/>
                </a:lnTo>
                <a:lnTo>
                  <a:pt x="865822" y="446953"/>
                </a:lnTo>
                <a:lnTo>
                  <a:pt x="809836" y="445866"/>
                </a:lnTo>
                <a:lnTo>
                  <a:pt x="625792" y="445761"/>
                </a:lnTo>
                <a:lnTo>
                  <a:pt x="574357" y="453142"/>
                </a:lnTo>
                <a:lnTo>
                  <a:pt x="524709" y="454176"/>
                </a:lnTo>
                <a:lnTo>
                  <a:pt x="506571" y="455217"/>
                </a:lnTo>
                <a:lnTo>
                  <a:pt x="454411" y="463058"/>
                </a:lnTo>
                <a:lnTo>
                  <a:pt x="417525" y="469533"/>
                </a:lnTo>
                <a:lnTo>
                  <a:pt x="360575" y="473848"/>
                </a:lnTo>
                <a:lnTo>
                  <a:pt x="334484" y="478213"/>
                </a:lnTo>
                <a:lnTo>
                  <a:pt x="308656" y="482046"/>
                </a:lnTo>
                <a:lnTo>
                  <a:pt x="282905" y="486675"/>
                </a:lnTo>
                <a:lnTo>
                  <a:pt x="266705" y="488710"/>
                </a:lnTo>
                <a:lnTo>
                  <a:pt x="238243" y="495238"/>
                </a:lnTo>
                <a:lnTo>
                  <a:pt x="197884" y="497890"/>
                </a:lnTo>
                <a:lnTo>
                  <a:pt x="166205" y="504543"/>
                </a:lnTo>
                <a:lnTo>
                  <a:pt x="142967" y="506479"/>
                </a:lnTo>
                <a:lnTo>
                  <a:pt x="120032" y="512506"/>
                </a:lnTo>
                <a:lnTo>
                  <a:pt x="65870" y="514332"/>
                </a:lnTo>
                <a:lnTo>
                  <a:pt x="45759" y="514340"/>
                </a:lnTo>
                <a:lnTo>
                  <a:pt x="43841" y="513388"/>
                </a:lnTo>
                <a:lnTo>
                  <a:pt x="36590" y="508449"/>
                </a:lnTo>
                <a:lnTo>
                  <a:pt x="31184" y="506960"/>
                </a:lnTo>
                <a:lnTo>
                  <a:pt x="22786" y="506122"/>
                </a:lnTo>
                <a:lnTo>
                  <a:pt x="20905" y="505052"/>
                </a:lnTo>
                <a:lnTo>
                  <a:pt x="19651" y="503386"/>
                </a:lnTo>
                <a:lnTo>
                  <a:pt x="18816" y="501322"/>
                </a:lnTo>
                <a:lnTo>
                  <a:pt x="13088" y="493868"/>
                </a:lnTo>
                <a:lnTo>
                  <a:pt x="5359" y="485626"/>
                </a:lnTo>
                <a:lnTo>
                  <a:pt x="3572" y="481863"/>
                </a:lnTo>
                <a:lnTo>
                  <a:pt x="1058" y="468417"/>
                </a:lnTo>
                <a:lnTo>
                  <a:pt x="313" y="457025"/>
                </a:lnTo>
                <a:lnTo>
                  <a:pt x="92" y="442008"/>
                </a:lnTo>
                <a:lnTo>
                  <a:pt x="0" y="380028"/>
                </a:lnTo>
                <a:lnTo>
                  <a:pt x="2539" y="368604"/>
                </a:lnTo>
                <a:lnTo>
                  <a:pt x="5891" y="356224"/>
                </a:lnTo>
                <a:lnTo>
                  <a:pt x="7380" y="341197"/>
                </a:lnTo>
                <a:lnTo>
                  <a:pt x="10582" y="327533"/>
                </a:lnTo>
                <a:lnTo>
                  <a:pt x="14227" y="314158"/>
                </a:lnTo>
                <a:lnTo>
                  <a:pt x="15848" y="298688"/>
                </a:lnTo>
                <a:lnTo>
                  <a:pt x="17232" y="290562"/>
                </a:lnTo>
                <a:lnTo>
                  <a:pt x="19108" y="282288"/>
                </a:lnTo>
                <a:lnTo>
                  <a:pt x="22779" y="266426"/>
                </a:lnTo>
                <a:lnTo>
                  <a:pt x="24411" y="253027"/>
                </a:lnTo>
                <a:lnTo>
                  <a:pt x="27676" y="238181"/>
                </a:lnTo>
                <a:lnTo>
                  <a:pt x="31350" y="223011"/>
                </a:lnTo>
                <a:lnTo>
                  <a:pt x="32983" y="209919"/>
                </a:lnTo>
                <a:lnTo>
                  <a:pt x="36248" y="195210"/>
                </a:lnTo>
                <a:lnTo>
                  <a:pt x="39922" y="180100"/>
                </a:lnTo>
                <a:lnTo>
                  <a:pt x="41555" y="167034"/>
                </a:lnTo>
                <a:lnTo>
                  <a:pt x="42281" y="152338"/>
                </a:lnTo>
                <a:lnTo>
                  <a:pt x="43556" y="137233"/>
                </a:lnTo>
                <a:lnTo>
                  <a:pt x="47298" y="124170"/>
                </a:lnTo>
                <a:lnTo>
                  <a:pt x="49596" y="112014"/>
                </a:lnTo>
                <a:lnTo>
                  <a:pt x="50209" y="106106"/>
                </a:lnTo>
                <a:lnTo>
                  <a:pt x="53429" y="97001"/>
                </a:lnTo>
                <a:lnTo>
                  <a:pt x="57083" y="89779"/>
                </a:lnTo>
                <a:lnTo>
                  <a:pt x="58707" y="83394"/>
                </a:lnTo>
                <a:lnTo>
                  <a:pt x="59622" y="74445"/>
                </a:lnTo>
                <a:lnTo>
                  <a:pt x="60702" y="71534"/>
                </a:lnTo>
                <a:lnTo>
                  <a:pt x="68579" y="599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/>
          <p:cNvGrpSpPr/>
          <p:nvPr/>
        </p:nvGrpSpPr>
        <p:grpSpPr>
          <a:xfrm>
            <a:off x="5772151" y="3223295"/>
            <a:ext cx="1380138" cy="693137"/>
            <a:chOff x="5772151" y="3223295"/>
            <a:chExt cx="1380138" cy="693137"/>
          </a:xfrm>
        </p:grpSpPr>
        <p:sp>
          <p:nvSpPr>
            <p:cNvPr id="44" name="SMARTPenAnnotation285"/>
            <p:cNvSpPr/>
            <p:nvPr/>
          </p:nvSpPr>
          <p:spPr>
            <a:xfrm>
              <a:off x="5926454" y="3403286"/>
              <a:ext cx="67355" cy="42829"/>
            </a:xfrm>
            <a:custGeom>
              <a:avLst/>
              <a:gdLst/>
              <a:ahLst/>
              <a:cxnLst/>
              <a:rect l="0" t="0" r="0" b="0"/>
              <a:pathLst>
                <a:path w="67355" h="42829">
                  <a:moveTo>
                    <a:pt x="60008" y="25714"/>
                  </a:moveTo>
                  <a:lnTo>
                    <a:pt x="64559" y="30264"/>
                  </a:lnTo>
                  <a:lnTo>
                    <a:pt x="64947" y="31605"/>
                  </a:lnTo>
                  <a:lnTo>
                    <a:pt x="64253" y="32499"/>
                  </a:lnTo>
                  <a:lnTo>
                    <a:pt x="60082" y="34255"/>
                  </a:lnTo>
                  <a:lnTo>
                    <a:pt x="60057" y="35218"/>
                  </a:lnTo>
                  <a:lnTo>
                    <a:pt x="60015" y="41664"/>
                  </a:lnTo>
                  <a:lnTo>
                    <a:pt x="59060" y="42063"/>
                  </a:lnTo>
                  <a:lnTo>
                    <a:pt x="57471" y="42328"/>
                  </a:lnTo>
                  <a:lnTo>
                    <a:pt x="52628" y="42754"/>
                  </a:lnTo>
                  <a:lnTo>
                    <a:pt x="49425" y="42812"/>
                  </a:lnTo>
                  <a:lnTo>
                    <a:pt x="47238" y="42828"/>
                  </a:lnTo>
                  <a:lnTo>
                    <a:pt x="45779" y="41885"/>
                  </a:lnTo>
                  <a:lnTo>
                    <a:pt x="44807" y="40305"/>
                  </a:lnTo>
                  <a:lnTo>
                    <a:pt x="44159" y="38299"/>
                  </a:lnTo>
                  <a:lnTo>
                    <a:pt x="42775" y="36961"/>
                  </a:lnTo>
                  <a:lnTo>
                    <a:pt x="40899" y="36069"/>
                  </a:lnTo>
                  <a:lnTo>
                    <a:pt x="38697" y="35475"/>
                  </a:lnTo>
                  <a:lnTo>
                    <a:pt x="36275" y="35079"/>
                  </a:lnTo>
                  <a:lnTo>
                    <a:pt x="33709" y="34814"/>
                  </a:lnTo>
                  <a:lnTo>
                    <a:pt x="31045" y="34638"/>
                  </a:lnTo>
                  <a:lnTo>
                    <a:pt x="29270" y="33568"/>
                  </a:lnTo>
                  <a:lnTo>
                    <a:pt x="28086" y="31903"/>
                  </a:lnTo>
                  <a:lnTo>
                    <a:pt x="26186" y="26936"/>
                  </a:lnTo>
                  <a:lnTo>
                    <a:pt x="25078" y="26529"/>
                  </a:lnTo>
                  <a:lnTo>
                    <a:pt x="23386" y="26257"/>
                  </a:lnTo>
                  <a:lnTo>
                    <a:pt x="21306" y="26076"/>
                  </a:lnTo>
                  <a:lnTo>
                    <a:pt x="20871" y="25003"/>
                  </a:lnTo>
                  <a:lnTo>
                    <a:pt x="21535" y="23335"/>
                  </a:lnTo>
                  <a:lnTo>
                    <a:pt x="24892" y="18365"/>
                  </a:lnTo>
                  <a:lnTo>
                    <a:pt x="25167" y="17004"/>
                  </a:lnTo>
                  <a:lnTo>
                    <a:pt x="25351" y="15145"/>
                  </a:lnTo>
                  <a:lnTo>
                    <a:pt x="25473" y="12953"/>
                  </a:lnTo>
                  <a:lnTo>
                    <a:pt x="26507" y="11491"/>
                  </a:lnTo>
                  <a:lnTo>
                    <a:pt x="28149" y="10517"/>
                  </a:lnTo>
                  <a:lnTo>
                    <a:pt x="33931" y="8683"/>
                  </a:lnTo>
                  <a:lnTo>
                    <a:pt x="35004" y="8645"/>
                  </a:lnTo>
                  <a:lnTo>
                    <a:pt x="49881" y="8572"/>
                  </a:lnTo>
                  <a:lnTo>
                    <a:pt x="59615" y="8569"/>
                  </a:lnTo>
                  <a:lnTo>
                    <a:pt x="60698" y="9521"/>
                  </a:lnTo>
                  <a:lnTo>
                    <a:pt x="67354" y="15949"/>
                  </a:lnTo>
                  <a:lnTo>
                    <a:pt x="66810" y="17299"/>
                  </a:lnTo>
                  <a:lnTo>
                    <a:pt x="65496" y="19151"/>
                  </a:lnTo>
                  <a:lnTo>
                    <a:pt x="61092" y="24417"/>
                  </a:lnTo>
                  <a:lnTo>
                    <a:pt x="57950" y="27677"/>
                  </a:lnTo>
                  <a:lnTo>
                    <a:pt x="52722" y="32980"/>
                  </a:lnTo>
                  <a:lnTo>
                    <a:pt x="51341" y="33416"/>
                  </a:lnTo>
                  <a:lnTo>
                    <a:pt x="49468" y="33706"/>
                  </a:lnTo>
                  <a:lnTo>
                    <a:pt x="44168" y="34172"/>
                  </a:lnTo>
                  <a:lnTo>
                    <a:pt x="40903" y="34235"/>
                  </a:lnTo>
                  <a:lnTo>
                    <a:pt x="13086" y="34286"/>
                  </a:lnTo>
                  <a:lnTo>
                    <a:pt x="11582" y="33333"/>
                  </a:lnTo>
                  <a:lnTo>
                    <a:pt x="10579" y="31746"/>
                  </a:lnTo>
                  <a:lnTo>
                    <a:pt x="9910" y="29735"/>
                  </a:lnTo>
                  <a:lnTo>
                    <a:pt x="8512" y="28395"/>
                  </a:lnTo>
                  <a:lnTo>
                    <a:pt x="6628" y="27501"/>
                  </a:lnTo>
                  <a:lnTo>
                    <a:pt x="4419" y="26905"/>
                  </a:lnTo>
                  <a:lnTo>
                    <a:pt x="4851" y="25555"/>
                  </a:lnTo>
                  <a:lnTo>
                    <a:pt x="7044" y="23703"/>
                  </a:lnTo>
                  <a:lnTo>
                    <a:pt x="15150" y="18437"/>
                  </a:lnTo>
                  <a:lnTo>
                    <a:pt x="15815" y="17053"/>
                  </a:lnTo>
                  <a:lnTo>
                    <a:pt x="16259" y="15177"/>
                  </a:lnTo>
                  <a:lnTo>
                    <a:pt x="16554" y="12974"/>
                  </a:lnTo>
                  <a:lnTo>
                    <a:pt x="17704" y="10553"/>
                  </a:lnTo>
                  <a:lnTo>
                    <a:pt x="19422" y="7987"/>
                  </a:lnTo>
                  <a:lnTo>
                    <a:pt x="24474" y="1574"/>
                  </a:lnTo>
                  <a:lnTo>
                    <a:pt x="25841" y="1048"/>
                  </a:lnTo>
                  <a:lnTo>
                    <a:pt x="27705" y="698"/>
                  </a:lnTo>
                  <a:lnTo>
                    <a:pt x="32990" y="135"/>
                  </a:lnTo>
                  <a:lnTo>
                    <a:pt x="34376" y="88"/>
                  </a:lnTo>
                  <a:lnTo>
                    <a:pt x="42477" y="0"/>
                  </a:lnTo>
                  <a:lnTo>
                    <a:pt x="42605" y="951"/>
                  </a:lnTo>
                  <a:lnTo>
                    <a:pt x="42691" y="2538"/>
                  </a:lnTo>
                  <a:lnTo>
                    <a:pt x="42787" y="6841"/>
                  </a:lnTo>
                  <a:lnTo>
                    <a:pt x="42829" y="11928"/>
                  </a:lnTo>
                  <a:lnTo>
                    <a:pt x="41888" y="13666"/>
                  </a:lnTo>
                  <a:lnTo>
                    <a:pt x="40308" y="14824"/>
                  </a:lnTo>
                  <a:lnTo>
                    <a:pt x="38302" y="15597"/>
                  </a:lnTo>
                  <a:lnTo>
                    <a:pt x="36013" y="17064"/>
                  </a:lnTo>
                  <a:lnTo>
                    <a:pt x="33533" y="18995"/>
                  </a:lnTo>
                  <a:lnTo>
                    <a:pt x="30928" y="21234"/>
                  </a:lnTo>
                  <a:lnTo>
                    <a:pt x="28239" y="22728"/>
                  </a:lnTo>
                  <a:lnTo>
                    <a:pt x="25493" y="23723"/>
                  </a:lnTo>
                  <a:lnTo>
                    <a:pt x="18795" y="25321"/>
                  </a:lnTo>
                  <a:lnTo>
                    <a:pt x="17292" y="25452"/>
                  </a:lnTo>
                  <a:lnTo>
                    <a:pt x="15339" y="25539"/>
                  </a:lnTo>
                  <a:lnTo>
                    <a:pt x="9909" y="25679"/>
                  </a:lnTo>
                  <a:lnTo>
                    <a:pt x="0" y="257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286"/>
            <p:cNvSpPr/>
            <p:nvPr/>
          </p:nvSpPr>
          <p:spPr>
            <a:xfrm>
              <a:off x="6157921" y="3626167"/>
              <a:ext cx="47529" cy="50203"/>
            </a:xfrm>
            <a:custGeom>
              <a:avLst/>
              <a:gdLst/>
              <a:ahLst/>
              <a:cxnLst/>
              <a:rect l="0" t="0" r="0" b="0"/>
              <a:pathLst>
                <a:path w="47529" h="50203">
                  <a:moveTo>
                    <a:pt x="25708" y="8573"/>
                  </a:moveTo>
                  <a:lnTo>
                    <a:pt x="33090" y="8573"/>
                  </a:lnTo>
                  <a:lnTo>
                    <a:pt x="33487" y="9525"/>
                  </a:lnTo>
                  <a:lnTo>
                    <a:pt x="33751" y="11112"/>
                  </a:lnTo>
                  <a:lnTo>
                    <a:pt x="34177" y="15954"/>
                  </a:lnTo>
                  <a:lnTo>
                    <a:pt x="34234" y="19156"/>
                  </a:lnTo>
                  <a:lnTo>
                    <a:pt x="34278" y="29884"/>
                  </a:lnTo>
                  <a:lnTo>
                    <a:pt x="33327" y="31353"/>
                  </a:lnTo>
                  <a:lnTo>
                    <a:pt x="31740" y="32332"/>
                  </a:lnTo>
                  <a:lnTo>
                    <a:pt x="29729" y="32985"/>
                  </a:lnTo>
                  <a:lnTo>
                    <a:pt x="27437" y="33420"/>
                  </a:lnTo>
                  <a:lnTo>
                    <a:pt x="24956" y="33710"/>
                  </a:lnTo>
                  <a:lnTo>
                    <a:pt x="22349" y="33903"/>
                  </a:lnTo>
                  <a:lnTo>
                    <a:pt x="20611" y="34985"/>
                  </a:lnTo>
                  <a:lnTo>
                    <a:pt x="19453" y="36658"/>
                  </a:lnTo>
                  <a:lnTo>
                    <a:pt x="18681" y="38727"/>
                  </a:lnTo>
                  <a:lnTo>
                    <a:pt x="17214" y="39153"/>
                  </a:lnTo>
                  <a:lnTo>
                    <a:pt x="15283" y="38484"/>
                  </a:lnTo>
                  <a:lnTo>
                    <a:pt x="8957" y="34536"/>
                  </a:lnTo>
                  <a:lnTo>
                    <a:pt x="7873" y="34454"/>
                  </a:lnTo>
                  <a:lnTo>
                    <a:pt x="6198" y="34399"/>
                  </a:lnTo>
                  <a:lnTo>
                    <a:pt x="4129" y="34363"/>
                  </a:lnTo>
                  <a:lnTo>
                    <a:pt x="2750" y="33386"/>
                  </a:lnTo>
                  <a:lnTo>
                    <a:pt x="1830" y="31782"/>
                  </a:lnTo>
                  <a:lnTo>
                    <a:pt x="355" y="26916"/>
                  </a:lnTo>
                  <a:lnTo>
                    <a:pt x="233" y="25564"/>
                  </a:lnTo>
                  <a:lnTo>
                    <a:pt x="153" y="23710"/>
                  </a:lnTo>
                  <a:lnTo>
                    <a:pt x="0" y="17529"/>
                  </a:lnTo>
                  <a:lnTo>
                    <a:pt x="950" y="16449"/>
                  </a:lnTo>
                  <a:lnTo>
                    <a:pt x="7373" y="9798"/>
                  </a:lnTo>
                  <a:lnTo>
                    <a:pt x="8723" y="9390"/>
                  </a:lnTo>
                  <a:lnTo>
                    <a:pt x="10574" y="9117"/>
                  </a:lnTo>
                  <a:lnTo>
                    <a:pt x="12762" y="8936"/>
                  </a:lnTo>
                  <a:lnTo>
                    <a:pt x="15172" y="8815"/>
                  </a:lnTo>
                  <a:lnTo>
                    <a:pt x="20391" y="8680"/>
                  </a:lnTo>
                  <a:lnTo>
                    <a:pt x="41517" y="8573"/>
                  </a:lnTo>
                  <a:lnTo>
                    <a:pt x="42915" y="9526"/>
                  </a:lnTo>
                  <a:lnTo>
                    <a:pt x="44800" y="11113"/>
                  </a:lnTo>
                  <a:lnTo>
                    <a:pt x="47008" y="13124"/>
                  </a:lnTo>
                  <a:lnTo>
                    <a:pt x="47528" y="15416"/>
                  </a:lnTo>
                  <a:lnTo>
                    <a:pt x="46923" y="17898"/>
                  </a:lnTo>
                  <a:lnTo>
                    <a:pt x="43657" y="24173"/>
                  </a:lnTo>
                  <a:lnTo>
                    <a:pt x="43389" y="25640"/>
                  </a:lnTo>
                  <a:lnTo>
                    <a:pt x="43211" y="27571"/>
                  </a:lnTo>
                  <a:lnTo>
                    <a:pt x="43091" y="29811"/>
                  </a:lnTo>
                  <a:lnTo>
                    <a:pt x="42959" y="34839"/>
                  </a:lnTo>
                  <a:lnTo>
                    <a:pt x="42924" y="37514"/>
                  </a:lnTo>
                  <a:lnTo>
                    <a:pt x="41949" y="39297"/>
                  </a:lnTo>
                  <a:lnTo>
                    <a:pt x="40345" y="40485"/>
                  </a:lnTo>
                  <a:lnTo>
                    <a:pt x="35479" y="42393"/>
                  </a:lnTo>
                  <a:lnTo>
                    <a:pt x="34127" y="43502"/>
                  </a:lnTo>
                  <a:lnTo>
                    <a:pt x="32274" y="45194"/>
                  </a:lnTo>
                  <a:lnTo>
                    <a:pt x="30085" y="47275"/>
                  </a:lnTo>
                  <a:lnTo>
                    <a:pt x="27674" y="48661"/>
                  </a:lnTo>
                  <a:lnTo>
                    <a:pt x="25113" y="49586"/>
                  </a:lnTo>
                  <a:lnTo>
                    <a:pt x="22455" y="50202"/>
                  </a:lnTo>
                  <a:lnTo>
                    <a:pt x="20682" y="49661"/>
                  </a:lnTo>
                  <a:lnTo>
                    <a:pt x="19500" y="48347"/>
                  </a:lnTo>
                  <a:lnTo>
                    <a:pt x="18712" y="46519"/>
                  </a:lnTo>
                  <a:lnTo>
                    <a:pt x="17234" y="45300"/>
                  </a:lnTo>
                  <a:lnTo>
                    <a:pt x="15296" y="44488"/>
                  </a:lnTo>
                  <a:lnTo>
                    <a:pt x="9893" y="43184"/>
                  </a:lnTo>
                  <a:lnTo>
                    <a:pt x="8497" y="42124"/>
                  </a:lnTo>
                  <a:lnTo>
                    <a:pt x="6615" y="40465"/>
                  </a:lnTo>
                  <a:lnTo>
                    <a:pt x="4407" y="38407"/>
                  </a:lnTo>
                  <a:lnTo>
                    <a:pt x="2935" y="36082"/>
                  </a:lnTo>
                  <a:lnTo>
                    <a:pt x="1954" y="33580"/>
                  </a:lnTo>
                  <a:lnTo>
                    <a:pt x="379" y="27271"/>
                  </a:lnTo>
                  <a:lnTo>
                    <a:pt x="250" y="25801"/>
                  </a:lnTo>
                  <a:lnTo>
                    <a:pt x="163" y="23868"/>
                  </a:lnTo>
                  <a:lnTo>
                    <a:pt x="106" y="21627"/>
                  </a:lnTo>
                  <a:lnTo>
                    <a:pt x="1020" y="19181"/>
                  </a:lnTo>
                  <a:lnTo>
                    <a:pt x="2582" y="16597"/>
                  </a:lnTo>
                  <a:lnTo>
                    <a:pt x="4576" y="13922"/>
                  </a:lnTo>
                  <a:lnTo>
                    <a:pt x="6858" y="12139"/>
                  </a:lnTo>
                  <a:lnTo>
                    <a:pt x="9331" y="10950"/>
                  </a:lnTo>
                  <a:lnTo>
                    <a:pt x="15595" y="9042"/>
                  </a:lnTo>
                  <a:lnTo>
                    <a:pt x="17061" y="7933"/>
                  </a:lnTo>
                  <a:lnTo>
                    <a:pt x="18991" y="6241"/>
                  </a:lnTo>
                  <a:lnTo>
                    <a:pt x="21230" y="4161"/>
                  </a:lnTo>
                  <a:lnTo>
                    <a:pt x="23675" y="2774"/>
                  </a:lnTo>
                  <a:lnTo>
                    <a:pt x="26258" y="1849"/>
                  </a:lnTo>
                  <a:lnTo>
                    <a:pt x="342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287"/>
            <p:cNvSpPr/>
            <p:nvPr/>
          </p:nvSpPr>
          <p:spPr>
            <a:xfrm>
              <a:off x="6372237" y="3840867"/>
              <a:ext cx="51423" cy="75565"/>
            </a:xfrm>
            <a:custGeom>
              <a:avLst/>
              <a:gdLst/>
              <a:ahLst/>
              <a:cxnLst/>
              <a:rect l="0" t="0" r="0" b="0"/>
              <a:pathLst>
                <a:path w="51423" h="75565">
                  <a:moveTo>
                    <a:pt x="17133" y="51048"/>
                  </a:moveTo>
                  <a:lnTo>
                    <a:pt x="21683" y="51048"/>
                  </a:lnTo>
                  <a:lnTo>
                    <a:pt x="23024" y="52000"/>
                  </a:lnTo>
                  <a:lnTo>
                    <a:pt x="23918" y="53587"/>
                  </a:lnTo>
                  <a:lnTo>
                    <a:pt x="24514" y="55599"/>
                  </a:lnTo>
                  <a:lnTo>
                    <a:pt x="25863" y="56939"/>
                  </a:lnTo>
                  <a:lnTo>
                    <a:pt x="27716" y="57833"/>
                  </a:lnTo>
                  <a:lnTo>
                    <a:pt x="29903" y="58429"/>
                  </a:lnTo>
                  <a:lnTo>
                    <a:pt x="31361" y="59779"/>
                  </a:lnTo>
                  <a:lnTo>
                    <a:pt x="32333" y="61631"/>
                  </a:lnTo>
                  <a:lnTo>
                    <a:pt x="34164" y="67809"/>
                  </a:lnTo>
                  <a:lnTo>
                    <a:pt x="33249" y="67937"/>
                  </a:lnTo>
                  <a:lnTo>
                    <a:pt x="31687" y="68022"/>
                  </a:lnTo>
                  <a:lnTo>
                    <a:pt x="29693" y="68079"/>
                  </a:lnTo>
                  <a:lnTo>
                    <a:pt x="28364" y="69069"/>
                  </a:lnTo>
                  <a:lnTo>
                    <a:pt x="27478" y="70682"/>
                  </a:lnTo>
                  <a:lnTo>
                    <a:pt x="26887" y="72710"/>
                  </a:lnTo>
                  <a:lnTo>
                    <a:pt x="25540" y="74062"/>
                  </a:lnTo>
                  <a:lnTo>
                    <a:pt x="23690" y="74963"/>
                  </a:lnTo>
                  <a:lnTo>
                    <a:pt x="21504" y="75564"/>
                  </a:lnTo>
                  <a:lnTo>
                    <a:pt x="20047" y="75011"/>
                  </a:lnTo>
                  <a:lnTo>
                    <a:pt x="19076" y="73691"/>
                  </a:lnTo>
                  <a:lnTo>
                    <a:pt x="18428" y="71858"/>
                  </a:lnTo>
                  <a:lnTo>
                    <a:pt x="17043" y="70636"/>
                  </a:lnTo>
                  <a:lnTo>
                    <a:pt x="15168" y="69822"/>
                  </a:lnTo>
                  <a:lnTo>
                    <a:pt x="12965" y="69279"/>
                  </a:lnTo>
                  <a:lnTo>
                    <a:pt x="10545" y="67964"/>
                  </a:lnTo>
                  <a:lnTo>
                    <a:pt x="7978" y="66135"/>
                  </a:lnTo>
                  <a:lnTo>
                    <a:pt x="1566" y="60907"/>
                  </a:lnTo>
                  <a:lnTo>
                    <a:pt x="1040" y="59526"/>
                  </a:lnTo>
                  <a:lnTo>
                    <a:pt x="689" y="57652"/>
                  </a:lnTo>
                  <a:lnTo>
                    <a:pt x="455" y="55450"/>
                  </a:lnTo>
                  <a:lnTo>
                    <a:pt x="299" y="53030"/>
                  </a:lnTo>
                  <a:lnTo>
                    <a:pt x="196" y="50464"/>
                  </a:lnTo>
                  <a:lnTo>
                    <a:pt x="80" y="45073"/>
                  </a:lnTo>
                  <a:lnTo>
                    <a:pt x="0" y="31011"/>
                  </a:lnTo>
                  <a:lnTo>
                    <a:pt x="948" y="28165"/>
                  </a:lnTo>
                  <a:lnTo>
                    <a:pt x="2533" y="25315"/>
                  </a:lnTo>
                  <a:lnTo>
                    <a:pt x="7370" y="18448"/>
                  </a:lnTo>
                  <a:lnTo>
                    <a:pt x="8719" y="16932"/>
                  </a:lnTo>
                  <a:lnTo>
                    <a:pt x="12758" y="12708"/>
                  </a:lnTo>
                  <a:lnTo>
                    <a:pt x="15169" y="11200"/>
                  </a:lnTo>
                  <a:lnTo>
                    <a:pt x="17728" y="10195"/>
                  </a:lnTo>
                  <a:lnTo>
                    <a:pt x="20387" y="9525"/>
                  </a:lnTo>
                  <a:lnTo>
                    <a:pt x="23112" y="9079"/>
                  </a:lnTo>
                  <a:lnTo>
                    <a:pt x="25882" y="8781"/>
                  </a:lnTo>
                  <a:lnTo>
                    <a:pt x="32619" y="8303"/>
                  </a:lnTo>
                  <a:lnTo>
                    <a:pt x="36081" y="8237"/>
                  </a:lnTo>
                  <a:lnTo>
                    <a:pt x="38337" y="8220"/>
                  </a:lnTo>
                  <a:lnTo>
                    <a:pt x="39842" y="9161"/>
                  </a:lnTo>
                  <a:lnTo>
                    <a:pt x="40844" y="10741"/>
                  </a:lnTo>
                  <a:lnTo>
                    <a:pt x="42454" y="15569"/>
                  </a:lnTo>
                  <a:lnTo>
                    <a:pt x="42586" y="16918"/>
                  </a:lnTo>
                  <a:lnTo>
                    <a:pt x="42674" y="18769"/>
                  </a:lnTo>
                  <a:lnTo>
                    <a:pt x="42733" y="20956"/>
                  </a:lnTo>
                  <a:lnTo>
                    <a:pt x="43724" y="22414"/>
                  </a:lnTo>
                  <a:lnTo>
                    <a:pt x="45338" y="23386"/>
                  </a:lnTo>
                  <a:lnTo>
                    <a:pt x="47366" y="24034"/>
                  </a:lnTo>
                  <a:lnTo>
                    <a:pt x="48719" y="25419"/>
                  </a:lnTo>
                  <a:lnTo>
                    <a:pt x="49619" y="27294"/>
                  </a:lnTo>
                  <a:lnTo>
                    <a:pt x="50220" y="29497"/>
                  </a:lnTo>
                  <a:lnTo>
                    <a:pt x="49669" y="31918"/>
                  </a:lnTo>
                  <a:lnTo>
                    <a:pt x="48349" y="34485"/>
                  </a:lnTo>
                  <a:lnTo>
                    <a:pt x="42946" y="42337"/>
                  </a:lnTo>
                  <a:lnTo>
                    <a:pt x="41961" y="42383"/>
                  </a:lnTo>
                  <a:lnTo>
                    <a:pt x="36025" y="42448"/>
                  </a:lnTo>
                  <a:lnTo>
                    <a:pt x="27252" y="42471"/>
                  </a:lnTo>
                  <a:lnTo>
                    <a:pt x="26736" y="41520"/>
                  </a:lnTo>
                  <a:lnTo>
                    <a:pt x="26392" y="39934"/>
                  </a:lnTo>
                  <a:lnTo>
                    <a:pt x="25841" y="35094"/>
                  </a:lnTo>
                  <a:lnTo>
                    <a:pt x="25796" y="33744"/>
                  </a:lnTo>
                  <a:lnTo>
                    <a:pt x="25709" y="18333"/>
                  </a:lnTo>
                  <a:lnTo>
                    <a:pt x="26660" y="16856"/>
                  </a:lnTo>
                  <a:lnTo>
                    <a:pt x="28247" y="14918"/>
                  </a:lnTo>
                  <a:lnTo>
                    <a:pt x="33086" y="9515"/>
                  </a:lnTo>
                  <a:lnTo>
                    <a:pt x="42466" y="0"/>
                  </a:lnTo>
                  <a:lnTo>
                    <a:pt x="43546" y="824"/>
                  </a:lnTo>
                  <a:lnTo>
                    <a:pt x="45220" y="2325"/>
                  </a:lnTo>
                  <a:lnTo>
                    <a:pt x="50197" y="7027"/>
                  </a:lnTo>
                  <a:lnTo>
                    <a:pt x="50606" y="8366"/>
                  </a:lnTo>
                  <a:lnTo>
                    <a:pt x="50878" y="10211"/>
                  </a:lnTo>
                  <a:lnTo>
                    <a:pt x="51315" y="15465"/>
                  </a:lnTo>
                  <a:lnTo>
                    <a:pt x="51375" y="18723"/>
                  </a:lnTo>
                  <a:lnTo>
                    <a:pt x="51422" y="339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288"/>
            <p:cNvSpPr/>
            <p:nvPr/>
          </p:nvSpPr>
          <p:spPr>
            <a:xfrm>
              <a:off x="6620831" y="3634740"/>
              <a:ext cx="51428" cy="42746"/>
            </a:xfrm>
            <a:custGeom>
              <a:avLst/>
              <a:gdLst/>
              <a:ahLst/>
              <a:cxnLst/>
              <a:rect l="0" t="0" r="0" b="0"/>
              <a:pathLst>
                <a:path w="51428" h="42746">
                  <a:moveTo>
                    <a:pt x="25713" y="0"/>
                  </a:moveTo>
                  <a:lnTo>
                    <a:pt x="25713" y="4551"/>
                  </a:lnTo>
                  <a:lnTo>
                    <a:pt x="26667" y="5891"/>
                  </a:lnTo>
                  <a:lnTo>
                    <a:pt x="28254" y="6785"/>
                  </a:lnTo>
                  <a:lnTo>
                    <a:pt x="33095" y="8219"/>
                  </a:lnTo>
                  <a:lnTo>
                    <a:pt x="34444" y="9289"/>
                  </a:lnTo>
                  <a:lnTo>
                    <a:pt x="36297" y="10955"/>
                  </a:lnTo>
                  <a:lnTo>
                    <a:pt x="41563" y="15922"/>
                  </a:lnTo>
                  <a:lnTo>
                    <a:pt x="41994" y="17282"/>
                  </a:lnTo>
                  <a:lnTo>
                    <a:pt x="42283" y="19141"/>
                  </a:lnTo>
                  <a:lnTo>
                    <a:pt x="42745" y="24418"/>
                  </a:lnTo>
                  <a:lnTo>
                    <a:pt x="41830" y="25804"/>
                  </a:lnTo>
                  <a:lnTo>
                    <a:pt x="40268" y="27680"/>
                  </a:lnTo>
                  <a:lnTo>
                    <a:pt x="38274" y="29883"/>
                  </a:lnTo>
                  <a:lnTo>
                    <a:pt x="35992" y="31352"/>
                  </a:lnTo>
                  <a:lnTo>
                    <a:pt x="33518" y="32331"/>
                  </a:lnTo>
                  <a:lnTo>
                    <a:pt x="27256" y="33903"/>
                  </a:lnTo>
                  <a:lnTo>
                    <a:pt x="25789" y="34032"/>
                  </a:lnTo>
                  <a:lnTo>
                    <a:pt x="23859" y="34118"/>
                  </a:lnTo>
                  <a:lnTo>
                    <a:pt x="18468" y="34256"/>
                  </a:lnTo>
                  <a:lnTo>
                    <a:pt x="5326" y="34287"/>
                  </a:lnTo>
                  <a:lnTo>
                    <a:pt x="3549" y="33335"/>
                  </a:lnTo>
                  <a:lnTo>
                    <a:pt x="2365" y="31748"/>
                  </a:lnTo>
                  <a:lnTo>
                    <a:pt x="464" y="26908"/>
                  </a:lnTo>
                  <a:lnTo>
                    <a:pt x="308" y="25559"/>
                  </a:lnTo>
                  <a:lnTo>
                    <a:pt x="204" y="23707"/>
                  </a:lnTo>
                  <a:lnTo>
                    <a:pt x="37" y="18441"/>
                  </a:lnTo>
                  <a:lnTo>
                    <a:pt x="0" y="9877"/>
                  </a:lnTo>
                  <a:lnTo>
                    <a:pt x="951" y="8490"/>
                  </a:lnTo>
                  <a:lnTo>
                    <a:pt x="2538" y="6612"/>
                  </a:lnTo>
                  <a:lnTo>
                    <a:pt x="4548" y="4408"/>
                  </a:lnTo>
                  <a:lnTo>
                    <a:pt x="6841" y="2939"/>
                  </a:lnTo>
                  <a:lnTo>
                    <a:pt x="9322" y="1959"/>
                  </a:lnTo>
                  <a:lnTo>
                    <a:pt x="11928" y="1306"/>
                  </a:lnTo>
                  <a:lnTo>
                    <a:pt x="14618" y="871"/>
                  </a:lnTo>
                  <a:lnTo>
                    <a:pt x="17364" y="580"/>
                  </a:lnTo>
                  <a:lnTo>
                    <a:pt x="20148" y="387"/>
                  </a:lnTo>
                  <a:lnTo>
                    <a:pt x="22955" y="258"/>
                  </a:lnTo>
                  <a:lnTo>
                    <a:pt x="28615" y="114"/>
                  </a:lnTo>
                  <a:lnTo>
                    <a:pt x="49739" y="2"/>
                  </a:lnTo>
                  <a:lnTo>
                    <a:pt x="50303" y="954"/>
                  </a:lnTo>
                  <a:lnTo>
                    <a:pt x="50679" y="2541"/>
                  </a:lnTo>
                  <a:lnTo>
                    <a:pt x="50929" y="4551"/>
                  </a:lnTo>
                  <a:lnTo>
                    <a:pt x="51097" y="6844"/>
                  </a:lnTo>
                  <a:lnTo>
                    <a:pt x="51208" y="9325"/>
                  </a:lnTo>
                  <a:lnTo>
                    <a:pt x="51387" y="15600"/>
                  </a:lnTo>
                  <a:lnTo>
                    <a:pt x="51427" y="28941"/>
                  </a:lnTo>
                  <a:lnTo>
                    <a:pt x="50476" y="30724"/>
                  </a:lnTo>
                  <a:lnTo>
                    <a:pt x="48890" y="31912"/>
                  </a:lnTo>
                  <a:lnTo>
                    <a:pt x="46879" y="32705"/>
                  </a:lnTo>
                  <a:lnTo>
                    <a:pt x="45539" y="34186"/>
                  </a:lnTo>
                  <a:lnTo>
                    <a:pt x="44645" y="36125"/>
                  </a:lnTo>
                  <a:lnTo>
                    <a:pt x="44050" y="38371"/>
                  </a:lnTo>
                  <a:lnTo>
                    <a:pt x="42700" y="39868"/>
                  </a:lnTo>
                  <a:lnTo>
                    <a:pt x="40848" y="40866"/>
                  </a:lnTo>
                  <a:lnTo>
                    <a:pt x="35582" y="42468"/>
                  </a:lnTo>
                  <a:lnTo>
                    <a:pt x="34198" y="42599"/>
                  </a:lnTo>
                  <a:lnTo>
                    <a:pt x="32322" y="42687"/>
                  </a:lnTo>
                  <a:lnTo>
                    <a:pt x="30120" y="42745"/>
                  </a:lnTo>
                  <a:lnTo>
                    <a:pt x="28651" y="41832"/>
                  </a:lnTo>
                  <a:lnTo>
                    <a:pt x="27672" y="40270"/>
                  </a:lnTo>
                  <a:lnTo>
                    <a:pt x="26101" y="35471"/>
                  </a:lnTo>
                  <a:lnTo>
                    <a:pt x="25019" y="35077"/>
                  </a:lnTo>
                  <a:lnTo>
                    <a:pt x="23345" y="34815"/>
                  </a:lnTo>
                  <a:lnTo>
                    <a:pt x="21278" y="34640"/>
                  </a:lnTo>
                  <a:lnTo>
                    <a:pt x="19899" y="33570"/>
                  </a:lnTo>
                  <a:lnTo>
                    <a:pt x="18979" y="31905"/>
                  </a:lnTo>
                  <a:lnTo>
                    <a:pt x="18367" y="29842"/>
                  </a:lnTo>
                  <a:lnTo>
                    <a:pt x="18911" y="27515"/>
                  </a:lnTo>
                  <a:lnTo>
                    <a:pt x="20226" y="25011"/>
                  </a:lnTo>
                  <a:lnTo>
                    <a:pt x="24630" y="18699"/>
                  </a:lnTo>
                  <a:lnTo>
                    <a:pt x="24991" y="17228"/>
                  </a:lnTo>
                  <a:lnTo>
                    <a:pt x="25232" y="15295"/>
                  </a:lnTo>
                  <a:lnTo>
                    <a:pt x="25619" y="9900"/>
                  </a:lnTo>
                  <a:lnTo>
                    <a:pt x="26602" y="9457"/>
                  </a:lnTo>
                  <a:lnTo>
                    <a:pt x="28211" y="9162"/>
                  </a:lnTo>
                  <a:lnTo>
                    <a:pt x="33931" y="8606"/>
                  </a:lnTo>
                  <a:lnTo>
                    <a:pt x="34049" y="9548"/>
                  </a:lnTo>
                  <a:lnTo>
                    <a:pt x="34128" y="11128"/>
                  </a:lnTo>
                  <a:lnTo>
                    <a:pt x="34286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289"/>
            <p:cNvSpPr/>
            <p:nvPr/>
          </p:nvSpPr>
          <p:spPr>
            <a:xfrm>
              <a:off x="6878111" y="3403282"/>
              <a:ext cx="55952" cy="42864"/>
            </a:xfrm>
            <a:custGeom>
              <a:avLst/>
              <a:gdLst/>
              <a:ahLst/>
              <a:cxnLst/>
              <a:rect l="0" t="0" r="0" b="0"/>
              <a:pathLst>
                <a:path w="55952" h="42864">
                  <a:moveTo>
                    <a:pt x="34181" y="0"/>
                  </a:moveTo>
                  <a:lnTo>
                    <a:pt x="34181" y="12770"/>
                  </a:lnTo>
                  <a:lnTo>
                    <a:pt x="33229" y="15181"/>
                  </a:lnTo>
                  <a:lnTo>
                    <a:pt x="31641" y="17741"/>
                  </a:lnTo>
                  <a:lnTo>
                    <a:pt x="26800" y="24142"/>
                  </a:lnTo>
                  <a:lnTo>
                    <a:pt x="26403" y="25620"/>
                  </a:lnTo>
                  <a:lnTo>
                    <a:pt x="26138" y="27557"/>
                  </a:lnTo>
                  <a:lnTo>
                    <a:pt x="25713" y="32960"/>
                  </a:lnTo>
                  <a:lnTo>
                    <a:pt x="24726" y="34356"/>
                  </a:lnTo>
                  <a:lnTo>
                    <a:pt x="23115" y="36239"/>
                  </a:lnTo>
                  <a:lnTo>
                    <a:pt x="21088" y="38447"/>
                  </a:lnTo>
                  <a:lnTo>
                    <a:pt x="18785" y="39919"/>
                  </a:lnTo>
                  <a:lnTo>
                    <a:pt x="16297" y="40900"/>
                  </a:lnTo>
                  <a:lnTo>
                    <a:pt x="8922" y="42748"/>
                  </a:lnTo>
                  <a:lnTo>
                    <a:pt x="7817" y="42786"/>
                  </a:lnTo>
                  <a:lnTo>
                    <a:pt x="4048" y="42828"/>
                  </a:lnTo>
                  <a:lnTo>
                    <a:pt x="2662" y="41887"/>
                  </a:lnTo>
                  <a:lnTo>
                    <a:pt x="1739" y="40307"/>
                  </a:lnTo>
                  <a:lnTo>
                    <a:pt x="256" y="35479"/>
                  </a:lnTo>
                  <a:lnTo>
                    <a:pt x="135" y="34130"/>
                  </a:lnTo>
                  <a:lnTo>
                    <a:pt x="53" y="32278"/>
                  </a:lnTo>
                  <a:lnTo>
                    <a:pt x="0" y="30091"/>
                  </a:lnTo>
                  <a:lnTo>
                    <a:pt x="915" y="27681"/>
                  </a:lnTo>
                  <a:lnTo>
                    <a:pt x="2479" y="25122"/>
                  </a:lnTo>
                  <a:lnTo>
                    <a:pt x="4474" y="22463"/>
                  </a:lnTo>
                  <a:lnTo>
                    <a:pt x="5804" y="19738"/>
                  </a:lnTo>
                  <a:lnTo>
                    <a:pt x="6690" y="16968"/>
                  </a:lnTo>
                  <a:lnTo>
                    <a:pt x="7281" y="14170"/>
                  </a:lnTo>
                  <a:lnTo>
                    <a:pt x="8629" y="12304"/>
                  </a:lnTo>
                  <a:lnTo>
                    <a:pt x="10478" y="11060"/>
                  </a:lnTo>
                  <a:lnTo>
                    <a:pt x="12665" y="10231"/>
                  </a:lnTo>
                  <a:lnTo>
                    <a:pt x="15074" y="8726"/>
                  </a:lnTo>
                  <a:lnTo>
                    <a:pt x="17633" y="6770"/>
                  </a:lnTo>
                  <a:lnTo>
                    <a:pt x="20291" y="4513"/>
                  </a:lnTo>
                  <a:lnTo>
                    <a:pt x="23016" y="3009"/>
                  </a:lnTo>
                  <a:lnTo>
                    <a:pt x="25786" y="2006"/>
                  </a:lnTo>
                  <a:lnTo>
                    <a:pt x="32523" y="397"/>
                  </a:lnTo>
                  <a:lnTo>
                    <a:pt x="34029" y="264"/>
                  </a:lnTo>
                  <a:lnTo>
                    <a:pt x="35984" y="176"/>
                  </a:lnTo>
                  <a:lnTo>
                    <a:pt x="40697" y="78"/>
                  </a:lnTo>
                  <a:lnTo>
                    <a:pt x="45967" y="35"/>
                  </a:lnTo>
                  <a:lnTo>
                    <a:pt x="47753" y="976"/>
                  </a:lnTo>
                  <a:lnTo>
                    <a:pt x="48944" y="2555"/>
                  </a:lnTo>
                  <a:lnTo>
                    <a:pt x="49738" y="4561"/>
                  </a:lnTo>
                  <a:lnTo>
                    <a:pt x="51220" y="5899"/>
                  </a:lnTo>
                  <a:lnTo>
                    <a:pt x="53161" y="6790"/>
                  </a:lnTo>
                  <a:lnTo>
                    <a:pt x="55406" y="7384"/>
                  </a:lnTo>
                  <a:lnTo>
                    <a:pt x="55951" y="9685"/>
                  </a:lnTo>
                  <a:lnTo>
                    <a:pt x="55362" y="13124"/>
                  </a:lnTo>
                  <a:lnTo>
                    <a:pt x="52124" y="23230"/>
                  </a:lnTo>
                  <a:lnTo>
                    <a:pt x="50905" y="25012"/>
                  </a:lnTo>
                  <a:lnTo>
                    <a:pt x="49141" y="27152"/>
                  </a:lnTo>
                  <a:lnTo>
                    <a:pt x="47012" y="29531"/>
                  </a:lnTo>
                  <a:lnTo>
                    <a:pt x="42106" y="34715"/>
                  </a:lnTo>
                  <a:lnTo>
                    <a:pt x="35747" y="41253"/>
                  </a:lnTo>
                  <a:lnTo>
                    <a:pt x="34273" y="41790"/>
                  </a:lnTo>
                  <a:lnTo>
                    <a:pt x="32337" y="42148"/>
                  </a:lnTo>
                  <a:lnTo>
                    <a:pt x="26938" y="42721"/>
                  </a:lnTo>
                  <a:lnTo>
                    <a:pt x="25542" y="42768"/>
                  </a:lnTo>
                  <a:lnTo>
                    <a:pt x="18344" y="42850"/>
                  </a:lnTo>
                  <a:lnTo>
                    <a:pt x="17908" y="41902"/>
                  </a:lnTo>
                  <a:lnTo>
                    <a:pt x="17618" y="40317"/>
                  </a:lnTo>
                  <a:lnTo>
                    <a:pt x="17151" y="35480"/>
                  </a:lnTo>
                  <a:lnTo>
                    <a:pt x="17113" y="34131"/>
                  </a:lnTo>
                  <a:lnTo>
                    <a:pt x="17070" y="30092"/>
                  </a:lnTo>
                  <a:lnTo>
                    <a:pt x="18011" y="27681"/>
                  </a:lnTo>
                  <a:lnTo>
                    <a:pt x="19592" y="25122"/>
                  </a:lnTo>
                  <a:lnTo>
                    <a:pt x="21597" y="22463"/>
                  </a:lnTo>
                  <a:lnTo>
                    <a:pt x="23887" y="19738"/>
                  </a:lnTo>
                  <a:lnTo>
                    <a:pt x="26366" y="16968"/>
                  </a:lnTo>
                  <a:lnTo>
                    <a:pt x="32637" y="10231"/>
                  </a:lnTo>
                  <a:lnTo>
                    <a:pt x="41427" y="1338"/>
                  </a:lnTo>
                  <a:lnTo>
                    <a:pt x="42822" y="891"/>
                  </a:lnTo>
                  <a:lnTo>
                    <a:pt x="44704" y="595"/>
                  </a:lnTo>
                  <a:lnTo>
                    <a:pt x="50938" y="35"/>
                  </a:lnTo>
                  <a:lnTo>
                    <a:pt x="51068" y="976"/>
                  </a:lnTo>
                  <a:lnTo>
                    <a:pt x="51154" y="2555"/>
                  </a:lnTo>
                  <a:lnTo>
                    <a:pt x="51211" y="4561"/>
                  </a:lnTo>
                  <a:lnTo>
                    <a:pt x="50297" y="6851"/>
                  </a:lnTo>
                  <a:lnTo>
                    <a:pt x="48735" y="9330"/>
                  </a:lnTo>
                  <a:lnTo>
                    <a:pt x="46742" y="11935"/>
                  </a:lnTo>
                  <a:lnTo>
                    <a:pt x="43507" y="14624"/>
                  </a:lnTo>
                  <a:lnTo>
                    <a:pt x="39446" y="17370"/>
                  </a:lnTo>
                  <a:lnTo>
                    <a:pt x="34833" y="20152"/>
                  </a:lnTo>
                  <a:lnTo>
                    <a:pt x="31758" y="22960"/>
                  </a:lnTo>
                  <a:lnTo>
                    <a:pt x="29709" y="25784"/>
                  </a:lnTo>
                  <a:lnTo>
                    <a:pt x="28342" y="28619"/>
                  </a:lnTo>
                  <a:lnTo>
                    <a:pt x="26479" y="31462"/>
                  </a:lnTo>
                  <a:lnTo>
                    <a:pt x="24283" y="34310"/>
                  </a:lnTo>
                  <a:lnTo>
                    <a:pt x="17036" y="428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290"/>
            <p:cNvSpPr/>
            <p:nvPr/>
          </p:nvSpPr>
          <p:spPr>
            <a:xfrm>
              <a:off x="6389370" y="3377565"/>
              <a:ext cx="633130" cy="505778"/>
            </a:xfrm>
            <a:custGeom>
              <a:avLst/>
              <a:gdLst/>
              <a:ahLst/>
              <a:cxnLst/>
              <a:rect l="0" t="0" r="0" b="0"/>
              <a:pathLst>
                <a:path w="633130" h="505778">
                  <a:moveTo>
                    <a:pt x="0" y="505777"/>
                  </a:moveTo>
                  <a:lnTo>
                    <a:pt x="0" y="498396"/>
                  </a:lnTo>
                  <a:lnTo>
                    <a:pt x="6843" y="490596"/>
                  </a:lnTo>
                  <a:lnTo>
                    <a:pt x="11931" y="485378"/>
                  </a:lnTo>
                  <a:lnTo>
                    <a:pt x="14622" y="483605"/>
                  </a:lnTo>
                  <a:lnTo>
                    <a:pt x="33170" y="475976"/>
                  </a:lnTo>
                  <a:lnTo>
                    <a:pt x="37353" y="472575"/>
                  </a:lnTo>
                  <a:lnTo>
                    <a:pt x="48744" y="459638"/>
                  </a:lnTo>
                  <a:lnTo>
                    <a:pt x="63761" y="449350"/>
                  </a:lnTo>
                  <a:lnTo>
                    <a:pt x="83362" y="437340"/>
                  </a:lnTo>
                  <a:lnTo>
                    <a:pt x="96137" y="426127"/>
                  </a:lnTo>
                  <a:lnTo>
                    <a:pt x="106545" y="417037"/>
                  </a:lnTo>
                  <a:lnTo>
                    <a:pt x="123114" y="405612"/>
                  </a:lnTo>
                  <a:lnTo>
                    <a:pt x="139136" y="390585"/>
                  </a:lnTo>
                  <a:lnTo>
                    <a:pt x="146928" y="379651"/>
                  </a:lnTo>
                  <a:lnTo>
                    <a:pt x="156107" y="368441"/>
                  </a:lnTo>
                  <a:lnTo>
                    <a:pt x="166536" y="358061"/>
                  </a:lnTo>
                  <a:lnTo>
                    <a:pt x="183117" y="345910"/>
                  </a:lnTo>
                  <a:lnTo>
                    <a:pt x="200095" y="330668"/>
                  </a:lnTo>
                  <a:lnTo>
                    <a:pt x="217191" y="315040"/>
                  </a:lnTo>
                  <a:lnTo>
                    <a:pt x="233369" y="303001"/>
                  </a:lnTo>
                  <a:lnTo>
                    <a:pt x="245570" y="288744"/>
                  </a:lnTo>
                  <a:lnTo>
                    <a:pt x="260827" y="278064"/>
                  </a:lnTo>
                  <a:lnTo>
                    <a:pt x="280509" y="265922"/>
                  </a:lnTo>
                  <a:lnTo>
                    <a:pt x="293298" y="254687"/>
                  </a:lnTo>
                  <a:lnTo>
                    <a:pt x="303710" y="245591"/>
                  </a:lnTo>
                  <a:lnTo>
                    <a:pt x="320281" y="235116"/>
                  </a:lnTo>
                  <a:lnTo>
                    <a:pt x="336303" y="225979"/>
                  </a:lnTo>
                  <a:lnTo>
                    <a:pt x="353274" y="214359"/>
                  </a:lnTo>
                  <a:lnTo>
                    <a:pt x="366611" y="205753"/>
                  </a:lnTo>
                  <a:lnTo>
                    <a:pt x="379136" y="197171"/>
                  </a:lnTo>
                  <a:lnTo>
                    <a:pt x="384202" y="194312"/>
                  </a:lnTo>
                  <a:lnTo>
                    <a:pt x="392371" y="186056"/>
                  </a:lnTo>
                  <a:lnTo>
                    <a:pt x="402325" y="173238"/>
                  </a:lnTo>
                  <a:lnTo>
                    <a:pt x="405377" y="169784"/>
                  </a:lnTo>
                  <a:lnTo>
                    <a:pt x="423009" y="157397"/>
                  </a:lnTo>
                  <a:lnTo>
                    <a:pt x="439193" y="145779"/>
                  </a:lnTo>
                  <a:lnTo>
                    <a:pt x="452393" y="137173"/>
                  </a:lnTo>
                  <a:lnTo>
                    <a:pt x="469326" y="122874"/>
                  </a:lnTo>
                  <a:lnTo>
                    <a:pt x="478782" y="117158"/>
                  </a:lnTo>
                  <a:lnTo>
                    <a:pt x="486794" y="108902"/>
                  </a:lnTo>
                  <a:lnTo>
                    <a:pt x="490265" y="104034"/>
                  </a:lnTo>
                  <a:lnTo>
                    <a:pt x="499200" y="96084"/>
                  </a:lnTo>
                  <a:lnTo>
                    <a:pt x="520151" y="80245"/>
                  </a:lnTo>
                  <a:lnTo>
                    <a:pt x="529946" y="74399"/>
                  </a:lnTo>
                  <a:lnTo>
                    <a:pt x="533319" y="71507"/>
                  </a:lnTo>
                  <a:lnTo>
                    <a:pt x="535569" y="68626"/>
                  </a:lnTo>
                  <a:lnTo>
                    <a:pt x="537069" y="65753"/>
                  </a:lnTo>
                  <a:lnTo>
                    <a:pt x="543814" y="60021"/>
                  </a:lnTo>
                  <a:lnTo>
                    <a:pt x="558322" y="51439"/>
                  </a:lnTo>
                  <a:lnTo>
                    <a:pt x="572146" y="42863"/>
                  </a:lnTo>
                  <a:lnTo>
                    <a:pt x="575741" y="40005"/>
                  </a:lnTo>
                  <a:lnTo>
                    <a:pt x="582275" y="36830"/>
                  </a:lnTo>
                  <a:lnTo>
                    <a:pt x="585350" y="35983"/>
                  </a:lnTo>
                  <a:lnTo>
                    <a:pt x="591308" y="32502"/>
                  </a:lnTo>
                  <a:lnTo>
                    <a:pt x="608630" y="16988"/>
                  </a:lnTo>
                  <a:lnTo>
                    <a:pt x="611494" y="14183"/>
                  </a:lnTo>
                  <a:lnTo>
                    <a:pt x="614355" y="12312"/>
                  </a:lnTo>
                  <a:lnTo>
                    <a:pt x="620075" y="10234"/>
                  </a:lnTo>
                  <a:lnTo>
                    <a:pt x="621980" y="8728"/>
                  </a:lnTo>
                  <a:lnTo>
                    <a:pt x="623251" y="6771"/>
                  </a:lnTo>
                  <a:lnTo>
                    <a:pt x="625290" y="1337"/>
                  </a:lnTo>
                  <a:lnTo>
                    <a:pt x="626410" y="891"/>
                  </a:lnTo>
                  <a:lnTo>
                    <a:pt x="633129" y="117"/>
                  </a:lnTo>
                  <a:lnTo>
                    <a:pt x="62579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291"/>
            <p:cNvSpPr/>
            <p:nvPr/>
          </p:nvSpPr>
          <p:spPr>
            <a:xfrm>
              <a:off x="6963727" y="3275921"/>
              <a:ext cx="188562" cy="221659"/>
            </a:xfrm>
            <a:custGeom>
              <a:avLst/>
              <a:gdLst/>
              <a:ahLst/>
              <a:cxnLst/>
              <a:rect l="0" t="0" r="0" b="0"/>
              <a:pathLst>
                <a:path w="188562" h="221659">
                  <a:moveTo>
                    <a:pt x="0" y="58781"/>
                  </a:moveTo>
                  <a:lnTo>
                    <a:pt x="27781" y="58781"/>
                  </a:lnTo>
                  <a:lnTo>
                    <a:pt x="30903" y="57829"/>
                  </a:lnTo>
                  <a:lnTo>
                    <a:pt x="33937" y="56241"/>
                  </a:lnTo>
                  <a:lnTo>
                    <a:pt x="36913" y="54230"/>
                  </a:lnTo>
                  <a:lnTo>
                    <a:pt x="42758" y="51996"/>
                  </a:lnTo>
                  <a:lnTo>
                    <a:pt x="45651" y="51400"/>
                  </a:lnTo>
                  <a:lnTo>
                    <a:pt x="51404" y="48198"/>
                  </a:lnTo>
                  <a:lnTo>
                    <a:pt x="54272" y="46011"/>
                  </a:lnTo>
                  <a:lnTo>
                    <a:pt x="58089" y="43600"/>
                  </a:lnTo>
                  <a:lnTo>
                    <a:pt x="62538" y="41040"/>
                  </a:lnTo>
                  <a:lnTo>
                    <a:pt x="67410" y="38382"/>
                  </a:lnTo>
                  <a:lnTo>
                    <a:pt x="72562" y="36609"/>
                  </a:lnTo>
                  <a:lnTo>
                    <a:pt x="77903" y="35427"/>
                  </a:lnTo>
                  <a:lnTo>
                    <a:pt x="83367" y="34639"/>
                  </a:lnTo>
                  <a:lnTo>
                    <a:pt x="87963" y="33162"/>
                  </a:lnTo>
                  <a:lnTo>
                    <a:pt x="91980" y="31224"/>
                  </a:lnTo>
                  <a:lnTo>
                    <a:pt x="95610" y="28979"/>
                  </a:lnTo>
                  <a:lnTo>
                    <a:pt x="100888" y="26531"/>
                  </a:lnTo>
                  <a:lnTo>
                    <a:pt x="107263" y="23946"/>
                  </a:lnTo>
                  <a:lnTo>
                    <a:pt x="114371" y="21270"/>
                  </a:lnTo>
                  <a:lnTo>
                    <a:pt x="120063" y="19486"/>
                  </a:lnTo>
                  <a:lnTo>
                    <a:pt x="124810" y="18297"/>
                  </a:lnTo>
                  <a:lnTo>
                    <a:pt x="128926" y="17504"/>
                  </a:lnTo>
                  <a:lnTo>
                    <a:pt x="133576" y="16023"/>
                  </a:lnTo>
                  <a:lnTo>
                    <a:pt x="138581" y="14083"/>
                  </a:lnTo>
                  <a:lnTo>
                    <a:pt x="143822" y="11838"/>
                  </a:lnTo>
                  <a:lnTo>
                    <a:pt x="148269" y="10340"/>
                  </a:lnTo>
                  <a:lnTo>
                    <a:pt x="152186" y="9342"/>
                  </a:lnTo>
                  <a:lnTo>
                    <a:pt x="155750" y="8677"/>
                  </a:lnTo>
                  <a:lnTo>
                    <a:pt x="159078" y="8233"/>
                  </a:lnTo>
                  <a:lnTo>
                    <a:pt x="162250" y="7938"/>
                  </a:lnTo>
                  <a:lnTo>
                    <a:pt x="165316" y="7740"/>
                  </a:lnTo>
                  <a:lnTo>
                    <a:pt x="167361" y="6656"/>
                  </a:lnTo>
                  <a:lnTo>
                    <a:pt x="168724" y="4981"/>
                  </a:lnTo>
                  <a:lnTo>
                    <a:pt x="169632" y="2912"/>
                  </a:lnTo>
                  <a:lnTo>
                    <a:pt x="171191" y="1532"/>
                  </a:lnTo>
                  <a:lnTo>
                    <a:pt x="173183" y="613"/>
                  </a:lnTo>
                  <a:lnTo>
                    <a:pt x="175462" y="0"/>
                  </a:lnTo>
                  <a:lnTo>
                    <a:pt x="176982" y="544"/>
                  </a:lnTo>
                  <a:lnTo>
                    <a:pt x="177996" y="1859"/>
                  </a:lnTo>
                  <a:lnTo>
                    <a:pt x="178671" y="3688"/>
                  </a:lnTo>
                  <a:lnTo>
                    <a:pt x="180074" y="4907"/>
                  </a:lnTo>
                  <a:lnTo>
                    <a:pt x="181962" y="5720"/>
                  </a:lnTo>
                  <a:lnTo>
                    <a:pt x="188206" y="7251"/>
                  </a:lnTo>
                  <a:lnTo>
                    <a:pt x="188519" y="14171"/>
                  </a:lnTo>
                  <a:lnTo>
                    <a:pt x="188561" y="19270"/>
                  </a:lnTo>
                  <a:lnTo>
                    <a:pt x="187620" y="21962"/>
                  </a:lnTo>
                  <a:lnTo>
                    <a:pt x="184034" y="27495"/>
                  </a:lnTo>
                  <a:lnTo>
                    <a:pt x="181744" y="31256"/>
                  </a:lnTo>
                  <a:lnTo>
                    <a:pt x="179265" y="35669"/>
                  </a:lnTo>
                  <a:lnTo>
                    <a:pt x="173971" y="45651"/>
                  </a:lnTo>
                  <a:lnTo>
                    <a:pt x="168443" y="56438"/>
                  </a:lnTo>
                  <a:lnTo>
                    <a:pt x="164683" y="61982"/>
                  </a:lnTo>
                  <a:lnTo>
                    <a:pt x="160271" y="67582"/>
                  </a:lnTo>
                  <a:lnTo>
                    <a:pt x="155426" y="73221"/>
                  </a:lnTo>
                  <a:lnTo>
                    <a:pt x="151241" y="77933"/>
                  </a:lnTo>
                  <a:lnTo>
                    <a:pt x="144054" y="85708"/>
                  </a:lnTo>
                  <a:lnTo>
                    <a:pt x="140803" y="90067"/>
                  </a:lnTo>
                  <a:lnTo>
                    <a:pt x="137684" y="94879"/>
                  </a:lnTo>
                  <a:lnTo>
                    <a:pt x="134652" y="99991"/>
                  </a:lnTo>
                  <a:lnTo>
                    <a:pt x="131677" y="105305"/>
                  </a:lnTo>
                  <a:lnTo>
                    <a:pt x="125834" y="116288"/>
                  </a:lnTo>
                  <a:lnTo>
                    <a:pt x="117188" y="133182"/>
                  </a:lnTo>
                  <a:lnTo>
                    <a:pt x="113368" y="137909"/>
                  </a:lnTo>
                  <a:lnTo>
                    <a:pt x="108917" y="142013"/>
                  </a:lnTo>
                  <a:lnTo>
                    <a:pt x="104043" y="145702"/>
                  </a:lnTo>
                  <a:lnTo>
                    <a:pt x="99842" y="150066"/>
                  </a:lnTo>
                  <a:lnTo>
                    <a:pt x="96089" y="154880"/>
                  </a:lnTo>
                  <a:lnTo>
                    <a:pt x="92634" y="159994"/>
                  </a:lnTo>
                  <a:lnTo>
                    <a:pt x="89378" y="164356"/>
                  </a:lnTo>
                  <a:lnTo>
                    <a:pt x="86256" y="168217"/>
                  </a:lnTo>
                  <a:lnTo>
                    <a:pt x="83222" y="171744"/>
                  </a:lnTo>
                  <a:lnTo>
                    <a:pt x="80246" y="176000"/>
                  </a:lnTo>
                  <a:lnTo>
                    <a:pt x="77310" y="180742"/>
                  </a:lnTo>
                  <a:lnTo>
                    <a:pt x="74399" y="185808"/>
                  </a:lnTo>
                  <a:lnTo>
                    <a:pt x="72460" y="190138"/>
                  </a:lnTo>
                  <a:lnTo>
                    <a:pt x="71167" y="193978"/>
                  </a:lnTo>
                  <a:lnTo>
                    <a:pt x="70304" y="197490"/>
                  </a:lnTo>
                  <a:lnTo>
                    <a:pt x="66807" y="203932"/>
                  </a:lnTo>
                  <a:lnTo>
                    <a:pt x="61351" y="211278"/>
                  </a:lnTo>
                  <a:lnTo>
                    <a:pt x="60604" y="214822"/>
                  </a:lnTo>
                  <a:lnTo>
                    <a:pt x="60007" y="2216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292"/>
            <p:cNvSpPr/>
            <p:nvPr/>
          </p:nvSpPr>
          <p:spPr>
            <a:xfrm>
              <a:off x="5806440" y="3308985"/>
              <a:ext cx="565786" cy="600076"/>
            </a:xfrm>
            <a:custGeom>
              <a:avLst/>
              <a:gdLst/>
              <a:ahLst/>
              <a:cxnLst/>
              <a:rect l="0" t="0" r="0" b="0"/>
              <a:pathLst>
                <a:path w="565786" h="600076">
                  <a:moveTo>
                    <a:pt x="565785" y="600075"/>
                  </a:moveTo>
                  <a:lnTo>
                    <a:pt x="565785" y="595524"/>
                  </a:lnTo>
                  <a:lnTo>
                    <a:pt x="564832" y="594183"/>
                  </a:lnTo>
                  <a:lnTo>
                    <a:pt x="563245" y="593289"/>
                  </a:lnTo>
                  <a:lnTo>
                    <a:pt x="561234" y="592694"/>
                  </a:lnTo>
                  <a:lnTo>
                    <a:pt x="559893" y="591344"/>
                  </a:lnTo>
                  <a:lnTo>
                    <a:pt x="558999" y="589492"/>
                  </a:lnTo>
                  <a:lnTo>
                    <a:pt x="557317" y="583314"/>
                  </a:lnTo>
                  <a:lnTo>
                    <a:pt x="539979" y="565698"/>
                  </a:lnTo>
                  <a:lnTo>
                    <a:pt x="518758" y="544476"/>
                  </a:lnTo>
                  <a:lnTo>
                    <a:pt x="516336" y="543006"/>
                  </a:lnTo>
                  <a:lnTo>
                    <a:pt x="511105" y="541373"/>
                  </a:lnTo>
                  <a:lnTo>
                    <a:pt x="509329" y="539985"/>
                  </a:lnTo>
                  <a:lnTo>
                    <a:pt x="508145" y="538108"/>
                  </a:lnTo>
                  <a:lnTo>
                    <a:pt x="507356" y="535903"/>
                  </a:lnTo>
                  <a:lnTo>
                    <a:pt x="503939" y="530914"/>
                  </a:lnTo>
                  <a:lnTo>
                    <a:pt x="501694" y="528250"/>
                  </a:lnTo>
                  <a:lnTo>
                    <a:pt x="499245" y="526474"/>
                  </a:lnTo>
                  <a:lnTo>
                    <a:pt x="493984" y="524501"/>
                  </a:lnTo>
                  <a:lnTo>
                    <a:pt x="492200" y="523022"/>
                  </a:lnTo>
                  <a:lnTo>
                    <a:pt x="491011" y="521084"/>
                  </a:lnTo>
                  <a:lnTo>
                    <a:pt x="490218" y="518839"/>
                  </a:lnTo>
                  <a:lnTo>
                    <a:pt x="486797" y="513805"/>
                  </a:lnTo>
                  <a:lnTo>
                    <a:pt x="484551" y="511129"/>
                  </a:lnTo>
                  <a:lnTo>
                    <a:pt x="482102" y="509345"/>
                  </a:lnTo>
                  <a:lnTo>
                    <a:pt x="474103" y="505882"/>
                  </a:lnTo>
                  <a:lnTo>
                    <a:pt x="458573" y="495256"/>
                  </a:lnTo>
                  <a:lnTo>
                    <a:pt x="454305" y="493048"/>
                  </a:lnTo>
                  <a:lnTo>
                    <a:pt x="451460" y="490624"/>
                  </a:lnTo>
                  <a:lnTo>
                    <a:pt x="449563" y="488055"/>
                  </a:lnTo>
                  <a:lnTo>
                    <a:pt x="446503" y="482661"/>
                  </a:lnTo>
                  <a:lnTo>
                    <a:pt x="440378" y="474268"/>
                  </a:lnTo>
                  <a:lnTo>
                    <a:pt x="438611" y="468596"/>
                  </a:lnTo>
                  <a:lnTo>
                    <a:pt x="437187" y="466702"/>
                  </a:lnTo>
                  <a:lnTo>
                    <a:pt x="435285" y="465440"/>
                  </a:lnTo>
                  <a:lnTo>
                    <a:pt x="433065" y="464598"/>
                  </a:lnTo>
                  <a:lnTo>
                    <a:pt x="425390" y="458863"/>
                  </a:lnTo>
                  <a:lnTo>
                    <a:pt x="413310" y="448391"/>
                  </a:lnTo>
                  <a:lnTo>
                    <a:pt x="397210" y="438859"/>
                  </a:lnTo>
                  <a:lnTo>
                    <a:pt x="379881" y="422672"/>
                  </a:lnTo>
                  <a:lnTo>
                    <a:pt x="357180" y="400040"/>
                  </a:lnTo>
                  <a:lnTo>
                    <a:pt x="355278" y="397186"/>
                  </a:lnTo>
                  <a:lnTo>
                    <a:pt x="351647" y="388618"/>
                  </a:lnTo>
                  <a:lnTo>
                    <a:pt x="342370" y="377189"/>
                  </a:lnTo>
                  <a:lnTo>
                    <a:pt x="325708" y="360044"/>
                  </a:lnTo>
                  <a:lnTo>
                    <a:pt x="262890" y="297180"/>
                  </a:lnTo>
                  <a:lnTo>
                    <a:pt x="248602" y="276107"/>
                  </a:lnTo>
                  <a:lnTo>
                    <a:pt x="234314" y="260267"/>
                  </a:lnTo>
                  <a:lnTo>
                    <a:pt x="185737" y="211455"/>
                  </a:lnTo>
                  <a:lnTo>
                    <a:pt x="171450" y="190382"/>
                  </a:lnTo>
                  <a:lnTo>
                    <a:pt x="157162" y="174543"/>
                  </a:lnTo>
                  <a:lnTo>
                    <a:pt x="108585" y="125730"/>
                  </a:lnTo>
                  <a:lnTo>
                    <a:pt x="106680" y="122872"/>
                  </a:lnTo>
                  <a:lnTo>
                    <a:pt x="103046" y="114300"/>
                  </a:lnTo>
                  <a:lnTo>
                    <a:pt x="93768" y="102869"/>
                  </a:lnTo>
                  <a:lnTo>
                    <a:pt x="77105" y="85725"/>
                  </a:lnTo>
                  <a:lnTo>
                    <a:pt x="48576" y="57149"/>
                  </a:lnTo>
                  <a:lnTo>
                    <a:pt x="46672" y="54292"/>
                  </a:lnTo>
                  <a:lnTo>
                    <a:pt x="43039" y="45720"/>
                  </a:lnTo>
                  <a:lnTo>
                    <a:pt x="33760" y="34290"/>
                  </a:lnTo>
                  <a:lnTo>
                    <a:pt x="31079" y="31432"/>
                  </a:lnTo>
                  <a:lnTo>
                    <a:pt x="29292" y="28575"/>
                  </a:lnTo>
                  <a:lnTo>
                    <a:pt x="25824" y="20002"/>
                  </a:lnTo>
                  <a:lnTo>
                    <a:pt x="21637" y="14287"/>
                  </a:lnTo>
                  <a:lnTo>
                    <a:pt x="19187" y="12382"/>
                  </a:lnTo>
                  <a:lnTo>
                    <a:pt x="16601" y="11112"/>
                  </a:lnTo>
                  <a:lnTo>
                    <a:pt x="10158" y="9074"/>
                  </a:lnTo>
                  <a:lnTo>
                    <a:pt x="9629" y="7954"/>
                  </a:lnTo>
                  <a:lnTo>
                    <a:pt x="8711" y="1235"/>
                  </a:lnTo>
                  <a:lnTo>
                    <a:pt x="7712" y="823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293"/>
            <p:cNvSpPr/>
            <p:nvPr/>
          </p:nvSpPr>
          <p:spPr>
            <a:xfrm>
              <a:off x="5772151" y="3223295"/>
              <a:ext cx="120015" cy="231273"/>
            </a:xfrm>
            <a:custGeom>
              <a:avLst/>
              <a:gdLst/>
              <a:ahLst/>
              <a:cxnLst/>
              <a:rect l="0" t="0" r="0" b="0"/>
              <a:pathLst>
                <a:path w="120015" h="231273">
                  <a:moveTo>
                    <a:pt x="25716" y="25682"/>
                  </a:moveTo>
                  <a:lnTo>
                    <a:pt x="17174" y="25682"/>
                  </a:lnTo>
                  <a:lnTo>
                    <a:pt x="17144" y="54375"/>
                  </a:lnTo>
                  <a:lnTo>
                    <a:pt x="18096" y="57193"/>
                  </a:lnTo>
                  <a:lnTo>
                    <a:pt x="21694" y="62864"/>
                  </a:lnTo>
                  <a:lnTo>
                    <a:pt x="23929" y="68560"/>
                  </a:lnTo>
                  <a:lnTo>
                    <a:pt x="24525" y="71412"/>
                  </a:lnTo>
                  <a:lnTo>
                    <a:pt x="23969" y="75219"/>
                  </a:lnTo>
                  <a:lnTo>
                    <a:pt x="22647" y="79662"/>
                  </a:lnTo>
                  <a:lnTo>
                    <a:pt x="20812" y="84529"/>
                  </a:lnTo>
                  <a:lnTo>
                    <a:pt x="20542" y="88726"/>
                  </a:lnTo>
                  <a:lnTo>
                    <a:pt x="21314" y="92476"/>
                  </a:lnTo>
                  <a:lnTo>
                    <a:pt x="22781" y="95929"/>
                  </a:lnTo>
                  <a:lnTo>
                    <a:pt x="22807" y="101088"/>
                  </a:lnTo>
                  <a:lnTo>
                    <a:pt x="21872" y="107386"/>
                  </a:lnTo>
                  <a:lnTo>
                    <a:pt x="20295" y="114441"/>
                  </a:lnTo>
                  <a:lnTo>
                    <a:pt x="20198" y="121050"/>
                  </a:lnTo>
                  <a:lnTo>
                    <a:pt x="21084" y="127360"/>
                  </a:lnTo>
                  <a:lnTo>
                    <a:pt x="22629" y="133473"/>
                  </a:lnTo>
                  <a:lnTo>
                    <a:pt x="23658" y="139452"/>
                  </a:lnTo>
                  <a:lnTo>
                    <a:pt x="24344" y="145344"/>
                  </a:lnTo>
                  <a:lnTo>
                    <a:pt x="24801" y="151177"/>
                  </a:lnTo>
                  <a:lnTo>
                    <a:pt x="25106" y="156970"/>
                  </a:lnTo>
                  <a:lnTo>
                    <a:pt x="25445" y="168487"/>
                  </a:lnTo>
                  <a:lnTo>
                    <a:pt x="25700" y="201714"/>
                  </a:lnTo>
                  <a:lnTo>
                    <a:pt x="25716" y="231272"/>
                  </a:lnTo>
                  <a:lnTo>
                    <a:pt x="23176" y="228815"/>
                  </a:lnTo>
                  <a:lnTo>
                    <a:pt x="18335" y="224028"/>
                  </a:lnTo>
                  <a:lnTo>
                    <a:pt x="17673" y="220833"/>
                  </a:lnTo>
                  <a:lnTo>
                    <a:pt x="17379" y="215286"/>
                  </a:lnTo>
                  <a:lnTo>
                    <a:pt x="17214" y="201453"/>
                  </a:lnTo>
                  <a:lnTo>
                    <a:pt x="17153" y="174089"/>
                  </a:lnTo>
                  <a:lnTo>
                    <a:pt x="16198" y="168435"/>
                  </a:lnTo>
                  <a:lnTo>
                    <a:pt x="14608" y="162761"/>
                  </a:lnTo>
                  <a:lnTo>
                    <a:pt x="12596" y="157073"/>
                  </a:lnTo>
                  <a:lnTo>
                    <a:pt x="11254" y="151376"/>
                  </a:lnTo>
                  <a:lnTo>
                    <a:pt x="10360" y="145673"/>
                  </a:lnTo>
                  <a:lnTo>
                    <a:pt x="9763" y="139966"/>
                  </a:lnTo>
                  <a:lnTo>
                    <a:pt x="9366" y="134256"/>
                  </a:lnTo>
                  <a:lnTo>
                    <a:pt x="9101" y="128545"/>
                  </a:lnTo>
                  <a:lnTo>
                    <a:pt x="8925" y="122832"/>
                  </a:lnTo>
                  <a:lnTo>
                    <a:pt x="7854" y="117119"/>
                  </a:lnTo>
                  <a:lnTo>
                    <a:pt x="6188" y="111405"/>
                  </a:lnTo>
                  <a:lnTo>
                    <a:pt x="4125" y="105690"/>
                  </a:lnTo>
                  <a:lnTo>
                    <a:pt x="2749" y="99976"/>
                  </a:lnTo>
                  <a:lnTo>
                    <a:pt x="1832" y="94262"/>
                  </a:lnTo>
                  <a:lnTo>
                    <a:pt x="1221" y="88547"/>
                  </a:lnTo>
                  <a:lnTo>
                    <a:pt x="814" y="82832"/>
                  </a:lnTo>
                  <a:lnTo>
                    <a:pt x="542" y="77117"/>
                  </a:lnTo>
                  <a:lnTo>
                    <a:pt x="240" y="65687"/>
                  </a:lnTo>
                  <a:lnTo>
                    <a:pt x="0" y="10628"/>
                  </a:lnTo>
                  <a:lnTo>
                    <a:pt x="2539" y="6926"/>
                  </a:lnTo>
                  <a:lnTo>
                    <a:pt x="7379" y="1340"/>
                  </a:lnTo>
                  <a:lnTo>
                    <a:pt x="8729" y="881"/>
                  </a:lnTo>
                  <a:lnTo>
                    <a:pt x="10582" y="576"/>
                  </a:lnTo>
                  <a:lnTo>
                    <a:pt x="12769" y="372"/>
                  </a:lnTo>
                  <a:lnTo>
                    <a:pt x="15180" y="236"/>
                  </a:lnTo>
                  <a:lnTo>
                    <a:pt x="24140" y="0"/>
                  </a:lnTo>
                  <a:lnTo>
                    <a:pt x="27556" y="2521"/>
                  </a:lnTo>
                  <a:lnTo>
                    <a:pt x="29800" y="4526"/>
                  </a:lnTo>
                  <a:lnTo>
                    <a:pt x="32249" y="5863"/>
                  </a:lnTo>
                  <a:lnTo>
                    <a:pt x="34834" y="6754"/>
                  </a:lnTo>
                  <a:lnTo>
                    <a:pt x="37509" y="7349"/>
                  </a:lnTo>
                  <a:lnTo>
                    <a:pt x="41198" y="8697"/>
                  </a:lnTo>
                  <a:lnTo>
                    <a:pt x="45562" y="10549"/>
                  </a:lnTo>
                  <a:lnTo>
                    <a:pt x="50377" y="12736"/>
                  </a:lnTo>
                  <a:lnTo>
                    <a:pt x="54539" y="14194"/>
                  </a:lnTo>
                  <a:lnTo>
                    <a:pt x="58267" y="15166"/>
                  </a:lnTo>
                  <a:lnTo>
                    <a:pt x="61704" y="15814"/>
                  </a:lnTo>
                  <a:lnTo>
                    <a:pt x="65901" y="17198"/>
                  </a:lnTo>
                  <a:lnTo>
                    <a:pt x="70603" y="19074"/>
                  </a:lnTo>
                  <a:lnTo>
                    <a:pt x="75643" y="21276"/>
                  </a:lnTo>
                  <a:lnTo>
                    <a:pt x="79956" y="22745"/>
                  </a:lnTo>
                  <a:lnTo>
                    <a:pt x="83783" y="23724"/>
                  </a:lnTo>
                  <a:lnTo>
                    <a:pt x="87288" y="24377"/>
                  </a:lnTo>
                  <a:lnTo>
                    <a:pt x="91529" y="25765"/>
                  </a:lnTo>
                  <a:lnTo>
                    <a:pt x="96261" y="27642"/>
                  </a:lnTo>
                  <a:lnTo>
                    <a:pt x="101321" y="29846"/>
                  </a:lnTo>
                  <a:lnTo>
                    <a:pt x="105647" y="31316"/>
                  </a:lnTo>
                  <a:lnTo>
                    <a:pt x="109484" y="32295"/>
                  </a:lnTo>
                  <a:lnTo>
                    <a:pt x="120014" y="3425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6803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equations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y=|x-3|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  <p:sp>
        <p:nvSpPr>
          <p:cNvPr id="3" name="SMARTPenAnnotation206"/>
          <p:cNvSpPr/>
          <p:nvPr/>
        </p:nvSpPr>
        <p:spPr>
          <a:xfrm>
            <a:off x="2763202" y="1294447"/>
            <a:ext cx="257176" cy="240031"/>
          </a:xfrm>
          <a:custGeom>
            <a:avLst/>
            <a:gdLst/>
            <a:ahLst/>
            <a:cxnLst/>
            <a:rect l="0" t="0" r="0" b="0"/>
            <a:pathLst>
              <a:path w="257176" h="240031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20" y="12770"/>
                </a:lnTo>
                <a:lnTo>
                  <a:pt x="9290" y="14229"/>
                </a:lnTo>
                <a:lnTo>
                  <a:pt x="10956" y="15201"/>
                </a:lnTo>
                <a:lnTo>
                  <a:pt x="13019" y="15849"/>
                </a:lnTo>
                <a:lnTo>
                  <a:pt x="17851" y="19109"/>
                </a:lnTo>
                <a:lnTo>
                  <a:pt x="23174" y="23733"/>
                </a:lnTo>
                <a:lnTo>
                  <a:pt x="28714" y="28963"/>
                </a:lnTo>
                <a:lnTo>
                  <a:pt x="37189" y="37262"/>
                </a:lnTo>
                <a:lnTo>
                  <a:pt x="40033" y="41034"/>
                </a:lnTo>
                <a:lnTo>
                  <a:pt x="42881" y="45454"/>
                </a:lnTo>
                <a:lnTo>
                  <a:pt x="45732" y="50305"/>
                </a:lnTo>
                <a:lnTo>
                  <a:pt x="48586" y="54492"/>
                </a:lnTo>
                <a:lnTo>
                  <a:pt x="54296" y="61684"/>
                </a:lnTo>
                <a:lnTo>
                  <a:pt x="58105" y="65887"/>
                </a:lnTo>
                <a:lnTo>
                  <a:pt x="67417" y="75638"/>
                </a:lnTo>
                <a:lnTo>
                  <a:pt x="138718" y="147291"/>
                </a:lnTo>
                <a:lnTo>
                  <a:pt x="142009" y="151534"/>
                </a:lnTo>
                <a:lnTo>
                  <a:pt x="145155" y="156268"/>
                </a:lnTo>
                <a:lnTo>
                  <a:pt x="148205" y="161329"/>
                </a:lnTo>
                <a:lnTo>
                  <a:pt x="152143" y="165655"/>
                </a:lnTo>
                <a:lnTo>
                  <a:pt x="156674" y="169492"/>
                </a:lnTo>
                <a:lnTo>
                  <a:pt x="161599" y="173002"/>
                </a:lnTo>
                <a:lnTo>
                  <a:pt x="169612" y="179442"/>
                </a:lnTo>
                <a:lnTo>
                  <a:pt x="173082" y="182493"/>
                </a:lnTo>
                <a:lnTo>
                  <a:pt x="178253" y="185480"/>
                </a:lnTo>
                <a:lnTo>
                  <a:pt x="184558" y="188423"/>
                </a:lnTo>
                <a:lnTo>
                  <a:pt x="191619" y="191338"/>
                </a:lnTo>
                <a:lnTo>
                  <a:pt x="197278" y="194234"/>
                </a:lnTo>
                <a:lnTo>
                  <a:pt x="202004" y="197117"/>
                </a:lnTo>
                <a:lnTo>
                  <a:pt x="209794" y="202860"/>
                </a:lnTo>
                <a:lnTo>
                  <a:pt x="216432" y="208587"/>
                </a:lnTo>
                <a:lnTo>
                  <a:pt x="222557" y="214308"/>
                </a:lnTo>
                <a:lnTo>
                  <a:pt x="225524" y="217167"/>
                </a:lnTo>
                <a:lnTo>
                  <a:pt x="228454" y="219073"/>
                </a:lnTo>
                <a:lnTo>
                  <a:pt x="234250" y="221191"/>
                </a:lnTo>
                <a:lnTo>
                  <a:pt x="240001" y="224672"/>
                </a:lnTo>
                <a:lnTo>
                  <a:pt x="242868" y="226934"/>
                </a:lnTo>
                <a:lnTo>
                  <a:pt x="248594" y="229447"/>
                </a:lnTo>
                <a:lnTo>
                  <a:pt x="251454" y="230117"/>
                </a:lnTo>
                <a:lnTo>
                  <a:pt x="253361" y="231517"/>
                </a:lnTo>
                <a:lnTo>
                  <a:pt x="254633" y="233402"/>
                </a:lnTo>
                <a:lnTo>
                  <a:pt x="257175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07"/>
          <p:cNvSpPr/>
          <p:nvPr/>
        </p:nvSpPr>
        <p:spPr>
          <a:xfrm>
            <a:off x="2806064" y="1285875"/>
            <a:ext cx="205741" cy="162878"/>
          </a:xfrm>
          <a:custGeom>
            <a:avLst/>
            <a:gdLst/>
            <a:ahLst/>
            <a:cxnLst/>
            <a:rect l="0" t="0" r="0" b="0"/>
            <a:pathLst>
              <a:path w="205741" h="162878">
                <a:moveTo>
                  <a:pt x="205740" y="0"/>
                </a:moveTo>
                <a:lnTo>
                  <a:pt x="205740" y="4550"/>
                </a:lnTo>
                <a:lnTo>
                  <a:pt x="204788" y="5891"/>
                </a:lnTo>
                <a:lnTo>
                  <a:pt x="203200" y="6785"/>
                </a:lnTo>
                <a:lnTo>
                  <a:pt x="201190" y="7380"/>
                </a:lnTo>
                <a:lnTo>
                  <a:pt x="196416" y="10582"/>
                </a:lnTo>
                <a:lnTo>
                  <a:pt x="190140" y="15848"/>
                </a:lnTo>
                <a:lnTo>
                  <a:pt x="186742" y="19108"/>
                </a:lnTo>
                <a:lnTo>
                  <a:pt x="184502" y="21311"/>
                </a:lnTo>
                <a:lnTo>
                  <a:pt x="181104" y="23732"/>
                </a:lnTo>
                <a:lnTo>
                  <a:pt x="176934" y="26299"/>
                </a:lnTo>
                <a:lnTo>
                  <a:pt x="172249" y="28962"/>
                </a:lnTo>
                <a:lnTo>
                  <a:pt x="168172" y="32643"/>
                </a:lnTo>
                <a:lnTo>
                  <a:pt x="164503" y="37002"/>
                </a:lnTo>
                <a:lnTo>
                  <a:pt x="161104" y="41813"/>
                </a:lnTo>
                <a:lnTo>
                  <a:pt x="156933" y="45973"/>
                </a:lnTo>
                <a:lnTo>
                  <a:pt x="152247" y="49698"/>
                </a:lnTo>
                <a:lnTo>
                  <a:pt x="147218" y="53134"/>
                </a:lnTo>
                <a:lnTo>
                  <a:pt x="142913" y="57330"/>
                </a:lnTo>
                <a:lnTo>
                  <a:pt x="139091" y="62033"/>
                </a:lnTo>
                <a:lnTo>
                  <a:pt x="135590" y="67072"/>
                </a:lnTo>
                <a:lnTo>
                  <a:pt x="130398" y="71385"/>
                </a:lnTo>
                <a:lnTo>
                  <a:pt x="124080" y="75212"/>
                </a:lnTo>
                <a:lnTo>
                  <a:pt x="117010" y="78716"/>
                </a:lnTo>
                <a:lnTo>
                  <a:pt x="111344" y="82957"/>
                </a:lnTo>
                <a:lnTo>
                  <a:pt x="106615" y="87690"/>
                </a:lnTo>
                <a:lnTo>
                  <a:pt x="102509" y="92750"/>
                </a:lnTo>
                <a:lnTo>
                  <a:pt x="97867" y="97075"/>
                </a:lnTo>
                <a:lnTo>
                  <a:pt x="92867" y="100912"/>
                </a:lnTo>
                <a:lnTo>
                  <a:pt x="87629" y="104422"/>
                </a:lnTo>
                <a:lnTo>
                  <a:pt x="81280" y="107714"/>
                </a:lnTo>
                <a:lnTo>
                  <a:pt x="74189" y="110862"/>
                </a:lnTo>
                <a:lnTo>
                  <a:pt x="66605" y="113913"/>
                </a:lnTo>
                <a:lnTo>
                  <a:pt x="60596" y="117852"/>
                </a:lnTo>
                <a:lnTo>
                  <a:pt x="55637" y="122383"/>
                </a:lnTo>
                <a:lnTo>
                  <a:pt x="51379" y="127308"/>
                </a:lnTo>
                <a:lnTo>
                  <a:pt x="46635" y="130592"/>
                </a:lnTo>
                <a:lnTo>
                  <a:pt x="41568" y="132781"/>
                </a:lnTo>
                <a:lnTo>
                  <a:pt x="36285" y="134241"/>
                </a:lnTo>
                <a:lnTo>
                  <a:pt x="31810" y="136166"/>
                </a:lnTo>
                <a:lnTo>
                  <a:pt x="27874" y="138402"/>
                </a:lnTo>
                <a:lnTo>
                  <a:pt x="24298" y="140846"/>
                </a:lnTo>
                <a:lnTo>
                  <a:pt x="20961" y="143427"/>
                </a:lnTo>
                <a:lnTo>
                  <a:pt x="17784" y="146100"/>
                </a:lnTo>
                <a:lnTo>
                  <a:pt x="10392" y="152684"/>
                </a:lnTo>
                <a:lnTo>
                  <a:pt x="6842" y="156124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8"/>
          <p:cNvSpPr/>
          <p:nvPr/>
        </p:nvSpPr>
        <p:spPr>
          <a:xfrm>
            <a:off x="3071812" y="1380172"/>
            <a:ext cx="128589" cy="1"/>
          </a:xfrm>
          <a:custGeom>
            <a:avLst/>
            <a:gdLst/>
            <a:ahLst/>
            <a:cxnLst/>
            <a:rect l="0" t="0" r="0" b="0"/>
            <a:pathLst>
              <a:path w="128589" h="1">
                <a:moveTo>
                  <a:pt x="0" y="0"/>
                </a:move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9"/>
          <p:cNvSpPr/>
          <p:nvPr/>
        </p:nvSpPr>
        <p:spPr>
          <a:xfrm>
            <a:off x="3311842" y="1268834"/>
            <a:ext cx="213808" cy="171347"/>
          </a:xfrm>
          <a:custGeom>
            <a:avLst/>
            <a:gdLst/>
            <a:ahLst/>
            <a:cxnLst/>
            <a:rect l="0" t="0" r="0" b="0"/>
            <a:pathLst>
              <a:path w="213808" h="171347">
                <a:moveTo>
                  <a:pt x="0" y="17041"/>
                </a:moveTo>
                <a:lnTo>
                  <a:pt x="7381" y="9660"/>
                </a:lnTo>
                <a:lnTo>
                  <a:pt x="13123" y="8998"/>
                </a:lnTo>
                <a:lnTo>
                  <a:pt x="17321" y="8821"/>
                </a:lnTo>
                <a:lnTo>
                  <a:pt x="27066" y="8625"/>
                </a:lnTo>
                <a:lnTo>
                  <a:pt x="48844" y="8499"/>
                </a:lnTo>
                <a:lnTo>
                  <a:pt x="54470" y="7536"/>
                </a:lnTo>
                <a:lnTo>
                  <a:pt x="60126" y="5942"/>
                </a:lnTo>
                <a:lnTo>
                  <a:pt x="65802" y="3926"/>
                </a:lnTo>
                <a:lnTo>
                  <a:pt x="72443" y="2583"/>
                </a:lnTo>
                <a:lnTo>
                  <a:pt x="79728" y="1687"/>
                </a:lnTo>
                <a:lnTo>
                  <a:pt x="93537" y="692"/>
                </a:lnTo>
                <a:lnTo>
                  <a:pt x="102849" y="249"/>
                </a:lnTo>
                <a:lnTo>
                  <a:pt x="112704" y="53"/>
                </a:lnTo>
                <a:lnTo>
                  <a:pt x="117998" y="0"/>
                </a:lnTo>
                <a:lnTo>
                  <a:pt x="123433" y="918"/>
                </a:lnTo>
                <a:lnTo>
                  <a:pt x="128961" y="2482"/>
                </a:lnTo>
                <a:lnTo>
                  <a:pt x="134551" y="4477"/>
                </a:lnTo>
                <a:lnTo>
                  <a:pt x="139231" y="5808"/>
                </a:lnTo>
                <a:lnTo>
                  <a:pt x="143303" y="6694"/>
                </a:lnTo>
                <a:lnTo>
                  <a:pt x="146971" y="7286"/>
                </a:lnTo>
                <a:lnTo>
                  <a:pt x="153585" y="10483"/>
                </a:lnTo>
                <a:lnTo>
                  <a:pt x="161042" y="15745"/>
                </a:lnTo>
                <a:lnTo>
                  <a:pt x="161654" y="17129"/>
                </a:lnTo>
                <a:lnTo>
                  <a:pt x="162333" y="21208"/>
                </a:lnTo>
                <a:lnTo>
                  <a:pt x="161562" y="23629"/>
                </a:lnTo>
                <a:lnTo>
                  <a:pt x="158165" y="28859"/>
                </a:lnTo>
                <a:lnTo>
                  <a:pt x="155926" y="30634"/>
                </a:lnTo>
                <a:lnTo>
                  <a:pt x="153481" y="31818"/>
                </a:lnTo>
                <a:lnTo>
                  <a:pt x="147271" y="34086"/>
                </a:lnTo>
                <a:lnTo>
                  <a:pt x="142949" y="36024"/>
                </a:lnTo>
                <a:lnTo>
                  <a:pt x="138161" y="38269"/>
                </a:lnTo>
                <a:lnTo>
                  <a:pt x="134018" y="40718"/>
                </a:lnTo>
                <a:lnTo>
                  <a:pt x="130302" y="43303"/>
                </a:lnTo>
                <a:lnTo>
                  <a:pt x="126873" y="45979"/>
                </a:lnTo>
                <a:lnTo>
                  <a:pt x="122682" y="48715"/>
                </a:lnTo>
                <a:lnTo>
                  <a:pt x="117983" y="51492"/>
                </a:lnTo>
                <a:lnTo>
                  <a:pt x="112945" y="54296"/>
                </a:lnTo>
                <a:lnTo>
                  <a:pt x="108634" y="56165"/>
                </a:lnTo>
                <a:lnTo>
                  <a:pt x="104808" y="57411"/>
                </a:lnTo>
                <a:lnTo>
                  <a:pt x="101305" y="58242"/>
                </a:lnTo>
                <a:lnTo>
                  <a:pt x="94872" y="61705"/>
                </a:lnTo>
                <a:lnTo>
                  <a:pt x="86261" y="68079"/>
                </a:lnTo>
                <a:lnTo>
                  <a:pt x="85884" y="72909"/>
                </a:lnTo>
                <a:lnTo>
                  <a:pt x="85772" y="75822"/>
                </a:lnTo>
                <a:lnTo>
                  <a:pt x="86709" y="76230"/>
                </a:lnTo>
                <a:lnTo>
                  <a:pt x="92578" y="76806"/>
                </a:lnTo>
                <a:lnTo>
                  <a:pt x="97661" y="76940"/>
                </a:lnTo>
                <a:lnTo>
                  <a:pt x="114344" y="77039"/>
                </a:lnTo>
                <a:lnTo>
                  <a:pt x="118140" y="77994"/>
                </a:lnTo>
                <a:lnTo>
                  <a:pt x="122575" y="79584"/>
                </a:lnTo>
                <a:lnTo>
                  <a:pt x="127437" y="81596"/>
                </a:lnTo>
                <a:lnTo>
                  <a:pt x="131630" y="82938"/>
                </a:lnTo>
                <a:lnTo>
                  <a:pt x="135378" y="83832"/>
                </a:lnTo>
                <a:lnTo>
                  <a:pt x="138830" y="84428"/>
                </a:lnTo>
                <a:lnTo>
                  <a:pt x="143036" y="84826"/>
                </a:lnTo>
                <a:lnTo>
                  <a:pt x="147745" y="85091"/>
                </a:lnTo>
                <a:lnTo>
                  <a:pt x="158057" y="85385"/>
                </a:lnTo>
                <a:lnTo>
                  <a:pt x="168990" y="85516"/>
                </a:lnTo>
                <a:lnTo>
                  <a:pt x="173620" y="86503"/>
                </a:lnTo>
                <a:lnTo>
                  <a:pt x="177659" y="88114"/>
                </a:lnTo>
                <a:lnTo>
                  <a:pt x="181304" y="90140"/>
                </a:lnTo>
                <a:lnTo>
                  <a:pt x="187895" y="94932"/>
                </a:lnTo>
                <a:lnTo>
                  <a:pt x="193999" y="100236"/>
                </a:lnTo>
                <a:lnTo>
                  <a:pt x="199887" y="105769"/>
                </a:lnTo>
                <a:lnTo>
                  <a:pt x="208557" y="114239"/>
                </a:lnTo>
                <a:lnTo>
                  <a:pt x="210475" y="117082"/>
                </a:lnTo>
                <a:lnTo>
                  <a:pt x="211754" y="119930"/>
                </a:lnTo>
                <a:lnTo>
                  <a:pt x="213807" y="126793"/>
                </a:lnTo>
                <a:lnTo>
                  <a:pt x="213023" y="128309"/>
                </a:lnTo>
                <a:lnTo>
                  <a:pt x="209612" y="132533"/>
                </a:lnTo>
                <a:lnTo>
                  <a:pt x="208322" y="134993"/>
                </a:lnTo>
                <a:lnTo>
                  <a:pt x="206887" y="140266"/>
                </a:lnTo>
                <a:lnTo>
                  <a:pt x="204600" y="143006"/>
                </a:lnTo>
                <a:lnTo>
                  <a:pt x="201170" y="145785"/>
                </a:lnTo>
                <a:lnTo>
                  <a:pt x="196979" y="148590"/>
                </a:lnTo>
                <a:lnTo>
                  <a:pt x="193231" y="151413"/>
                </a:lnTo>
                <a:lnTo>
                  <a:pt x="189781" y="154247"/>
                </a:lnTo>
                <a:lnTo>
                  <a:pt x="186528" y="157089"/>
                </a:lnTo>
                <a:lnTo>
                  <a:pt x="183407" y="158984"/>
                </a:lnTo>
                <a:lnTo>
                  <a:pt x="177400" y="161089"/>
                </a:lnTo>
                <a:lnTo>
                  <a:pt x="173511" y="162603"/>
                </a:lnTo>
                <a:lnTo>
                  <a:pt x="169014" y="164565"/>
                </a:lnTo>
                <a:lnTo>
                  <a:pt x="164111" y="166825"/>
                </a:lnTo>
                <a:lnTo>
                  <a:pt x="159890" y="168332"/>
                </a:lnTo>
                <a:lnTo>
                  <a:pt x="156123" y="169336"/>
                </a:lnTo>
                <a:lnTo>
                  <a:pt x="152660" y="170006"/>
                </a:lnTo>
                <a:lnTo>
                  <a:pt x="148446" y="170453"/>
                </a:lnTo>
                <a:lnTo>
                  <a:pt x="143731" y="170750"/>
                </a:lnTo>
                <a:lnTo>
                  <a:pt x="134365" y="171081"/>
                </a:lnTo>
                <a:lnTo>
                  <a:pt x="122785" y="171267"/>
                </a:lnTo>
                <a:lnTo>
                  <a:pt x="60008" y="1713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0"/>
          <p:cNvSpPr/>
          <p:nvPr/>
        </p:nvSpPr>
        <p:spPr>
          <a:xfrm>
            <a:off x="3697604" y="1311592"/>
            <a:ext cx="137161" cy="8574"/>
          </a:xfrm>
          <a:custGeom>
            <a:avLst/>
            <a:gdLst/>
            <a:ahLst/>
            <a:cxnLst/>
            <a:rect l="0" t="0" r="0" b="0"/>
            <a:pathLst>
              <a:path w="137161" h="8574">
                <a:moveTo>
                  <a:pt x="0" y="0"/>
                </a:moveTo>
                <a:lnTo>
                  <a:pt x="20152" y="0"/>
                </a:lnTo>
                <a:lnTo>
                  <a:pt x="22959" y="953"/>
                </a:lnTo>
                <a:lnTo>
                  <a:pt x="25784" y="2540"/>
                </a:lnTo>
                <a:lnTo>
                  <a:pt x="28620" y="4551"/>
                </a:lnTo>
                <a:lnTo>
                  <a:pt x="31462" y="5891"/>
                </a:lnTo>
                <a:lnTo>
                  <a:pt x="34310" y="6785"/>
                </a:lnTo>
                <a:lnTo>
                  <a:pt x="37161" y="7381"/>
                </a:lnTo>
                <a:lnTo>
                  <a:pt x="40014" y="7778"/>
                </a:lnTo>
                <a:lnTo>
                  <a:pt x="42869" y="8043"/>
                </a:lnTo>
                <a:lnTo>
                  <a:pt x="45724" y="8219"/>
                </a:lnTo>
                <a:lnTo>
                  <a:pt x="53977" y="8416"/>
                </a:lnTo>
                <a:lnTo>
                  <a:pt x="13716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1"/>
          <p:cNvSpPr/>
          <p:nvPr/>
        </p:nvSpPr>
        <p:spPr>
          <a:xfrm>
            <a:off x="3731895" y="1363027"/>
            <a:ext cx="120015" cy="1"/>
          </a:xfrm>
          <a:custGeom>
            <a:avLst/>
            <a:gdLst/>
            <a:ahLst/>
            <a:cxnLst/>
            <a:rect l="0" t="0" r="0" b="0"/>
            <a:pathLst>
              <a:path w="120015" h="1">
                <a:moveTo>
                  <a:pt x="0" y="0"/>
                </a:moveTo>
                <a:lnTo>
                  <a:pt x="12001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2"/>
          <p:cNvSpPr/>
          <p:nvPr/>
        </p:nvSpPr>
        <p:spPr>
          <a:xfrm>
            <a:off x="3937991" y="1208722"/>
            <a:ext cx="256810" cy="248248"/>
          </a:xfrm>
          <a:custGeom>
            <a:avLst/>
            <a:gdLst/>
            <a:ahLst/>
            <a:cxnLst/>
            <a:rect l="0" t="0" r="0" b="0"/>
            <a:pathLst>
              <a:path w="256810" h="248248">
                <a:moveTo>
                  <a:pt x="111086" y="25718"/>
                </a:moveTo>
                <a:lnTo>
                  <a:pt x="95238" y="25718"/>
                </a:lnTo>
                <a:lnTo>
                  <a:pt x="94805" y="24765"/>
                </a:lnTo>
                <a:lnTo>
                  <a:pt x="94325" y="21167"/>
                </a:lnTo>
                <a:lnTo>
                  <a:pt x="93245" y="19826"/>
                </a:lnTo>
                <a:lnTo>
                  <a:pt x="91572" y="18933"/>
                </a:lnTo>
                <a:lnTo>
                  <a:pt x="86594" y="17498"/>
                </a:lnTo>
                <a:lnTo>
                  <a:pt x="83373" y="19842"/>
                </a:lnTo>
                <a:lnTo>
                  <a:pt x="78095" y="24557"/>
                </a:lnTo>
                <a:lnTo>
                  <a:pt x="74833" y="25202"/>
                </a:lnTo>
                <a:lnTo>
                  <a:pt x="67642" y="25565"/>
                </a:lnTo>
                <a:lnTo>
                  <a:pt x="64979" y="25616"/>
                </a:lnTo>
                <a:lnTo>
                  <a:pt x="63203" y="26602"/>
                </a:lnTo>
                <a:lnTo>
                  <a:pt x="62019" y="28212"/>
                </a:lnTo>
                <a:lnTo>
                  <a:pt x="61230" y="30238"/>
                </a:lnTo>
                <a:lnTo>
                  <a:pt x="59751" y="31589"/>
                </a:lnTo>
                <a:lnTo>
                  <a:pt x="57812" y="32489"/>
                </a:lnTo>
                <a:lnTo>
                  <a:pt x="55568" y="33089"/>
                </a:lnTo>
                <a:lnTo>
                  <a:pt x="50534" y="36296"/>
                </a:lnTo>
                <a:lnTo>
                  <a:pt x="47858" y="38485"/>
                </a:lnTo>
                <a:lnTo>
                  <a:pt x="45122" y="39944"/>
                </a:lnTo>
                <a:lnTo>
                  <a:pt x="39541" y="41566"/>
                </a:lnTo>
                <a:lnTo>
                  <a:pt x="37672" y="42950"/>
                </a:lnTo>
                <a:lnTo>
                  <a:pt x="36426" y="44826"/>
                </a:lnTo>
                <a:lnTo>
                  <a:pt x="35041" y="49450"/>
                </a:lnTo>
                <a:lnTo>
                  <a:pt x="34426" y="54680"/>
                </a:lnTo>
                <a:lnTo>
                  <a:pt x="33309" y="57409"/>
                </a:lnTo>
                <a:lnTo>
                  <a:pt x="29528" y="62980"/>
                </a:lnTo>
                <a:lnTo>
                  <a:pt x="27213" y="68631"/>
                </a:lnTo>
                <a:lnTo>
                  <a:pt x="26596" y="71472"/>
                </a:lnTo>
                <a:lnTo>
                  <a:pt x="25232" y="73365"/>
                </a:lnTo>
                <a:lnTo>
                  <a:pt x="23370" y="74628"/>
                </a:lnTo>
                <a:lnTo>
                  <a:pt x="21176" y="75469"/>
                </a:lnTo>
                <a:lnTo>
                  <a:pt x="19714" y="76983"/>
                </a:lnTo>
                <a:lnTo>
                  <a:pt x="18739" y="78944"/>
                </a:lnTo>
                <a:lnTo>
                  <a:pt x="16703" y="84616"/>
                </a:lnTo>
                <a:lnTo>
                  <a:pt x="14827" y="88796"/>
                </a:lnTo>
                <a:lnTo>
                  <a:pt x="12623" y="93487"/>
                </a:lnTo>
                <a:lnTo>
                  <a:pt x="10174" y="101240"/>
                </a:lnTo>
                <a:lnTo>
                  <a:pt x="9087" y="107861"/>
                </a:lnTo>
                <a:lnTo>
                  <a:pt x="8603" y="113978"/>
                </a:lnTo>
                <a:lnTo>
                  <a:pt x="8388" y="119872"/>
                </a:lnTo>
                <a:lnTo>
                  <a:pt x="8330" y="122777"/>
                </a:lnTo>
                <a:lnTo>
                  <a:pt x="7340" y="126619"/>
                </a:lnTo>
                <a:lnTo>
                  <a:pt x="5727" y="131085"/>
                </a:lnTo>
                <a:lnTo>
                  <a:pt x="845" y="142839"/>
                </a:lnTo>
                <a:lnTo>
                  <a:pt x="178" y="149527"/>
                </a:lnTo>
                <a:lnTo>
                  <a:pt x="0" y="153977"/>
                </a:lnTo>
                <a:lnTo>
                  <a:pt x="833" y="157896"/>
                </a:lnTo>
                <a:lnTo>
                  <a:pt x="5605" y="167963"/>
                </a:lnTo>
                <a:lnTo>
                  <a:pt x="7056" y="174028"/>
                </a:lnTo>
                <a:lnTo>
                  <a:pt x="7701" y="179898"/>
                </a:lnTo>
                <a:lnTo>
                  <a:pt x="7872" y="182797"/>
                </a:lnTo>
                <a:lnTo>
                  <a:pt x="8939" y="185682"/>
                </a:lnTo>
                <a:lnTo>
                  <a:pt x="12665" y="191428"/>
                </a:lnTo>
                <a:lnTo>
                  <a:pt x="17496" y="197157"/>
                </a:lnTo>
                <a:lnTo>
                  <a:pt x="22818" y="202878"/>
                </a:lnTo>
                <a:lnTo>
                  <a:pt x="28359" y="208595"/>
                </a:lnTo>
                <a:lnTo>
                  <a:pt x="30216" y="211454"/>
                </a:lnTo>
                <a:lnTo>
                  <a:pt x="32282" y="217169"/>
                </a:lnTo>
                <a:lnTo>
                  <a:pt x="34737" y="219075"/>
                </a:lnTo>
                <a:lnTo>
                  <a:pt x="38279" y="220345"/>
                </a:lnTo>
                <a:lnTo>
                  <a:pt x="42546" y="221191"/>
                </a:lnTo>
                <a:lnTo>
                  <a:pt x="49826" y="224672"/>
                </a:lnTo>
                <a:lnTo>
                  <a:pt x="53101" y="226934"/>
                </a:lnTo>
                <a:lnTo>
                  <a:pt x="59280" y="229447"/>
                </a:lnTo>
                <a:lnTo>
                  <a:pt x="62261" y="230117"/>
                </a:lnTo>
                <a:lnTo>
                  <a:pt x="68114" y="233402"/>
                </a:lnTo>
                <a:lnTo>
                  <a:pt x="71008" y="235611"/>
                </a:lnTo>
                <a:lnTo>
                  <a:pt x="76763" y="238066"/>
                </a:lnTo>
                <a:lnTo>
                  <a:pt x="82496" y="239157"/>
                </a:lnTo>
                <a:lnTo>
                  <a:pt x="88219" y="239642"/>
                </a:lnTo>
                <a:lnTo>
                  <a:pt x="92032" y="239771"/>
                </a:lnTo>
                <a:lnTo>
                  <a:pt x="101347" y="239915"/>
                </a:lnTo>
                <a:lnTo>
                  <a:pt x="105546" y="240906"/>
                </a:lnTo>
                <a:lnTo>
                  <a:pt x="116006" y="245899"/>
                </a:lnTo>
                <a:lnTo>
                  <a:pt x="122163" y="247401"/>
                </a:lnTo>
                <a:lnTo>
                  <a:pt x="128074" y="248068"/>
                </a:lnTo>
                <a:lnTo>
                  <a:pt x="130984" y="248247"/>
                </a:lnTo>
                <a:lnTo>
                  <a:pt x="133877" y="247413"/>
                </a:lnTo>
                <a:lnTo>
                  <a:pt x="139630" y="243946"/>
                </a:lnTo>
                <a:lnTo>
                  <a:pt x="145362" y="241771"/>
                </a:lnTo>
                <a:lnTo>
                  <a:pt x="152037" y="240804"/>
                </a:lnTo>
                <a:lnTo>
                  <a:pt x="156485" y="240546"/>
                </a:lnTo>
                <a:lnTo>
                  <a:pt x="161354" y="240374"/>
                </a:lnTo>
                <a:lnTo>
                  <a:pt x="165553" y="239307"/>
                </a:lnTo>
                <a:lnTo>
                  <a:pt x="172758" y="235581"/>
                </a:lnTo>
                <a:lnTo>
                  <a:pt x="179136" y="230750"/>
                </a:lnTo>
                <a:lnTo>
                  <a:pt x="182170" y="228129"/>
                </a:lnTo>
                <a:lnTo>
                  <a:pt x="186098" y="226381"/>
                </a:lnTo>
                <a:lnTo>
                  <a:pt x="190622" y="225215"/>
                </a:lnTo>
                <a:lnTo>
                  <a:pt x="195542" y="224439"/>
                </a:lnTo>
                <a:lnTo>
                  <a:pt x="198823" y="222968"/>
                </a:lnTo>
                <a:lnTo>
                  <a:pt x="201010" y="221036"/>
                </a:lnTo>
                <a:lnTo>
                  <a:pt x="202467" y="218794"/>
                </a:lnTo>
                <a:lnTo>
                  <a:pt x="205345" y="217301"/>
                </a:lnTo>
                <a:lnTo>
                  <a:pt x="209167" y="216305"/>
                </a:lnTo>
                <a:lnTo>
                  <a:pt x="213621" y="215640"/>
                </a:lnTo>
                <a:lnTo>
                  <a:pt x="221110" y="212363"/>
                </a:lnTo>
                <a:lnTo>
                  <a:pt x="224440" y="210155"/>
                </a:lnTo>
                <a:lnTo>
                  <a:pt x="226660" y="207731"/>
                </a:lnTo>
                <a:lnTo>
                  <a:pt x="228141" y="205162"/>
                </a:lnTo>
                <a:lnTo>
                  <a:pt x="229127" y="202497"/>
                </a:lnTo>
                <a:lnTo>
                  <a:pt x="232764" y="196996"/>
                </a:lnTo>
                <a:lnTo>
                  <a:pt x="237555" y="191376"/>
                </a:lnTo>
                <a:lnTo>
                  <a:pt x="242860" y="185704"/>
                </a:lnTo>
                <a:lnTo>
                  <a:pt x="244655" y="182857"/>
                </a:lnTo>
                <a:lnTo>
                  <a:pt x="247182" y="175253"/>
                </a:lnTo>
                <a:lnTo>
                  <a:pt x="247773" y="173140"/>
                </a:lnTo>
                <a:lnTo>
                  <a:pt x="252657" y="167400"/>
                </a:lnTo>
                <a:lnTo>
                  <a:pt x="254044" y="164940"/>
                </a:lnTo>
                <a:lnTo>
                  <a:pt x="255585" y="159667"/>
                </a:lnTo>
                <a:lnTo>
                  <a:pt x="256271" y="154148"/>
                </a:lnTo>
                <a:lnTo>
                  <a:pt x="256575" y="148520"/>
                </a:lnTo>
                <a:lnTo>
                  <a:pt x="256710" y="142844"/>
                </a:lnTo>
                <a:lnTo>
                  <a:pt x="256809" y="125727"/>
                </a:lnTo>
                <a:lnTo>
                  <a:pt x="255860" y="122871"/>
                </a:lnTo>
                <a:lnTo>
                  <a:pt x="252265" y="117157"/>
                </a:lnTo>
                <a:lnTo>
                  <a:pt x="250032" y="111442"/>
                </a:lnTo>
                <a:lnTo>
                  <a:pt x="249040" y="105727"/>
                </a:lnTo>
                <a:lnTo>
                  <a:pt x="248599" y="100012"/>
                </a:lnTo>
                <a:lnTo>
                  <a:pt x="247529" y="97155"/>
                </a:lnTo>
                <a:lnTo>
                  <a:pt x="243800" y="91440"/>
                </a:lnTo>
                <a:lnTo>
                  <a:pt x="238967" y="85725"/>
                </a:lnTo>
                <a:lnTo>
                  <a:pt x="233645" y="80010"/>
                </a:lnTo>
                <a:lnTo>
                  <a:pt x="222467" y="68580"/>
                </a:lnTo>
                <a:lnTo>
                  <a:pt x="219630" y="65723"/>
                </a:lnTo>
                <a:lnTo>
                  <a:pt x="217738" y="62865"/>
                </a:lnTo>
                <a:lnTo>
                  <a:pt x="215637" y="57150"/>
                </a:lnTo>
                <a:lnTo>
                  <a:pt x="212163" y="51435"/>
                </a:lnTo>
                <a:lnTo>
                  <a:pt x="207444" y="45720"/>
                </a:lnTo>
                <a:lnTo>
                  <a:pt x="202172" y="40005"/>
                </a:lnTo>
                <a:lnTo>
                  <a:pt x="193849" y="31433"/>
                </a:lnTo>
                <a:lnTo>
                  <a:pt x="191026" y="29528"/>
                </a:lnTo>
                <a:lnTo>
                  <a:pt x="185350" y="27411"/>
                </a:lnTo>
                <a:lnTo>
                  <a:pt x="179653" y="23930"/>
                </a:lnTo>
                <a:lnTo>
                  <a:pt x="173945" y="19208"/>
                </a:lnTo>
                <a:lnTo>
                  <a:pt x="168233" y="13934"/>
                </a:lnTo>
                <a:lnTo>
                  <a:pt x="165377" y="12147"/>
                </a:lnTo>
                <a:lnTo>
                  <a:pt x="159663" y="10161"/>
                </a:lnTo>
                <a:lnTo>
                  <a:pt x="153948" y="6739"/>
                </a:lnTo>
                <a:lnTo>
                  <a:pt x="151091" y="4492"/>
                </a:lnTo>
                <a:lnTo>
                  <a:pt x="145376" y="1997"/>
                </a:lnTo>
                <a:lnTo>
                  <a:pt x="138496" y="394"/>
                </a:lnTo>
                <a:lnTo>
                  <a:pt x="132754" y="117"/>
                </a:lnTo>
                <a:lnTo>
                  <a:pt x="11965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3"/>
          <p:cNvSpPr/>
          <p:nvPr/>
        </p:nvSpPr>
        <p:spPr>
          <a:xfrm>
            <a:off x="3243262" y="1585912"/>
            <a:ext cx="51436" cy="188596"/>
          </a:xfrm>
          <a:custGeom>
            <a:avLst/>
            <a:gdLst/>
            <a:ahLst/>
            <a:cxnLst/>
            <a:rect l="0" t="0" r="0" b="0"/>
            <a:pathLst>
              <a:path w="51436" h="188596">
                <a:moveTo>
                  <a:pt x="0" y="0"/>
                </a:moveTo>
                <a:lnTo>
                  <a:pt x="0" y="20473"/>
                </a:lnTo>
                <a:lnTo>
                  <a:pt x="952" y="23174"/>
                </a:lnTo>
                <a:lnTo>
                  <a:pt x="2540" y="25927"/>
                </a:lnTo>
                <a:lnTo>
                  <a:pt x="4551" y="28715"/>
                </a:lnTo>
                <a:lnTo>
                  <a:pt x="5891" y="31526"/>
                </a:lnTo>
                <a:lnTo>
                  <a:pt x="7381" y="37189"/>
                </a:lnTo>
                <a:lnTo>
                  <a:pt x="8043" y="42881"/>
                </a:lnTo>
                <a:lnTo>
                  <a:pt x="8219" y="45732"/>
                </a:lnTo>
                <a:lnTo>
                  <a:pt x="9289" y="48586"/>
                </a:lnTo>
                <a:lnTo>
                  <a:pt x="10956" y="51440"/>
                </a:lnTo>
                <a:lnTo>
                  <a:pt x="13019" y="54296"/>
                </a:lnTo>
                <a:lnTo>
                  <a:pt x="15347" y="58105"/>
                </a:lnTo>
                <a:lnTo>
                  <a:pt x="17851" y="62549"/>
                </a:lnTo>
                <a:lnTo>
                  <a:pt x="20473" y="67417"/>
                </a:lnTo>
                <a:lnTo>
                  <a:pt x="22221" y="71615"/>
                </a:lnTo>
                <a:lnTo>
                  <a:pt x="23387" y="75366"/>
                </a:lnTo>
                <a:lnTo>
                  <a:pt x="24164" y="78819"/>
                </a:lnTo>
                <a:lnTo>
                  <a:pt x="24682" y="83026"/>
                </a:lnTo>
                <a:lnTo>
                  <a:pt x="25027" y="87736"/>
                </a:lnTo>
                <a:lnTo>
                  <a:pt x="25257" y="92780"/>
                </a:lnTo>
                <a:lnTo>
                  <a:pt x="25513" y="103466"/>
                </a:lnTo>
                <a:lnTo>
                  <a:pt x="25581" y="108982"/>
                </a:lnTo>
                <a:lnTo>
                  <a:pt x="26579" y="113612"/>
                </a:lnTo>
                <a:lnTo>
                  <a:pt x="28197" y="117652"/>
                </a:lnTo>
                <a:lnTo>
                  <a:pt x="30228" y="121297"/>
                </a:lnTo>
                <a:lnTo>
                  <a:pt x="31582" y="124680"/>
                </a:lnTo>
                <a:lnTo>
                  <a:pt x="32484" y="127887"/>
                </a:lnTo>
                <a:lnTo>
                  <a:pt x="33086" y="130978"/>
                </a:lnTo>
                <a:lnTo>
                  <a:pt x="33487" y="133991"/>
                </a:lnTo>
                <a:lnTo>
                  <a:pt x="33933" y="139879"/>
                </a:lnTo>
                <a:lnTo>
                  <a:pt x="34131" y="148211"/>
                </a:lnTo>
                <a:lnTo>
                  <a:pt x="34184" y="153100"/>
                </a:lnTo>
                <a:lnTo>
                  <a:pt x="35172" y="156359"/>
                </a:lnTo>
                <a:lnTo>
                  <a:pt x="36783" y="158532"/>
                </a:lnTo>
                <a:lnTo>
                  <a:pt x="38809" y="159981"/>
                </a:lnTo>
                <a:lnTo>
                  <a:pt x="40160" y="161899"/>
                </a:lnTo>
                <a:lnTo>
                  <a:pt x="41662" y="166570"/>
                </a:lnTo>
                <a:lnTo>
                  <a:pt x="42329" y="171821"/>
                </a:lnTo>
                <a:lnTo>
                  <a:pt x="42757" y="178403"/>
                </a:lnTo>
                <a:lnTo>
                  <a:pt x="43745" y="179895"/>
                </a:lnTo>
                <a:lnTo>
                  <a:pt x="45356" y="181843"/>
                </a:lnTo>
                <a:lnTo>
                  <a:pt x="51435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4"/>
          <p:cNvSpPr/>
          <p:nvPr/>
        </p:nvSpPr>
        <p:spPr>
          <a:xfrm>
            <a:off x="3174682" y="1645920"/>
            <a:ext cx="145733" cy="25718"/>
          </a:xfrm>
          <a:custGeom>
            <a:avLst/>
            <a:gdLst/>
            <a:ahLst/>
            <a:cxnLst/>
            <a:rect l="0" t="0" r="0" b="0"/>
            <a:pathLst>
              <a:path w="145733" h="25718">
                <a:moveTo>
                  <a:pt x="0" y="25717"/>
                </a:moveTo>
                <a:lnTo>
                  <a:pt x="11932" y="25717"/>
                </a:lnTo>
                <a:lnTo>
                  <a:pt x="14622" y="24765"/>
                </a:lnTo>
                <a:lnTo>
                  <a:pt x="17368" y="23177"/>
                </a:lnTo>
                <a:lnTo>
                  <a:pt x="20151" y="21166"/>
                </a:lnTo>
                <a:lnTo>
                  <a:pt x="24864" y="19826"/>
                </a:lnTo>
                <a:lnTo>
                  <a:pt x="30864" y="18932"/>
                </a:lnTo>
                <a:lnTo>
                  <a:pt x="37721" y="18336"/>
                </a:lnTo>
                <a:lnTo>
                  <a:pt x="44197" y="17939"/>
                </a:lnTo>
                <a:lnTo>
                  <a:pt x="56473" y="17498"/>
                </a:lnTo>
                <a:lnTo>
                  <a:pt x="62414" y="16427"/>
                </a:lnTo>
                <a:lnTo>
                  <a:pt x="68279" y="14761"/>
                </a:lnTo>
                <a:lnTo>
                  <a:pt x="74094" y="12698"/>
                </a:lnTo>
                <a:lnTo>
                  <a:pt x="79876" y="11323"/>
                </a:lnTo>
                <a:lnTo>
                  <a:pt x="85636" y="10406"/>
                </a:lnTo>
                <a:lnTo>
                  <a:pt x="91381" y="9795"/>
                </a:lnTo>
                <a:lnTo>
                  <a:pt x="98068" y="8435"/>
                </a:lnTo>
                <a:lnTo>
                  <a:pt x="105384" y="6575"/>
                </a:lnTo>
                <a:lnTo>
                  <a:pt x="113118" y="4383"/>
                </a:lnTo>
                <a:lnTo>
                  <a:pt x="119227" y="2922"/>
                </a:lnTo>
                <a:lnTo>
                  <a:pt x="124252" y="1948"/>
                </a:lnTo>
                <a:lnTo>
                  <a:pt x="128555" y="1299"/>
                </a:lnTo>
                <a:lnTo>
                  <a:pt x="132376" y="865"/>
                </a:lnTo>
                <a:lnTo>
                  <a:pt x="135876" y="577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5"/>
          <p:cNvSpPr/>
          <p:nvPr/>
        </p:nvSpPr>
        <p:spPr>
          <a:xfrm>
            <a:off x="3406139" y="1560302"/>
            <a:ext cx="212493" cy="137052"/>
          </a:xfrm>
          <a:custGeom>
            <a:avLst/>
            <a:gdLst/>
            <a:ahLst/>
            <a:cxnLst/>
            <a:rect l="0" t="0" r="0" b="0"/>
            <a:pathLst>
              <a:path w="212493" h="137052">
                <a:moveTo>
                  <a:pt x="0" y="17038"/>
                </a:moveTo>
                <a:lnTo>
                  <a:pt x="4551" y="17038"/>
                </a:lnTo>
                <a:lnTo>
                  <a:pt x="7797" y="16085"/>
                </a:lnTo>
                <a:lnTo>
                  <a:pt x="11865" y="14498"/>
                </a:lnTo>
                <a:lnTo>
                  <a:pt x="22982" y="9657"/>
                </a:lnTo>
                <a:lnTo>
                  <a:pt x="29582" y="8995"/>
                </a:lnTo>
                <a:lnTo>
                  <a:pt x="34009" y="8818"/>
                </a:lnTo>
                <a:lnTo>
                  <a:pt x="39818" y="7748"/>
                </a:lnTo>
                <a:lnTo>
                  <a:pt x="46548" y="6082"/>
                </a:lnTo>
                <a:lnTo>
                  <a:pt x="53892" y="4019"/>
                </a:lnTo>
                <a:lnTo>
                  <a:pt x="60693" y="2643"/>
                </a:lnTo>
                <a:lnTo>
                  <a:pt x="67133" y="1726"/>
                </a:lnTo>
                <a:lnTo>
                  <a:pt x="73330" y="1115"/>
                </a:lnTo>
                <a:lnTo>
                  <a:pt x="79367" y="708"/>
                </a:lnTo>
                <a:lnTo>
                  <a:pt x="85296" y="436"/>
                </a:lnTo>
                <a:lnTo>
                  <a:pt x="96965" y="134"/>
                </a:lnTo>
                <a:lnTo>
                  <a:pt x="108501" y="0"/>
                </a:lnTo>
                <a:lnTo>
                  <a:pt x="113291" y="917"/>
                </a:lnTo>
                <a:lnTo>
                  <a:pt x="117438" y="2480"/>
                </a:lnTo>
                <a:lnTo>
                  <a:pt x="126386" y="7283"/>
                </a:lnTo>
                <a:lnTo>
                  <a:pt x="130149" y="10480"/>
                </a:lnTo>
                <a:lnTo>
                  <a:pt x="132486" y="12666"/>
                </a:lnTo>
                <a:lnTo>
                  <a:pt x="133092" y="15075"/>
                </a:lnTo>
                <a:lnTo>
                  <a:pt x="132543" y="17635"/>
                </a:lnTo>
                <a:lnTo>
                  <a:pt x="131224" y="20293"/>
                </a:lnTo>
                <a:lnTo>
                  <a:pt x="130346" y="23018"/>
                </a:lnTo>
                <a:lnTo>
                  <a:pt x="129760" y="25787"/>
                </a:lnTo>
                <a:lnTo>
                  <a:pt x="129369" y="28585"/>
                </a:lnTo>
                <a:lnTo>
                  <a:pt x="128156" y="32356"/>
                </a:lnTo>
                <a:lnTo>
                  <a:pt x="126395" y="36775"/>
                </a:lnTo>
                <a:lnTo>
                  <a:pt x="124269" y="41626"/>
                </a:lnTo>
                <a:lnTo>
                  <a:pt x="120946" y="44860"/>
                </a:lnTo>
                <a:lnTo>
                  <a:pt x="116826" y="47016"/>
                </a:lnTo>
                <a:lnTo>
                  <a:pt x="112174" y="48453"/>
                </a:lnTo>
                <a:lnTo>
                  <a:pt x="108120" y="50364"/>
                </a:lnTo>
                <a:lnTo>
                  <a:pt x="104465" y="52590"/>
                </a:lnTo>
                <a:lnTo>
                  <a:pt x="101076" y="55027"/>
                </a:lnTo>
                <a:lnTo>
                  <a:pt x="96912" y="57604"/>
                </a:lnTo>
                <a:lnTo>
                  <a:pt x="92231" y="60274"/>
                </a:lnTo>
                <a:lnTo>
                  <a:pt x="87205" y="63007"/>
                </a:lnTo>
                <a:lnTo>
                  <a:pt x="82902" y="65781"/>
                </a:lnTo>
                <a:lnTo>
                  <a:pt x="79080" y="68583"/>
                </a:lnTo>
                <a:lnTo>
                  <a:pt x="68634" y="77002"/>
                </a:lnTo>
                <a:lnTo>
                  <a:pt x="76387" y="77037"/>
                </a:lnTo>
                <a:lnTo>
                  <a:pt x="171354" y="77045"/>
                </a:lnTo>
                <a:lnTo>
                  <a:pt x="176149" y="77998"/>
                </a:lnTo>
                <a:lnTo>
                  <a:pt x="181250" y="79585"/>
                </a:lnTo>
                <a:lnTo>
                  <a:pt x="186556" y="81596"/>
                </a:lnTo>
                <a:lnTo>
                  <a:pt x="191046" y="82936"/>
                </a:lnTo>
                <a:lnTo>
                  <a:pt x="194992" y="83830"/>
                </a:lnTo>
                <a:lnTo>
                  <a:pt x="198575" y="84426"/>
                </a:lnTo>
                <a:lnTo>
                  <a:pt x="205096" y="87628"/>
                </a:lnTo>
                <a:lnTo>
                  <a:pt x="208168" y="89815"/>
                </a:lnTo>
                <a:lnTo>
                  <a:pt x="210217" y="92226"/>
                </a:lnTo>
                <a:lnTo>
                  <a:pt x="211582" y="94786"/>
                </a:lnTo>
                <a:lnTo>
                  <a:pt x="212492" y="97445"/>
                </a:lnTo>
                <a:lnTo>
                  <a:pt x="212147" y="100170"/>
                </a:lnTo>
                <a:lnTo>
                  <a:pt x="210964" y="102939"/>
                </a:lnTo>
                <a:lnTo>
                  <a:pt x="209222" y="105738"/>
                </a:lnTo>
                <a:lnTo>
                  <a:pt x="207110" y="108556"/>
                </a:lnTo>
                <a:lnTo>
                  <a:pt x="204748" y="111387"/>
                </a:lnTo>
                <a:lnTo>
                  <a:pt x="202221" y="114227"/>
                </a:lnTo>
                <a:lnTo>
                  <a:pt x="198632" y="116121"/>
                </a:lnTo>
                <a:lnTo>
                  <a:pt x="194334" y="117383"/>
                </a:lnTo>
                <a:lnTo>
                  <a:pt x="189564" y="118225"/>
                </a:lnTo>
                <a:lnTo>
                  <a:pt x="185431" y="119738"/>
                </a:lnTo>
                <a:lnTo>
                  <a:pt x="181723" y="121699"/>
                </a:lnTo>
                <a:lnTo>
                  <a:pt x="178299" y="123960"/>
                </a:lnTo>
                <a:lnTo>
                  <a:pt x="174111" y="126419"/>
                </a:lnTo>
                <a:lnTo>
                  <a:pt x="169415" y="129011"/>
                </a:lnTo>
                <a:lnTo>
                  <a:pt x="164378" y="131692"/>
                </a:lnTo>
                <a:lnTo>
                  <a:pt x="159115" y="133479"/>
                </a:lnTo>
                <a:lnTo>
                  <a:pt x="153702" y="134670"/>
                </a:lnTo>
                <a:lnTo>
                  <a:pt x="148189" y="135464"/>
                </a:lnTo>
                <a:lnTo>
                  <a:pt x="143560" y="135994"/>
                </a:lnTo>
                <a:lnTo>
                  <a:pt x="139522" y="136347"/>
                </a:lnTo>
                <a:lnTo>
                  <a:pt x="135877" y="136582"/>
                </a:lnTo>
                <a:lnTo>
                  <a:pt x="129287" y="136843"/>
                </a:lnTo>
                <a:lnTo>
                  <a:pt x="120223" y="136991"/>
                </a:lnTo>
                <a:lnTo>
                  <a:pt x="104214" y="137051"/>
                </a:lnTo>
                <a:lnTo>
                  <a:pt x="104719" y="136099"/>
                </a:lnTo>
                <a:lnTo>
                  <a:pt x="107820" y="132501"/>
                </a:lnTo>
                <a:lnTo>
                  <a:pt x="111443" y="1284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6"/>
          <p:cNvSpPr/>
          <p:nvPr/>
        </p:nvSpPr>
        <p:spPr>
          <a:xfrm>
            <a:off x="3903345" y="1543050"/>
            <a:ext cx="34259" cy="214313"/>
          </a:xfrm>
          <a:custGeom>
            <a:avLst/>
            <a:gdLst/>
            <a:ahLst/>
            <a:cxnLst/>
            <a:rect l="0" t="0" r="0" b="0"/>
            <a:pathLst>
              <a:path w="34259" h="214313">
                <a:moveTo>
                  <a:pt x="0" y="0"/>
                </a:moveTo>
                <a:lnTo>
                  <a:pt x="0" y="7380"/>
                </a:lnTo>
                <a:lnTo>
                  <a:pt x="952" y="9683"/>
                </a:lnTo>
                <a:lnTo>
                  <a:pt x="2540" y="13122"/>
                </a:lnTo>
                <a:lnTo>
                  <a:pt x="4550" y="17321"/>
                </a:lnTo>
                <a:lnTo>
                  <a:pt x="5891" y="21072"/>
                </a:lnTo>
                <a:lnTo>
                  <a:pt x="6784" y="24525"/>
                </a:lnTo>
                <a:lnTo>
                  <a:pt x="7381" y="27780"/>
                </a:lnTo>
                <a:lnTo>
                  <a:pt x="7778" y="31855"/>
                </a:lnTo>
                <a:lnTo>
                  <a:pt x="8042" y="36476"/>
                </a:lnTo>
                <a:lnTo>
                  <a:pt x="8219" y="41463"/>
                </a:lnTo>
                <a:lnTo>
                  <a:pt x="9289" y="46692"/>
                </a:lnTo>
                <a:lnTo>
                  <a:pt x="10955" y="52083"/>
                </a:lnTo>
                <a:lnTo>
                  <a:pt x="13018" y="57581"/>
                </a:lnTo>
                <a:lnTo>
                  <a:pt x="14394" y="63153"/>
                </a:lnTo>
                <a:lnTo>
                  <a:pt x="15311" y="68772"/>
                </a:lnTo>
                <a:lnTo>
                  <a:pt x="15922" y="74422"/>
                </a:lnTo>
                <a:lnTo>
                  <a:pt x="17282" y="79142"/>
                </a:lnTo>
                <a:lnTo>
                  <a:pt x="19141" y="83242"/>
                </a:lnTo>
                <a:lnTo>
                  <a:pt x="21333" y="86927"/>
                </a:lnTo>
                <a:lnTo>
                  <a:pt x="22794" y="92241"/>
                </a:lnTo>
                <a:lnTo>
                  <a:pt x="23768" y="98641"/>
                </a:lnTo>
                <a:lnTo>
                  <a:pt x="24418" y="105766"/>
                </a:lnTo>
                <a:lnTo>
                  <a:pt x="24851" y="112420"/>
                </a:lnTo>
                <a:lnTo>
                  <a:pt x="25333" y="124894"/>
                </a:lnTo>
                <a:lnTo>
                  <a:pt x="26413" y="130888"/>
                </a:lnTo>
                <a:lnTo>
                  <a:pt x="28086" y="136788"/>
                </a:lnTo>
                <a:lnTo>
                  <a:pt x="30154" y="142627"/>
                </a:lnTo>
                <a:lnTo>
                  <a:pt x="31533" y="148425"/>
                </a:lnTo>
                <a:lnTo>
                  <a:pt x="32451" y="154195"/>
                </a:lnTo>
                <a:lnTo>
                  <a:pt x="33064" y="159946"/>
                </a:lnTo>
                <a:lnTo>
                  <a:pt x="33473" y="164733"/>
                </a:lnTo>
                <a:lnTo>
                  <a:pt x="33745" y="168877"/>
                </a:lnTo>
                <a:lnTo>
                  <a:pt x="34047" y="176021"/>
                </a:lnTo>
                <a:lnTo>
                  <a:pt x="34218" y="185398"/>
                </a:lnTo>
                <a:lnTo>
                  <a:pt x="34258" y="191302"/>
                </a:lnTo>
                <a:lnTo>
                  <a:pt x="33316" y="194209"/>
                </a:lnTo>
                <a:lnTo>
                  <a:pt x="31735" y="197100"/>
                </a:lnTo>
                <a:lnTo>
                  <a:pt x="29729" y="199980"/>
                </a:lnTo>
                <a:lnTo>
                  <a:pt x="28392" y="202852"/>
                </a:lnTo>
                <a:lnTo>
                  <a:pt x="27500" y="205720"/>
                </a:lnTo>
                <a:lnTo>
                  <a:pt x="25717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7"/>
          <p:cNvSpPr/>
          <p:nvPr/>
        </p:nvSpPr>
        <p:spPr>
          <a:xfrm>
            <a:off x="3800475" y="1628775"/>
            <a:ext cx="205741" cy="51436"/>
          </a:xfrm>
          <a:custGeom>
            <a:avLst/>
            <a:gdLst/>
            <a:ahLst/>
            <a:cxnLst/>
            <a:rect l="0" t="0" r="0" b="0"/>
            <a:pathLst>
              <a:path w="205741" h="51436">
                <a:moveTo>
                  <a:pt x="0" y="51435"/>
                </a:moveTo>
                <a:lnTo>
                  <a:pt x="4550" y="46884"/>
                </a:lnTo>
                <a:lnTo>
                  <a:pt x="6843" y="45543"/>
                </a:lnTo>
                <a:lnTo>
                  <a:pt x="11931" y="44054"/>
                </a:lnTo>
                <a:lnTo>
                  <a:pt x="17367" y="43392"/>
                </a:lnTo>
                <a:lnTo>
                  <a:pt x="20150" y="43215"/>
                </a:lnTo>
                <a:lnTo>
                  <a:pt x="23911" y="42145"/>
                </a:lnTo>
                <a:lnTo>
                  <a:pt x="28323" y="40479"/>
                </a:lnTo>
                <a:lnTo>
                  <a:pt x="33169" y="38416"/>
                </a:lnTo>
                <a:lnTo>
                  <a:pt x="38305" y="37040"/>
                </a:lnTo>
                <a:lnTo>
                  <a:pt x="43634" y="36123"/>
                </a:lnTo>
                <a:lnTo>
                  <a:pt x="49091" y="35512"/>
                </a:lnTo>
                <a:lnTo>
                  <a:pt x="55588" y="34152"/>
                </a:lnTo>
                <a:lnTo>
                  <a:pt x="62776" y="32293"/>
                </a:lnTo>
                <a:lnTo>
                  <a:pt x="70425" y="30101"/>
                </a:lnTo>
                <a:lnTo>
                  <a:pt x="86545" y="25125"/>
                </a:lnTo>
                <a:lnTo>
                  <a:pt x="94844" y="22465"/>
                </a:lnTo>
                <a:lnTo>
                  <a:pt x="102282" y="20692"/>
                </a:lnTo>
                <a:lnTo>
                  <a:pt x="109145" y="19509"/>
                </a:lnTo>
                <a:lnTo>
                  <a:pt x="115626" y="18721"/>
                </a:lnTo>
                <a:lnTo>
                  <a:pt x="122804" y="17243"/>
                </a:lnTo>
                <a:lnTo>
                  <a:pt x="130447" y="15305"/>
                </a:lnTo>
                <a:lnTo>
                  <a:pt x="138399" y="13061"/>
                </a:lnTo>
                <a:lnTo>
                  <a:pt x="146559" y="11565"/>
                </a:lnTo>
                <a:lnTo>
                  <a:pt x="154856" y="10567"/>
                </a:lnTo>
                <a:lnTo>
                  <a:pt x="163244" y="9902"/>
                </a:lnTo>
                <a:lnTo>
                  <a:pt x="170742" y="9459"/>
                </a:lnTo>
                <a:lnTo>
                  <a:pt x="184153" y="8966"/>
                </a:lnTo>
                <a:lnTo>
                  <a:pt x="189443" y="7882"/>
                </a:lnTo>
                <a:lnTo>
                  <a:pt x="193923" y="6207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8"/>
          <p:cNvSpPr/>
          <p:nvPr/>
        </p:nvSpPr>
        <p:spPr>
          <a:xfrm>
            <a:off x="4074795" y="1534861"/>
            <a:ext cx="205217" cy="231075"/>
          </a:xfrm>
          <a:custGeom>
            <a:avLst/>
            <a:gdLst/>
            <a:ahLst/>
            <a:cxnLst/>
            <a:rect l="0" t="0" r="0" b="0"/>
            <a:pathLst>
              <a:path w="205217" h="231075">
                <a:moveTo>
                  <a:pt x="34289" y="25333"/>
                </a:moveTo>
                <a:lnTo>
                  <a:pt x="34289" y="17114"/>
                </a:lnTo>
                <a:lnTo>
                  <a:pt x="39369" y="16918"/>
                </a:lnTo>
                <a:lnTo>
                  <a:pt x="43392" y="16866"/>
                </a:lnTo>
                <a:lnTo>
                  <a:pt x="47025" y="15878"/>
                </a:lnTo>
                <a:lnTo>
                  <a:pt x="50400" y="14268"/>
                </a:lnTo>
                <a:lnTo>
                  <a:pt x="53602" y="12241"/>
                </a:lnTo>
                <a:lnTo>
                  <a:pt x="57642" y="10890"/>
                </a:lnTo>
                <a:lnTo>
                  <a:pt x="62241" y="9990"/>
                </a:lnTo>
                <a:lnTo>
                  <a:pt x="67211" y="9389"/>
                </a:lnTo>
                <a:lnTo>
                  <a:pt x="73382" y="8037"/>
                </a:lnTo>
                <a:lnTo>
                  <a:pt x="80354" y="6182"/>
                </a:lnTo>
                <a:lnTo>
                  <a:pt x="87859" y="3994"/>
                </a:lnTo>
                <a:lnTo>
                  <a:pt x="95720" y="2534"/>
                </a:lnTo>
                <a:lnTo>
                  <a:pt x="103818" y="1562"/>
                </a:lnTo>
                <a:lnTo>
                  <a:pt x="112075" y="913"/>
                </a:lnTo>
                <a:lnTo>
                  <a:pt x="120436" y="481"/>
                </a:lnTo>
                <a:lnTo>
                  <a:pt x="137347" y="0"/>
                </a:lnTo>
                <a:lnTo>
                  <a:pt x="144905" y="825"/>
                </a:lnTo>
                <a:lnTo>
                  <a:pt x="151848" y="2327"/>
                </a:lnTo>
                <a:lnTo>
                  <a:pt x="158382" y="4281"/>
                </a:lnTo>
                <a:lnTo>
                  <a:pt x="164643" y="5583"/>
                </a:lnTo>
                <a:lnTo>
                  <a:pt x="170722" y="6452"/>
                </a:lnTo>
                <a:lnTo>
                  <a:pt x="176679" y="7031"/>
                </a:lnTo>
                <a:lnTo>
                  <a:pt x="181604" y="7417"/>
                </a:lnTo>
                <a:lnTo>
                  <a:pt x="185839" y="7674"/>
                </a:lnTo>
                <a:lnTo>
                  <a:pt x="189615" y="7845"/>
                </a:lnTo>
                <a:lnTo>
                  <a:pt x="192132" y="8912"/>
                </a:lnTo>
                <a:lnTo>
                  <a:pt x="193811" y="10576"/>
                </a:lnTo>
                <a:lnTo>
                  <a:pt x="194929" y="12638"/>
                </a:lnTo>
                <a:lnTo>
                  <a:pt x="196172" y="17468"/>
                </a:lnTo>
                <a:lnTo>
                  <a:pt x="196725" y="22790"/>
                </a:lnTo>
                <a:lnTo>
                  <a:pt x="196971" y="28331"/>
                </a:lnTo>
                <a:lnTo>
                  <a:pt x="195131" y="31142"/>
                </a:lnTo>
                <a:lnTo>
                  <a:pt x="191999" y="33968"/>
                </a:lnTo>
                <a:lnTo>
                  <a:pt x="188007" y="36805"/>
                </a:lnTo>
                <a:lnTo>
                  <a:pt x="183441" y="40601"/>
                </a:lnTo>
                <a:lnTo>
                  <a:pt x="178491" y="45037"/>
                </a:lnTo>
                <a:lnTo>
                  <a:pt x="173287" y="49899"/>
                </a:lnTo>
                <a:lnTo>
                  <a:pt x="167911" y="54093"/>
                </a:lnTo>
                <a:lnTo>
                  <a:pt x="162423" y="57842"/>
                </a:lnTo>
                <a:lnTo>
                  <a:pt x="156860" y="61293"/>
                </a:lnTo>
                <a:lnTo>
                  <a:pt x="135377" y="75252"/>
                </a:lnTo>
                <a:lnTo>
                  <a:pt x="128351" y="79568"/>
                </a:lnTo>
                <a:lnTo>
                  <a:pt x="121762" y="83397"/>
                </a:lnTo>
                <a:lnTo>
                  <a:pt x="115465" y="86903"/>
                </a:lnTo>
                <a:lnTo>
                  <a:pt x="110314" y="90192"/>
                </a:lnTo>
                <a:lnTo>
                  <a:pt x="105927" y="93338"/>
                </a:lnTo>
                <a:lnTo>
                  <a:pt x="102051" y="96387"/>
                </a:lnTo>
                <a:lnTo>
                  <a:pt x="98514" y="98420"/>
                </a:lnTo>
                <a:lnTo>
                  <a:pt x="95203" y="99776"/>
                </a:lnTo>
                <a:lnTo>
                  <a:pt x="92044" y="100679"/>
                </a:lnTo>
                <a:lnTo>
                  <a:pt x="89937" y="102234"/>
                </a:lnTo>
                <a:lnTo>
                  <a:pt x="88533" y="104223"/>
                </a:lnTo>
                <a:lnTo>
                  <a:pt x="87597" y="106501"/>
                </a:lnTo>
                <a:lnTo>
                  <a:pt x="86020" y="108020"/>
                </a:lnTo>
                <a:lnTo>
                  <a:pt x="84017" y="109033"/>
                </a:lnTo>
                <a:lnTo>
                  <a:pt x="81729" y="109708"/>
                </a:lnTo>
                <a:lnTo>
                  <a:pt x="81156" y="110158"/>
                </a:lnTo>
                <a:lnTo>
                  <a:pt x="81726" y="110458"/>
                </a:lnTo>
                <a:lnTo>
                  <a:pt x="83059" y="110659"/>
                </a:lnTo>
                <a:lnTo>
                  <a:pt x="83948" y="111744"/>
                </a:lnTo>
                <a:lnTo>
                  <a:pt x="84540" y="113421"/>
                </a:lnTo>
                <a:lnTo>
                  <a:pt x="84935" y="115491"/>
                </a:lnTo>
                <a:lnTo>
                  <a:pt x="87103" y="116871"/>
                </a:lnTo>
                <a:lnTo>
                  <a:pt x="90453" y="117791"/>
                </a:lnTo>
                <a:lnTo>
                  <a:pt x="94592" y="118404"/>
                </a:lnTo>
                <a:lnTo>
                  <a:pt x="99256" y="118813"/>
                </a:lnTo>
                <a:lnTo>
                  <a:pt x="104271" y="119086"/>
                </a:lnTo>
                <a:lnTo>
                  <a:pt x="114922" y="119389"/>
                </a:lnTo>
                <a:lnTo>
                  <a:pt x="126007" y="119523"/>
                </a:lnTo>
                <a:lnTo>
                  <a:pt x="131629" y="120512"/>
                </a:lnTo>
                <a:lnTo>
                  <a:pt x="137282" y="122123"/>
                </a:lnTo>
                <a:lnTo>
                  <a:pt x="142957" y="124150"/>
                </a:lnTo>
                <a:lnTo>
                  <a:pt x="149597" y="125501"/>
                </a:lnTo>
                <a:lnTo>
                  <a:pt x="156881" y="126402"/>
                </a:lnTo>
                <a:lnTo>
                  <a:pt x="164595" y="127003"/>
                </a:lnTo>
                <a:lnTo>
                  <a:pt x="170690" y="128355"/>
                </a:lnTo>
                <a:lnTo>
                  <a:pt x="175706" y="130210"/>
                </a:lnTo>
                <a:lnTo>
                  <a:pt x="180002" y="132399"/>
                </a:lnTo>
                <a:lnTo>
                  <a:pt x="183819" y="134810"/>
                </a:lnTo>
                <a:lnTo>
                  <a:pt x="187316" y="137371"/>
                </a:lnTo>
                <a:lnTo>
                  <a:pt x="190600" y="140030"/>
                </a:lnTo>
                <a:lnTo>
                  <a:pt x="196788" y="145525"/>
                </a:lnTo>
                <a:lnTo>
                  <a:pt x="199771" y="148323"/>
                </a:lnTo>
                <a:lnTo>
                  <a:pt x="201761" y="151142"/>
                </a:lnTo>
                <a:lnTo>
                  <a:pt x="203972" y="156813"/>
                </a:lnTo>
                <a:lnTo>
                  <a:pt x="204954" y="162509"/>
                </a:lnTo>
                <a:lnTo>
                  <a:pt x="205216" y="165361"/>
                </a:lnTo>
                <a:lnTo>
                  <a:pt x="204438" y="168215"/>
                </a:lnTo>
                <a:lnTo>
                  <a:pt x="201033" y="173927"/>
                </a:lnTo>
                <a:lnTo>
                  <a:pt x="196345" y="179640"/>
                </a:lnTo>
                <a:lnTo>
                  <a:pt x="193762" y="182497"/>
                </a:lnTo>
                <a:lnTo>
                  <a:pt x="190134" y="185354"/>
                </a:lnTo>
                <a:lnTo>
                  <a:pt x="185811" y="188211"/>
                </a:lnTo>
                <a:lnTo>
                  <a:pt x="181024" y="191069"/>
                </a:lnTo>
                <a:lnTo>
                  <a:pt x="175927" y="193926"/>
                </a:lnTo>
                <a:lnTo>
                  <a:pt x="165185" y="199641"/>
                </a:lnTo>
                <a:lnTo>
                  <a:pt x="158701" y="202499"/>
                </a:lnTo>
                <a:lnTo>
                  <a:pt x="151521" y="205356"/>
                </a:lnTo>
                <a:lnTo>
                  <a:pt x="143876" y="208214"/>
                </a:lnTo>
                <a:lnTo>
                  <a:pt x="135922" y="210119"/>
                </a:lnTo>
                <a:lnTo>
                  <a:pt x="127762" y="211389"/>
                </a:lnTo>
                <a:lnTo>
                  <a:pt x="119464" y="212235"/>
                </a:lnTo>
                <a:lnTo>
                  <a:pt x="111075" y="213752"/>
                </a:lnTo>
                <a:lnTo>
                  <a:pt x="102625" y="215716"/>
                </a:lnTo>
                <a:lnTo>
                  <a:pt x="94134" y="217978"/>
                </a:lnTo>
                <a:lnTo>
                  <a:pt x="86568" y="219485"/>
                </a:lnTo>
                <a:lnTo>
                  <a:pt x="79620" y="220491"/>
                </a:lnTo>
                <a:lnTo>
                  <a:pt x="73082" y="221161"/>
                </a:lnTo>
                <a:lnTo>
                  <a:pt x="66819" y="222560"/>
                </a:lnTo>
                <a:lnTo>
                  <a:pt x="60739" y="224445"/>
                </a:lnTo>
                <a:lnTo>
                  <a:pt x="54780" y="226655"/>
                </a:lnTo>
                <a:lnTo>
                  <a:pt x="48902" y="228128"/>
                </a:lnTo>
                <a:lnTo>
                  <a:pt x="43079" y="229110"/>
                </a:lnTo>
                <a:lnTo>
                  <a:pt x="37292" y="229764"/>
                </a:lnTo>
                <a:lnTo>
                  <a:pt x="31528" y="230201"/>
                </a:lnTo>
                <a:lnTo>
                  <a:pt x="25781" y="230492"/>
                </a:lnTo>
                <a:lnTo>
                  <a:pt x="11131" y="230901"/>
                </a:lnTo>
                <a:lnTo>
                  <a:pt x="0" y="2310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9"/>
          <p:cNvSpPr/>
          <p:nvPr/>
        </p:nvSpPr>
        <p:spPr>
          <a:xfrm>
            <a:off x="3423284" y="1997392"/>
            <a:ext cx="231459" cy="154306"/>
          </a:xfrm>
          <a:custGeom>
            <a:avLst/>
            <a:gdLst/>
            <a:ahLst/>
            <a:cxnLst/>
            <a:rect l="0" t="0" r="0" b="0"/>
            <a:pathLst>
              <a:path w="231459" h="154306">
                <a:moveTo>
                  <a:pt x="0" y="0"/>
                </a:moveTo>
                <a:lnTo>
                  <a:pt x="12771" y="0"/>
                </a:lnTo>
                <a:lnTo>
                  <a:pt x="16134" y="953"/>
                </a:lnTo>
                <a:lnTo>
                  <a:pt x="20281" y="2540"/>
                </a:lnTo>
                <a:lnTo>
                  <a:pt x="24951" y="4551"/>
                </a:lnTo>
                <a:lnTo>
                  <a:pt x="29017" y="6844"/>
                </a:lnTo>
                <a:lnTo>
                  <a:pt x="32680" y="9325"/>
                </a:lnTo>
                <a:lnTo>
                  <a:pt x="36074" y="11932"/>
                </a:lnTo>
                <a:lnTo>
                  <a:pt x="40242" y="13670"/>
                </a:lnTo>
                <a:lnTo>
                  <a:pt x="44926" y="14828"/>
                </a:lnTo>
                <a:lnTo>
                  <a:pt x="49953" y="15601"/>
                </a:lnTo>
                <a:lnTo>
                  <a:pt x="54257" y="17068"/>
                </a:lnTo>
                <a:lnTo>
                  <a:pt x="58079" y="18999"/>
                </a:lnTo>
                <a:lnTo>
                  <a:pt x="61580" y="21238"/>
                </a:lnTo>
                <a:lnTo>
                  <a:pt x="65818" y="24636"/>
                </a:lnTo>
                <a:lnTo>
                  <a:pt x="70549" y="28807"/>
                </a:lnTo>
                <a:lnTo>
                  <a:pt x="75608" y="33492"/>
                </a:lnTo>
                <a:lnTo>
                  <a:pt x="80886" y="37568"/>
                </a:lnTo>
                <a:lnTo>
                  <a:pt x="86309" y="41238"/>
                </a:lnTo>
                <a:lnTo>
                  <a:pt x="91829" y="44637"/>
                </a:lnTo>
                <a:lnTo>
                  <a:pt x="96462" y="47856"/>
                </a:lnTo>
                <a:lnTo>
                  <a:pt x="100504" y="50954"/>
                </a:lnTo>
                <a:lnTo>
                  <a:pt x="104150" y="53972"/>
                </a:lnTo>
                <a:lnTo>
                  <a:pt x="108486" y="57889"/>
                </a:lnTo>
                <a:lnTo>
                  <a:pt x="118383" y="67321"/>
                </a:lnTo>
                <a:lnTo>
                  <a:pt x="155855" y="104429"/>
                </a:lnTo>
                <a:lnTo>
                  <a:pt x="160101" y="107719"/>
                </a:lnTo>
                <a:lnTo>
                  <a:pt x="164836" y="110865"/>
                </a:lnTo>
                <a:lnTo>
                  <a:pt x="169899" y="113915"/>
                </a:lnTo>
                <a:lnTo>
                  <a:pt x="174226" y="116901"/>
                </a:lnTo>
                <a:lnTo>
                  <a:pt x="178064" y="119844"/>
                </a:lnTo>
                <a:lnTo>
                  <a:pt x="181574" y="122759"/>
                </a:lnTo>
                <a:lnTo>
                  <a:pt x="184867" y="125654"/>
                </a:lnTo>
                <a:lnTo>
                  <a:pt x="191065" y="131411"/>
                </a:lnTo>
                <a:lnTo>
                  <a:pt x="199911" y="140007"/>
                </a:lnTo>
                <a:lnTo>
                  <a:pt x="202807" y="141916"/>
                </a:lnTo>
                <a:lnTo>
                  <a:pt x="208564" y="144036"/>
                </a:lnTo>
                <a:lnTo>
                  <a:pt x="214298" y="147519"/>
                </a:lnTo>
                <a:lnTo>
                  <a:pt x="221189" y="152965"/>
                </a:lnTo>
                <a:lnTo>
                  <a:pt x="224672" y="153709"/>
                </a:lnTo>
                <a:lnTo>
                  <a:pt x="231458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0"/>
          <p:cNvSpPr/>
          <p:nvPr/>
        </p:nvSpPr>
        <p:spPr>
          <a:xfrm>
            <a:off x="3457575" y="1980247"/>
            <a:ext cx="171451" cy="137161"/>
          </a:xfrm>
          <a:custGeom>
            <a:avLst/>
            <a:gdLst/>
            <a:ahLst/>
            <a:cxnLst/>
            <a:rect l="0" t="0" r="0" b="0"/>
            <a:pathLst>
              <a:path w="171451" h="137161">
                <a:moveTo>
                  <a:pt x="171450" y="0"/>
                </a:moveTo>
                <a:lnTo>
                  <a:pt x="158679" y="0"/>
                </a:lnTo>
                <a:lnTo>
                  <a:pt x="156269" y="953"/>
                </a:lnTo>
                <a:lnTo>
                  <a:pt x="151050" y="4551"/>
                </a:lnTo>
                <a:lnTo>
                  <a:pt x="148325" y="6844"/>
                </a:lnTo>
                <a:lnTo>
                  <a:pt x="145556" y="9325"/>
                </a:lnTo>
                <a:lnTo>
                  <a:pt x="142757" y="11932"/>
                </a:lnTo>
                <a:lnTo>
                  <a:pt x="138986" y="14622"/>
                </a:lnTo>
                <a:lnTo>
                  <a:pt x="134567" y="17368"/>
                </a:lnTo>
                <a:lnTo>
                  <a:pt x="129716" y="20151"/>
                </a:lnTo>
                <a:lnTo>
                  <a:pt x="124578" y="23912"/>
                </a:lnTo>
                <a:lnTo>
                  <a:pt x="119246" y="28324"/>
                </a:lnTo>
                <a:lnTo>
                  <a:pt x="113788" y="33170"/>
                </a:lnTo>
                <a:lnTo>
                  <a:pt x="108243" y="37353"/>
                </a:lnTo>
                <a:lnTo>
                  <a:pt x="102642" y="41095"/>
                </a:lnTo>
                <a:lnTo>
                  <a:pt x="97003" y="44542"/>
                </a:lnTo>
                <a:lnTo>
                  <a:pt x="91338" y="48744"/>
                </a:lnTo>
                <a:lnTo>
                  <a:pt x="85657" y="53451"/>
                </a:lnTo>
                <a:lnTo>
                  <a:pt x="79964" y="58494"/>
                </a:lnTo>
                <a:lnTo>
                  <a:pt x="68560" y="69177"/>
                </a:lnTo>
                <a:lnTo>
                  <a:pt x="62851" y="74693"/>
                </a:lnTo>
                <a:lnTo>
                  <a:pt x="57141" y="79323"/>
                </a:lnTo>
                <a:lnTo>
                  <a:pt x="51429" y="83362"/>
                </a:lnTo>
                <a:lnTo>
                  <a:pt x="45716" y="87007"/>
                </a:lnTo>
                <a:lnTo>
                  <a:pt x="40002" y="91342"/>
                </a:lnTo>
                <a:lnTo>
                  <a:pt x="34288" y="96137"/>
                </a:lnTo>
                <a:lnTo>
                  <a:pt x="23811" y="105593"/>
                </a:lnTo>
                <a:lnTo>
                  <a:pt x="15980" y="112970"/>
                </a:lnTo>
                <a:lnTo>
                  <a:pt x="1842" y="126777"/>
                </a:lnTo>
                <a:lnTo>
                  <a:pt x="1227" y="128333"/>
                </a:lnTo>
                <a:lnTo>
                  <a:pt x="818" y="130323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1"/>
          <p:cNvSpPr/>
          <p:nvPr/>
        </p:nvSpPr>
        <p:spPr>
          <a:xfrm>
            <a:off x="3714750" y="2014537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11931" y="17145"/>
                </a:lnTo>
                <a:lnTo>
                  <a:pt x="14621" y="16192"/>
                </a:lnTo>
                <a:lnTo>
                  <a:pt x="17367" y="14605"/>
                </a:lnTo>
                <a:lnTo>
                  <a:pt x="20150" y="12594"/>
                </a:lnTo>
                <a:lnTo>
                  <a:pt x="23911" y="11254"/>
                </a:lnTo>
                <a:lnTo>
                  <a:pt x="28323" y="10360"/>
                </a:lnTo>
                <a:lnTo>
                  <a:pt x="33169" y="9764"/>
                </a:lnTo>
                <a:lnTo>
                  <a:pt x="38305" y="9367"/>
                </a:lnTo>
                <a:lnTo>
                  <a:pt x="43634" y="9102"/>
                </a:lnTo>
                <a:lnTo>
                  <a:pt x="49091" y="8926"/>
                </a:lnTo>
                <a:lnTo>
                  <a:pt x="54635" y="7855"/>
                </a:lnTo>
                <a:lnTo>
                  <a:pt x="60236" y="6190"/>
                </a:lnTo>
                <a:lnTo>
                  <a:pt x="65875" y="4126"/>
                </a:lnTo>
                <a:lnTo>
                  <a:pt x="71539" y="2751"/>
                </a:lnTo>
                <a:lnTo>
                  <a:pt x="77220" y="1834"/>
                </a:lnTo>
                <a:lnTo>
                  <a:pt x="82912" y="1223"/>
                </a:lnTo>
                <a:lnTo>
                  <a:pt x="88612" y="815"/>
                </a:lnTo>
                <a:lnTo>
                  <a:pt x="94317" y="543"/>
                </a:lnTo>
                <a:lnTo>
                  <a:pt x="105736" y="242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2"/>
          <p:cNvSpPr/>
          <p:nvPr/>
        </p:nvSpPr>
        <p:spPr>
          <a:xfrm>
            <a:off x="3757612" y="2083117"/>
            <a:ext cx="145734" cy="8573"/>
          </a:xfrm>
          <a:custGeom>
            <a:avLst/>
            <a:gdLst/>
            <a:ahLst/>
            <a:cxnLst/>
            <a:rect l="0" t="0" r="0" b="0"/>
            <a:pathLst>
              <a:path w="145734" h="8573">
                <a:moveTo>
                  <a:pt x="0" y="8572"/>
                </a:moveTo>
                <a:lnTo>
                  <a:pt x="12770" y="8572"/>
                </a:lnTo>
                <a:lnTo>
                  <a:pt x="17086" y="7620"/>
                </a:lnTo>
                <a:lnTo>
                  <a:pt x="22821" y="6033"/>
                </a:lnTo>
                <a:lnTo>
                  <a:pt x="29501" y="4022"/>
                </a:lnTo>
                <a:lnTo>
                  <a:pt x="35860" y="2681"/>
                </a:lnTo>
                <a:lnTo>
                  <a:pt x="42004" y="1787"/>
                </a:lnTo>
                <a:lnTo>
                  <a:pt x="48005" y="1192"/>
                </a:lnTo>
                <a:lnTo>
                  <a:pt x="53911" y="794"/>
                </a:lnTo>
                <a:lnTo>
                  <a:pt x="59753" y="530"/>
                </a:lnTo>
                <a:lnTo>
                  <a:pt x="71324" y="235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23"/>
          <p:cNvSpPr/>
          <p:nvPr/>
        </p:nvSpPr>
        <p:spPr>
          <a:xfrm>
            <a:off x="4006568" y="1954539"/>
            <a:ext cx="260508" cy="180014"/>
          </a:xfrm>
          <a:custGeom>
            <a:avLst/>
            <a:gdLst/>
            <a:ahLst/>
            <a:cxnLst/>
            <a:rect l="0" t="0" r="0" b="0"/>
            <a:pathLst>
              <a:path w="260508" h="180014">
                <a:moveTo>
                  <a:pt x="8219" y="17136"/>
                </a:moveTo>
                <a:lnTo>
                  <a:pt x="0" y="17136"/>
                </a:lnTo>
                <a:lnTo>
                  <a:pt x="4302" y="17136"/>
                </a:lnTo>
                <a:lnTo>
                  <a:pt x="6560" y="16183"/>
                </a:lnTo>
                <a:lnTo>
                  <a:pt x="14289" y="11244"/>
                </a:lnTo>
                <a:lnTo>
                  <a:pt x="19807" y="9755"/>
                </a:lnTo>
                <a:lnTo>
                  <a:pt x="23564" y="9357"/>
                </a:lnTo>
                <a:lnTo>
                  <a:pt x="27974" y="9093"/>
                </a:lnTo>
                <a:lnTo>
                  <a:pt x="32819" y="8916"/>
                </a:lnTo>
                <a:lnTo>
                  <a:pt x="37954" y="7846"/>
                </a:lnTo>
                <a:lnTo>
                  <a:pt x="43282" y="6180"/>
                </a:lnTo>
                <a:lnTo>
                  <a:pt x="48739" y="4117"/>
                </a:lnTo>
                <a:lnTo>
                  <a:pt x="55236" y="2741"/>
                </a:lnTo>
                <a:lnTo>
                  <a:pt x="62423" y="1824"/>
                </a:lnTo>
                <a:lnTo>
                  <a:pt x="70073" y="1213"/>
                </a:lnTo>
                <a:lnTo>
                  <a:pt x="78029" y="806"/>
                </a:lnTo>
                <a:lnTo>
                  <a:pt x="94491" y="353"/>
                </a:lnTo>
                <a:lnTo>
                  <a:pt x="159179" y="0"/>
                </a:lnTo>
                <a:lnTo>
                  <a:pt x="164104" y="949"/>
                </a:lnTo>
                <a:lnTo>
                  <a:pt x="172116" y="4544"/>
                </a:lnTo>
                <a:lnTo>
                  <a:pt x="177431" y="7372"/>
                </a:lnTo>
                <a:lnTo>
                  <a:pt x="183557" y="12761"/>
                </a:lnTo>
                <a:lnTo>
                  <a:pt x="184166" y="15172"/>
                </a:lnTo>
                <a:lnTo>
                  <a:pt x="183619" y="17731"/>
                </a:lnTo>
                <a:lnTo>
                  <a:pt x="180472" y="23115"/>
                </a:lnTo>
                <a:lnTo>
                  <a:pt x="175899" y="28683"/>
                </a:lnTo>
                <a:lnTo>
                  <a:pt x="172393" y="31501"/>
                </a:lnTo>
                <a:lnTo>
                  <a:pt x="168151" y="34333"/>
                </a:lnTo>
                <a:lnTo>
                  <a:pt x="163418" y="37173"/>
                </a:lnTo>
                <a:lnTo>
                  <a:pt x="158357" y="40019"/>
                </a:lnTo>
                <a:lnTo>
                  <a:pt x="147654" y="45721"/>
                </a:lnTo>
                <a:lnTo>
                  <a:pt x="141181" y="48575"/>
                </a:lnTo>
                <a:lnTo>
                  <a:pt x="134008" y="51430"/>
                </a:lnTo>
                <a:lnTo>
                  <a:pt x="126368" y="54286"/>
                </a:lnTo>
                <a:lnTo>
                  <a:pt x="120323" y="57143"/>
                </a:lnTo>
                <a:lnTo>
                  <a:pt x="115340" y="60000"/>
                </a:lnTo>
                <a:lnTo>
                  <a:pt x="111065" y="62857"/>
                </a:lnTo>
                <a:lnTo>
                  <a:pt x="106311" y="65714"/>
                </a:lnTo>
                <a:lnTo>
                  <a:pt x="101236" y="68571"/>
                </a:lnTo>
                <a:lnTo>
                  <a:pt x="95948" y="71428"/>
                </a:lnTo>
                <a:lnTo>
                  <a:pt x="91470" y="74286"/>
                </a:lnTo>
                <a:lnTo>
                  <a:pt x="87532" y="77143"/>
                </a:lnTo>
                <a:lnTo>
                  <a:pt x="83955" y="80001"/>
                </a:lnTo>
                <a:lnTo>
                  <a:pt x="77440" y="83176"/>
                </a:lnTo>
                <a:lnTo>
                  <a:pt x="68766" y="85567"/>
                </a:lnTo>
                <a:lnTo>
                  <a:pt x="75177" y="85686"/>
                </a:lnTo>
                <a:lnTo>
                  <a:pt x="80206" y="85703"/>
                </a:lnTo>
                <a:lnTo>
                  <a:pt x="82880" y="84754"/>
                </a:lnTo>
                <a:lnTo>
                  <a:pt x="88392" y="81161"/>
                </a:lnTo>
                <a:lnTo>
                  <a:pt x="93100" y="79822"/>
                </a:lnTo>
                <a:lnTo>
                  <a:pt x="99096" y="78929"/>
                </a:lnTo>
                <a:lnTo>
                  <a:pt x="105951" y="78334"/>
                </a:lnTo>
                <a:lnTo>
                  <a:pt x="113379" y="77937"/>
                </a:lnTo>
                <a:lnTo>
                  <a:pt x="129252" y="77496"/>
                </a:lnTo>
                <a:lnTo>
                  <a:pt x="182589" y="77174"/>
                </a:lnTo>
                <a:lnTo>
                  <a:pt x="190188" y="78116"/>
                </a:lnTo>
                <a:lnTo>
                  <a:pt x="198112" y="79697"/>
                </a:lnTo>
                <a:lnTo>
                  <a:pt x="206251" y="81703"/>
                </a:lnTo>
                <a:lnTo>
                  <a:pt x="213583" y="83993"/>
                </a:lnTo>
                <a:lnTo>
                  <a:pt x="220376" y="86472"/>
                </a:lnTo>
                <a:lnTo>
                  <a:pt x="226810" y="89077"/>
                </a:lnTo>
                <a:lnTo>
                  <a:pt x="232051" y="90814"/>
                </a:lnTo>
                <a:lnTo>
                  <a:pt x="236498" y="91972"/>
                </a:lnTo>
                <a:lnTo>
                  <a:pt x="240415" y="92744"/>
                </a:lnTo>
                <a:lnTo>
                  <a:pt x="243978" y="95164"/>
                </a:lnTo>
                <a:lnTo>
                  <a:pt x="247307" y="98682"/>
                </a:lnTo>
                <a:lnTo>
                  <a:pt x="250478" y="102932"/>
                </a:lnTo>
                <a:lnTo>
                  <a:pt x="253545" y="106718"/>
                </a:lnTo>
                <a:lnTo>
                  <a:pt x="256543" y="110195"/>
                </a:lnTo>
                <a:lnTo>
                  <a:pt x="259493" y="113465"/>
                </a:lnTo>
                <a:lnTo>
                  <a:pt x="260507" y="116598"/>
                </a:lnTo>
                <a:lnTo>
                  <a:pt x="260231" y="119639"/>
                </a:lnTo>
                <a:lnTo>
                  <a:pt x="259095" y="122619"/>
                </a:lnTo>
                <a:lnTo>
                  <a:pt x="257384" y="125558"/>
                </a:lnTo>
                <a:lnTo>
                  <a:pt x="255292" y="128469"/>
                </a:lnTo>
                <a:lnTo>
                  <a:pt x="252944" y="131363"/>
                </a:lnTo>
                <a:lnTo>
                  <a:pt x="250427" y="134245"/>
                </a:lnTo>
                <a:lnTo>
                  <a:pt x="247796" y="137118"/>
                </a:lnTo>
                <a:lnTo>
                  <a:pt x="245090" y="139987"/>
                </a:lnTo>
                <a:lnTo>
                  <a:pt x="241380" y="142851"/>
                </a:lnTo>
                <a:lnTo>
                  <a:pt x="237002" y="145714"/>
                </a:lnTo>
                <a:lnTo>
                  <a:pt x="232179" y="148574"/>
                </a:lnTo>
                <a:lnTo>
                  <a:pt x="228011" y="151434"/>
                </a:lnTo>
                <a:lnTo>
                  <a:pt x="224279" y="154293"/>
                </a:lnTo>
                <a:lnTo>
                  <a:pt x="220839" y="157151"/>
                </a:lnTo>
                <a:lnTo>
                  <a:pt x="215688" y="160009"/>
                </a:lnTo>
                <a:lnTo>
                  <a:pt x="209397" y="162867"/>
                </a:lnTo>
                <a:lnTo>
                  <a:pt x="202345" y="165725"/>
                </a:lnTo>
                <a:lnTo>
                  <a:pt x="195739" y="167630"/>
                </a:lnTo>
                <a:lnTo>
                  <a:pt x="189430" y="168900"/>
                </a:lnTo>
                <a:lnTo>
                  <a:pt x="183318" y="169747"/>
                </a:lnTo>
                <a:lnTo>
                  <a:pt x="178292" y="171264"/>
                </a:lnTo>
                <a:lnTo>
                  <a:pt x="170167" y="175490"/>
                </a:lnTo>
                <a:lnTo>
                  <a:pt x="164762" y="176997"/>
                </a:lnTo>
                <a:lnTo>
                  <a:pt x="158301" y="178003"/>
                </a:lnTo>
                <a:lnTo>
                  <a:pt x="151136" y="178673"/>
                </a:lnTo>
                <a:lnTo>
                  <a:pt x="144454" y="179120"/>
                </a:lnTo>
                <a:lnTo>
                  <a:pt x="138095" y="179417"/>
                </a:lnTo>
                <a:lnTo>
                  <a:pt x="125949" y="179748"/>
                </a:lnTo>
                <a:lnTo>
                  <a:pt x="85372" y="1800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24"/>
          <p:cNvSpPr/>
          <p:nvPr/>
        </p:nvSpPr>
        <p:spPr>
          <a:xfrm>
            <a:off x="3191827" y="1817733"/>
            <a:ext cx="1251477" cy="471018"/>
          </a:xfrm>
          <a:custGeom>
            <a:avLst/>
            <a:gdLst/>
            <a:ahLst/>
            <a:cxnLst/>
            <a:rect l="0" t="0" r="0" b="0"/>
            <a:pathLst>
              <a:path w="1251477" h="471018">
                <a:moveTo>
                  <a:pt x="222885" y="51072"/>
                </a:moveTo>
                <a:lnTo>
                  <a:pt x="264274" y="51072"/>
                </a:lnTo>
                <a:lnTo>
                  <a:pt x="298759" y="45180"/>
                </a:lnTo>
                <a:lnTo>
                  <a:pt x="327281" y="43293"/>
                </a:lnTo>
                <a:lnTo>
                  <a:pt x="363143" y="42735"/>
                </a:lnTo>
                <a:lnTo>
                  <a:pt x="571978" y="42499"/>
                </a:lnTo>
                <a:lnTo>
                  <a:pt x="600288" y="39959"/>
                </a:lnTo>
                <a:lnTo>
                  <a:pt x="627792" y="36608"/>
                </a:lnTo>
                <a:lnTo>
                  <a:pt x="665649" y="34721"/>
                </a:lnTo>
                <a:lnTo>
                  <a:pt x="692719" y="34280"/>
                </a:lnTo>
                <a:lnTo>
                  <a:pt x="720625" y="31544"/>
                </a:lnTo>
                <a:lnTo>
                  <a:pt x="748903" y="28105"/>
                </a:lnTo>
                <a:lnTo>
                  <a:pt x="777346" y="26577"/>
                </a:lnTo>
                <a:lnTo>
                  <a:pt x="805862" y="25897"/>
                </a:lnTo>
                <a:lnTo>
                  <a:pt x="834411" y="24643"/>
                </a:lnTo>
                <a:lnTo>
                  <a:pt x="862975" y="20910"/>
                </a:lnTo>
                <a:lnTo>
                  <a:pt x="891544" y="18617"/>
                </a:lnTo>
                <a:lnTo>
                  <a:pt x="919165" y="16645"/>
                </a:lnTo>
                <a:lnTo>
                  <a:pt x="956134" y="11132"/>
                </a:lnTo>
                <a:lnTo>
                  <a:pt x="991218" y="9075"/>
                </a:lnTo>
                <a:lnTo>
                  <a:pt x="1024791" y="7513"/>
                </a:lnTo>
                <a:lnTo>
                  <a:pt x="1062218" y="1475"/>
                </a:lnTo>
                <a:lnTo>
                  <a:pt x="1092577" y="0"/>
                </a:lnTo>
                <a:lnTo>
                  <a:pt x="1105032" y="2338"/>
                </a:lnTo>
                <a:lnTo>
                  <a:pt x="1120214" y="6469"/>
                </a:lnTo>
                <a:lnTo>
                  <a:pt x="1123999" y="7049"/>
                </a:lnTo>
                <a:lnTo>
                  <a:pt x="1130745" y="10234"/>
                </a:lnTo>
                <a:lnTo>
                  <a:pt x="1146973" y="23779"/>
                </a:lnTo>
                <a:lnTo>
                  <a:pt x="1152750" y="29438"/>
                </a:lnTo>
                <a:lnTo>
                  <a:pt x="1154262" y="32839"/>
                </a:lnTo>
                <a:lnTo>
                  <a:pt x="1157344" y="45775"/>
                </a:lnTo>
                <a:lnTo>
                  <a:pt x="1162913" y="57016"/>
                </a:lnTo>
                <a:lnTo>
                  <a:pt x="1164987" y="71036"/>
                </a:lnTo>
                <a:lnTo>
                  <a:pt x="1165472" y="78360"/>
                </a:lnTo>
                <a:lnTo>
                  <a:pt x="1171675" y="97666"/>
                </a:lnTo>
                <a:lnTo>
                  <a:pt x="1173207" y="108610"/>
                </a:lnTo>
                <a:lnTo>
                  <a:pt x="1176428" y="119824"/>
                </a:lnTo>
                <a:lnTo>
                  <a:pt x="1180082" y="131158"/>
                </a:lnTo>
                <a:lnTo>
                  <a:pt x="1181706" y="142546"/>
                </a:lnTo>
                <a:lnTo>
                  <a:pt x="1184968" y="151417"/>
                </a:lnTo>
                <a:lnTo>
                  <a:pt x="1192159" y="164306"/>
                </a:lnTo>
                <a:lnTo>
                  <a:pt x="1203122" y="185728"/>
                </a:lnTo>
                <a:lnTo>
                  <a:pt x="1206234" y="196961"/>
                </a:lnTo>
                <a:lnTo>
                  <a:pt x="1207063" y="202624"/>
                </a:lnTo>
                <a:lnTo>
                  <a:pt x="1210525" y="211456"/>
                </a:lnTo>
                <a:lnTo>
                  <a:pt x="1217829" y="224323"/>
                </a:lnTo>
                <a:lnTo>
                  <a:pt x="1226026" y="237660"/>
                </a:lnTo>
                <a:lnTo>
                  <a:pt x="1234487" y="250185"/>
                </a:lnTo>
                <a:lnTo>
                  <a:pt x="1239223" y="259581"/>
                </a:lnTo>
                <a:lnTo>
                  <a:pt x="1241329" y="266933"/>
                </a:lnTo>
                <a:lnTo>
                  <a:pt x="1242514" y="280977"/>
                </a:lnTo>
                <a:lnTo>
                  <a:pt x="1243632" y="285304"/>
                </a:lnTo>
                <a:lnTo>
                  <a:pt x="1249732" y="299093"/>
                </a:lnTo>
                <a:lnTo>
                  <a:pt x="1251341" y="307994"/>
                </a:lnTo>
                <a:lnTo>
                  <a:pt x="1251476" y="312262"/>
                </a:lnTo>
                <a:lnTo>
                  <a:pt x="1250560" y="314733"/>
                </a:lnTo>
                <a:lnTo>
                  <a:pt x="1247002" y="320020"/>
                </a:lnTo>
                <a:lnTo>
                  <a:pt x="1244720" y="321810"/>
                </a:lnTo>
                <a:lnTo>
                  <a:pt x="1242245" y="323004"/>
                </a:lnTo>
                <a:lnTo>
                  <a:pt x="1239644" y="323800"/>
                </a:lnTo>
                <a:lnTo>
                  <a:pt x="1234213" y="327224"/>
                </a:lnTo>
                <a:lnTo>
                  <a:pt x="1231431" y="329471"/>
                </a:lnTo>
                <a:lnTo>
                  <a:pt x="1228624" y="330968"/>
                </a:lnTo>
                <a:lnTo>
                  <a:pt x="1222965" y="332633"/>
                </a:lnTo>
                <a:lnTo>
                  <a:pt x="1190823" y="336452"/>
                </a:lnTo>
                <a:lnTo>
                  <a:pt x="1179812" y="339832"/>
                </a:lnTo>
                <a:lnTo>
                  <a:pt x="1146977" y="346731"/>
                </a:lnTo>
                <a:lnTo>
                  <a:pt x="1109869" y="353073"/>
                </a:lnTo>
                <a:lnTo>
                  <a:pt x="1072356" y="358376"/>
                </a:lnTo>
                <a:lnTo>
                  <a:pt x="1036477" y="365315"/>
                </a:lnTo>
                <a:lnTo>
                  <a:pt x="1005710" y="368336"/>
                </a:lnTo>
                <a:lnTo>
                  <a:pt x="969231" y="374867"/>
                </a:lnTo>
                <a:lnTo>
                  <a:pt x="940595" y="378786"/>
                </a:lnTo>
                <a:lnTo>
                  <a:pt x="907980" y="383440"/>
                </a:lnTo>
                <a:lnTo>
                  <a:pt x="876726" y="387358"/>
                </a:lnTo>
                <a:lnTo>
                  <a:pt x="846828" y="392012"/>
                </a:lnTo>
                <a:lnTo>
                  <a:pt x="813840" y="393391"/>
                </a:lnTo>
                <a:lnTo>
                  <a:pt x="779935" y="396340"/>
                </a:lnTo>
                <a:lnTo>
                  <a:pt x="745759" y="400706"/>
                </a:lnTo>
                <a:lnTo>
                  <a:pt x="711503" y="401999"/>
                </a:lnTo>
                <a:lnTo>
                  <a:pt x="689604" y="403255"/>
                </a:lnTo>
                <a:lnTo>
                  <a:pt x="660257" y="408364"/>
                </a:lnTo>
                <a:lnTo>
                  <a:pt x="627855" y="411253"/>
                </a:lnTo>
                <a:lnTo>
                  <a:pt x="594124" y="416766"/>
                </a:lnTo>
                <a:lnTo>
                  <a:pt x="560953" y="418823"/>
                </a:lnTo>
                <a:lnTo>
                  <a:pt x="530698" y="419432"/>
                </a:lnTo>
                <a:lnTo>
                  <a:pt x="494323" y="420566"/>
                </a:lnTo>
                <a:lnTo>
                  <a:pt x="462696" y="425558"/>
                </a:lnTo>
                <a:lnTo>
                  <a:pt x="424962" y="428413"/>
                </a:lnTo>
                <a:lnTo>
                  <a:pt x="389228" y="433915"/>
                </a:lnTo>
                <a:lnTo>
                  <a:pt x="355463" y="436922"/>
                </a:lnTo>
                <a:lnTo>
                  <a:pt x="317970" y="443448"/>
                </a:lnTo>
                <a:lnTo>
                  <a:pt x="289158" y="447366"/>
                </a:lnTo>
                <a:lnTo>
                  <a:pt x="259032" y="452020"/>
                </a:lnTo>
                <a:lnTo>
                  <a:pt x="232008" y="455939"/>
                </a:lnTo>
                <a:lnTo>
                  <a:pt x="205903" y="460592"/>
                </a:lnTo>
                <a:lnTo>
                  <a:pt x="171482" y="462164"/>
                </a:lnTo>
                <a:lnTo>
                  <a:pt x="156859" y="464920"/>
                </a:lnTo>
                <a:lnTo>
                  <a:pt x="144010" y="468366"/>
                </a:lnTo>
                <a:lnTo>
                  <a:pt x="108685" y="470882"/>
                </a:lnTo>
                <a:lnTo>
                  <a:pt x="97199" y="471017"/>
                </a:lnTo>
                <a:lnTo>
                  <a:pt x="92422" y="470100"/>
                </a:lnTo>
                <a:lnTo>
                  <a:pt x="77911" y="464325"/>
                </a:lnTo>
                <a:lnTo>
                  <a:pt x="70423" y="462902"/>
                </a:lnTo>
                <a:lnTo>
                  <a:pt x="64575" y="458105"/>
                </a:lnTo>
                <a:lnTo>
                  <a:pt x="63053" y="455777"/>
                </a:lnTo>
                <a:lnTo>
                  <a:pt x="59957" y="447950"/>
                </a:lnTo>
                <a:lnTo>
                  <a:pt x="54383" y="439598"/>
                </a:lnTo>
                <a:lnTo>
                  <a:pt x="52745" y="433935"/>
                </a:lnTo>
                <a:lnTo>
                  <a:pt x="51823" y="420841"/>
                </a:lnTo>
                <a:lnTo>
                  <a:pt x="49068" y="410358"/>
                </a:lnTo>
                <a:lnTo>
                  <a:pt x="45620" y="399350"/>
                </a:lnTo>
                <a:lnTo>
                  <a:pt x="44088" y="388107"/>
                </a:lnTo>
                <a:lnTo>
                  <a:pt x="43407" y="376760"/>
                </a:lnTo>
                <a:lnTo>
                  <a:pt x="43105" y="365367"/>
                </a:lnTo>
                <a:lnTo>
                  <a:pt x="42865" y="282380"/>
                </a:lnTo>
                <a:lnTo>
                  <a:pt x="40324" y="267858"/>
                </a:lnTo>
                <a:lnTo>
                  <a:pt x="36972" y="254101"/>
                </a:lnTo>
                <a:lnTo>
                  <a:pt x="36078" y="246432"/>
                </a:lnTo>
                <a:lnTo>
                  <a:pt x="35482" y="238462"/>
                </a:lnTo>
                <a:lnTo>
                  <a:pt x="34132" y="230291"/>
                </a:lnTo>
                <a:lnTo>
                  <a:pt x="32280" y="221986"/>
                </a:lnTo>
                <a:lnTo>
                  <a:pt x="30092" y="213592"/>
                </a:lnTo>
                <a:lnTo>
                  <a:pt x="27662" y="199185"/>
                </a:lnTo>
                <a:lnTo>
                  <a:pt x="26582" y="186432"/>
                </a:lnTo>
                <a:lnTo>
                  <a:pt x="26102" y="174414"/>
                </a:lnTo>
                <a:lnTo>
                  <a:pt x="23348" y="162723"/>
                </a:lnTo>
                <a:lnTo>
                  <a:pt x="19902" y="151177"/>
                </a:lnTo>
                <a:lnTo>
                  <a:pt x="18370" y="139695"/>
                </a:lnTo>
                <a:lnTo>
                  <a:pt x="15150" y="130782"/>
                </a:lnTo>
                <a:lnTo>
                  <a:pt x="11496" y="123646"/>
                </a:lnTo>
                <a:lnTo>
                  <a:pt x="8958" y="112922"/>
                </a:lnTo>
                <a:lnTo>
                  <a:pt x="8686" y="107074"/>
                </a:lnTo>
                <a:lnTo>
                  <a:pt x="7696" y="105552"/>
                </a:lnTo>
                <a:lnTo>
                  <a:pt x="6083" y="104537"/>
                </a:lnTo>
                <a:lnTo>
                  <a:pt x="0" y="1025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5"/>
          <p:cNvSpPr/>
          <p:nvPr/>
        </p:nvSpPr>
        <p:spPr>
          <a:xfrm>
            <a:off x="2608897" y="2631757"/>
            <a:ext cx="291466" cy="231458"/>
          </a:xfrm>
          <a:custGeom>
            <a:avLst/>
            <a:gdLst/>
            <a:ahLst/>
            <a:cxnLst/>
            <a:rect l="0" t="0" r="0" b="0"/>
            <a:pathLst>
              <a:path w="291466" h="231458">
                <a:moveTo>
                  <a:pt x="0" y="0"/>
                </a:moveTo>
                <a:lnTo>
                  <a:pt x="4551" y="4551"/>
                </a:lnTo>
                <a:lnTo>
                  <a:pt x="7796" y="5892"/>
                </a:lnTo>
                <a:lnTo>
                  <a:pt x="16483" y="7381"/>
                </a:lnTo>
                <a:lnTo>
                  <a:pt x="19561" y="8731"/>
                </a:lnTo>
                <a:lnTo>
                  <a:pt x="21613" y="10583"/>
                </a:lnTo>
                <a:lnTo>
                  <a:pt x="22981" y="12770"/>
                </a:lnTo>
                <a:lnTo>
                  <a:pt x="29581" y="17741"/>
                </a:lnTo>
                <a:lnTo>
                  <a:pt x="34008" y="20400"/>
                </a:lnTo>
                <a:lnTo>
                  <a:pt x="38865" y="23125"/>
                </a:lnTo>
                <a:lnTo>
                  <a:pt x="49341" y="28693"/>
                </a:lnTo>
                <a:lnTo>
                  <a:pt x="54801" y="32463"/>
                </a:lnTo>
                <a:lnTo>
                  <a:pt x="60347" y="36882"/>
                </a:lnTo>
                <a:lnTo>
                  <a:pt x="65949" y="41733"/>
                </a:lnTo>
                <a:lnTo>
                  <a:pt x="72541" y="46872"/>
                </a:lnTo>
                <a:lnTo>
                  <a:pt x="79793" y="52203"/>
                </a:lnTo>
                <a:lnTo>
                  <a:pt x="87485" y="57662"/>
                </a:lnTo>
                <a:lnTo>
                  <a:pt x="94518" y="63206"/>
                </a:lnTo>
                <a:lnTo>
                  <a:pt x="101112" y="68808"/>
                </a:lnTo>
                <a:lnTo>
                  <a:pt x="107413" y="74447"/>
                </a:lnTo>
                <a:lnTo>
                  <a:pt x="113519" y="81064"/>
                </a:lnTo>
                <a:lnTo>
                  <a:pt x="119494" y="88332"/>
                </a:lnTo>
                <a:lnTo>
                  <a:pt x="125383" y="96036"/>
                </a:lnTo>
                <a:lnTo>
                  <a:pt x="132166" y="103077"/>
                </a:lnTo>
                <a:lnTo>
                  <a:pt x="139546" y="109675"/>
                </a:lnTo>
                <a:lnTo>
                  <a:pt x="147323" y="115979"/>
                </a:lnTo>
                <a:lnTo>
                  <a:pt x="154413" y="122087"/>
                </a:lnTo>
                <a:lnTo>
                  <a:pt x="161044" y="128064"/>
                </a:lnTo>
                <a:lnTo>
                  <a:pt x="173493" y="139785"/>
                </a:lnTo>
                <a:lnTo>
                  <a:pt x="185375" y="151344"/>
                </a:lnTo>
                <a:lnTo>
                  <a:pt x="191211" y="156141"/>
                </a:lnTo>
                <a:lnTo>
                  <a:pt x="197007" y="160291"/>
                </a:lnTo>
                <a:lnTo>
                  <a:pt x="202775" y="164011"/>
                </a:lnTo>
                <a:lnTo>
                  <a:pt x="208526" y="168396"/>
                </a:lnTo>
                <a:lnTo>
                  <a:pt x="214265" y="173224"/>
                </a:lnTo>
                <a:lnTo>
                  <a:pt x="219996" y="178348"/>
                </a:lnTo>
                <a:lnTo>
                  <a:pt x="225721" y="182716"/>
                </a:lnTo>
                <a:lnTo>
                  <a:pt x="231443" y="186581"/>
                </a:lnTo>
                <a:lnTo>
                  <a:pt x="237163" y="190110"/>
                </a:lnTo>
                <a:lnTo>
                  <a:pt x="246058" y="196571"/>
                </a:lnTo>
                <a:lnTo>
                  <a:pt x="253187" y="202617"/>
                </a:lnTo>
                <a:lnTo>
                  <a:pt x="259530" y="208480"/>
                </a:lnTo>
                <a:lnTo>
                  <a:pt x="268064" y="214260"/>
                </a:lnTo>
                <a:lnTo>
                  <a:pt x="273007" y="217135"/>
                </a:lnTo>
                <a:lnTo>
                  <a:pt x="281039" y="220330"/>
                </a:lnTo>
                <a:lnTo>
                  <a:pt x="289406" y="222380"/>
                </a:lnTo>
                <a:lnTo>
                  <a:pt x="290092" y="223501"/>
                </a:lnTo>
                <a:lnTo>
                  <a:pt x="290550" y="225201"/>
                </a:lnTo>
                <a:lnTo>
                  <a:pt x="291465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6"/>
          <p:cNvSpPr/>
          <p:nvPr/>
        </p:nvSpPr>
        <p:spPr>
          <a:xfrm>
            <a:off x="2668904" y="2597467"/>
            <a:ext cx="240032" cy="265748"/>
          </a:xfrm>
          <a:custGeom>
            <a:avLst/>
            <a:gdLst/>
            <a:ahLst/>
            <a:cxnLst/>
            <a:rect l="0" t="0" r="0" b="0"/>
            <a:pathLst>
              <a:path w="240032" h="265748">
                <a:moveTo>
                  <a:pt x="240031" y="0"/>
                </a:moveTo>
                <a:lnTo>
                  <a:pt x="232650" y="0"/>
                </a:lnTo>
                <a:lnTo>
                  <a:pt x="232253" y="953"/>
                </a:lnTo>
                <a:lnTo>
                  <a:pt x="231811" y="4551"/>
                </a:lnTo>
                <a:lnTo>
                  <a:pt x="230741" y="6844"/>
                </a:lnTo>
                <a:lnTo>
                  <a:pt x="227012" y="11932"/>
                </a:lnTo>
                <a:lnTo>
                  <a:pt x="219639" y="17368"/>
                </a:lnTo>
                <a:lnTo>
                  <a:pt x="215006" y="20151"/>
                </a:lnTo>
                <a:lnTo>
                  <a:pt x="210965" y="23912"/>
                </a:lnTo>
                <a:lnTo>
                  <a:pt x="207319" y="28324"/>
                </a:lnTo>
                <a:lnTo>
                  <a:pt x="203935" y="33170"/>
                </a:lnTo>
                <a:lnTo>
                  <a:pt x="199774" y="38306"/>
                </a:lnTo>
                <a:lnTo>
                  <a:pt x="195096" y="43635"/>
                </a:lnTo>
                <a:lnTo>
                  <a:pt x="190071" y="49092"/>
                </a:lnTo>
                <a:lnTo>
                  <a:pt x="184817" y="55588"/>
                </a:lnTo>
                <a:lnTo>
                  <a:pt x="179409" y="62777"/>
                </a:lnTo>
                <a:lnTo>
                  <a:pt x="173899" y="70426"/>
                </a:lnTo>
                <a:lnTo>
                  <a:pt x="168320" y="77431"/>
                </a:lnTo>
                <a:lnTo>
                  <a:pt x="162696" y="84005"/>
                </a:lnTo>
                <a:lnTo>
                  <a:pt x="157042" y="90294"/>
                </a:lnTo>
                <a:lnTo>
                  <a:pt x="143139" y="104901"/>
                </a:lnTo>
                <a:lnTo>
                  <a:pt x="135431" y="112796"/>
                </a:lnTo>
                <a:lnTo>
                  <a:pt x="128388" y="120918"/>
                </a:lnTo>
                <a:lnTo>
                  <a:pt x="121787" y="129189"/>
                </a:lnTo>
                <a:lnTo>
                  <a:pt x="115481" y="137561"/>
                </a:lnTo>
                <a:lnTo>
                  <a:pt x="109373" y="145047"/>
                </a:lnTo>
                <a:lnTo>
                  <a:pt x="103395" y="151943"/>
                </a:lnTo>
                <a:lnTo>
                  <a:pt x="97505" y="158446"/>
                </a:lnTo>
                <a:lnTo>
                  <a:pt x="83341" y="173290"/>
                </a:lnTo>
                <a:lnTo>
                  <a:pt x="37510" y="219633"/>
                </a:lnTo>
                <a:lnTo>
                  <a:pt x="32627" y="225480"/>
                </a:lnTo>
                <a:lnTo>
                  <a:pt x="28419" y="231283"/>
                </a:lnTo>
                <a:lnTo>
                  <a:pt x="24661" y="237056"/>
                </a:lnTo>
                <a:lnTo>
                  <a:pt x="21203" y="241857"/>
                </a:lnTo>
                <a:lnTo>
                  <a:pt x="14822" y="249732"/>
                </a:lnTo>
                <a:lnTo>
                  <a:pt x="8810" y="256407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7"/>
          <p:cNvSpPr/>
          <p:nvPr/>
        </p:nvSpPr>
        <p:spPr>
          <a:xfrm>
            <a:off x="3243262" y="2511742"/>
            <a:ext cx="222886" cy="3197544"/>
          </a:xfrm>
          <a:custGeom>
            <a:avLst/>
            <a:gdLst/>
            <a:ahLst/>
            <a:cxnLst/>
            <a:rect l="0" t="0" r="0" b="0"/>
            <a:pathLst>
              <a:path w="222886" h="3197544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7381" y="15601"/>
                </a:lnTo>
                <a:lnTo>
                  <a:pt x="8337" y="30528"/>
                </a:lnTo>
                <a:lnTo>
                  <a:pt x="9455" y="47251"/>
                </a:lnTo>
                <a:lnTo>
                  <a:pt x="15396" y="69880"/>
                </a:lnTo>
                <a:lnTo>
                  <a:pt x="22236" y="94683"/>
                </a:lnTo>
                <a:lnTo>
                  <a:pt x="25627" y="187034"/>
                </a:lnTo>
                <a:lnTo>
                  <a:pt x="25717" y="395690"/>
                </a:lnTo>
                <a:lnTo>
                  <a:pt x="18932" y="487024"/>
                </a:lnTo>
                <a:lnTo>
                  <a:pt x="17380" y="575098"/>
                </a:lnTo>
                <a:lnTo>
                  <a:pt x="17146" y="844167"/>
                </a:lnTo>
                <a:lnTo>
                  <a:pt x="20003" y="864720"/>
                </a:lnTo>
                <a:lnTo>
                  <a:pt x="24766" y="886043"/>
                </a:lnTo>
                <a:lnTo>
                  <a:pt x="30798" y="907878"/>
                </a:lnTo>
                <a:lnTo>
                  <a:pt x="37500" y="952459"/>
                </a:lnTo>
                <a:lnTo>
                  <a:pt x="41803" y="1038617"/>
                </a:lnTo>
                <a:lnTo>
                  <a:pt x="42723" y="1149269"/>
                </a:lnTo>
                <a:lnTo>
                  <a:pt x="42863" y="1758586"/>
                </a:lnTo>
                <a:lnTo>
                  <a:pt x="47413" y="1834878"/>
                </a:lnTo>
                <a:lnTo>
                  <a:pt x="54794" y="1911775"/>
                </a:lnTo>
                <a:lnTo>
                  <a:pt x="61861" y="2040269"/>
                </a:lnTo>
                <a:lnTo>
                  <a:pt x="66589" y="2117412"/>
                </a:lnTo>
                <a:lnTo>
                  <a:pt x="73070" y="2194562"/>
                </a:lnTo>
                <a:lnTo>
                  <a:pt x="77288" y="2220279"/>
                </a:lnTo>
                <a:lnTo>
                  <a:pt x="85963" y="2317257"/>
                </a:lnTo>
                <a:lnTo>
                  <a:pt x="89694" y="2342081"/>
                </a:lnTo>
                <a:lnTo>
                  <a:pt x="94086" y="2367202"/>
                </a:lnTo>
                <a:lnTo>
                  <a:pt x="101506" y="2415435"/>
                </a:lnTo>
                <a:lnTo>
                  <a:pt x="154304" y="2800490"/>
                </a:lnTo>
                <a:lnTo>
                  <a:pt x="160972" y="2837242"/>
                </a:lnTo>
                <a:lnTo>
                  <a:pt x="165417" y="2856378"/>
                </a:lnTo>
                <a:lnTo>
                  <a:pt x="174484" y="2893513"/>
                </a:lnTo>
                <a:lnTo>
                  <a:pt x="181689" y="2925894"/>
                </a:lnTo>
                <a:lnTo>
                  <a:pt x="188065" y="2958700"/>
                </a:lnTo>
                <a:lnTo>
                  <a:pt x="194075" y="2990426"/>
                </a:lnTo>
                <a:lnTo>
                  <a:pt x="199920" y="3017225"/>
                </a:lnTo>
                <a:lnTo>
                  <a:pt x="207514" y="3077113"/>
                </a:lnTo>
                <a:lnTo>
                  <a:pt x="213417" y="3127779"/>
                </a:lnTo>
                <a:lnTo>
                  <a:pt x="215000" y="3153377"/>
                </a:lnTo>
                <a:lnTo>
                  <a:pt x="221659" y="3181014"/>
                </a:lnTo>
                <a:lnTo>
                  <a:pt x="222885" y="31975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8"/>
          <p:cNvSpPr/>
          <p:nvPr/>
        </p:nvSpPr>
        <p:spPr>
          <a:xfrm>
            <a:off x="3509009" y="2588895"/>
            <a:ext cx="248455" cy="359644"/>
          </a:xfrm>
          <a:custGeom>
            <a:avLst/>
            <a:gdLst/>
            <a:ahLst/>
            <a:cxnLst/>
            <a:rect l="0" t="0" r="0" b="0"/>
            <a:pathLst>
              <a:path w="248455" h="359644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5892" y="14622"/>
                </a:lnTo>
                <a:lnTo>
                  <a:pt x="8731" y="22959"/>
                </a:lnTo>
                <a:lnTo>
                  <a:pt x="12771" y="28619"/>
                </a:lnTo>
                <a:lnTo>
                  <a:pt x="14229" y="32414"/>
                </a:lnTo>
                <a:lnTo>
                  <a:pt x="15849" y="41711"/>
                </a:lnTo>
                <a:lnTo>
                  <a:pt x="16569" y="49653"/>
                </a:lnTo>
                <a:lnTo>
                  <a:pt x="16761" y="53104"/>
                </a:lnTo>
                <a:lnTo>
                  <a:pt x="19515" y="62019"/>
                </a:lnTo>
                <a:lnTo>
                  <a:pt x="22961" y="72331"/>
                </a:lnTo>
                <a:lnTo>
                  <a:pt x="24493" y="83265"/>
                </a:lnTo>
                <a:lnTo>
                  <a:pt x="25173" y="94474"/>
                </a:lnTo>
                <a:lnTo>
                  <a:pt x="25476" y="105806"/>
                </a:lnTo>
                <a:lnTo>
                  <a:pt x="25610" y="117192"/>
                </a:lnTo>
                <a:lnTo>
                  <a:pt x="26599" y="121943"/>
                </a:lnTo>
                <a:lnTo>
                  <a:pt x="30237" y="129762"/>
                </a:lnTo>
                <a:lnTo>
                  <a:pt x="32489" y="138952"/>
                </a:lnTo>
                <a:lnTo>
                  <a:pt x="34442" y="149386"/>
                </a:lnTo>
                <a:lnTo>
                  <a:pt x="38486" y="160374"/>
                </a:lnTo>
                <a:lnTo>
                  <a:pt x="41849" y="165018"/>
                </a:lnTo>
                <a:lnTo>
                  <a:pt x="45998" y="169067"/>
                </a:lnTo>
                <a:lnTo>
                  <a:pt x="50668" y="172719"/>
                </a:lnTo>
                <a:lnTo>
                  <a:pt x="58397" y="179316"/>
                </a:lnTo>
                <a:lnTo>
                  <a:pt x="65007" y="185423"/>
                </a:lnTo>
                <a:lnTo>
                  <a:pt x="71120" y="191313"/>
                </a:lnTo>
                <a:lnTo>
                  <a:pt x="74083" y="193264"/>
                </a:lnTo>
                <a:lnTo>
                  <a:pt x="79916" y="195433"/>
                </a:lnTo>
                <a:lnTo>
                  <a:pt x="85683" y="198936"/>
                </a:lnTo>
                <a:lnTo>
                  <a:pt x="88555" y="201204"/>
                </a:lnTo>
                <a:lnTo>
                  <a:pt x="94285" y="203724"/>
                </a:lnTo>
                <a:lnTo>
                  <a:pt x="97147" y="204396"/>
                </a:lnTo>
                <a:lnTo>
                  <a:pt x="100007" y="203891"/>
                </a:lnTo>
                <a:lnTo>
                  <a:pt x="105726" y="200791"/>
                </a:lnTo>
                <a:lnTo>
                  <a:pt x="111442" y="198778"/>
                </a:lnTo>
                <a:lnTo>
                  <a:pt x="114300" y="198241"/>
                </a:lnTo>
                <a:lnTo>
                  <a:pt x="120016" y="195104"/>
                </a:lnTo>
                <a:lnTo>
                  <a:pt x="125730" y="190535"/>
                </a:lnTo>
                <a:lnTo>
                  <a:pt x="131445" y="185330"/>
                </a:lnTo>
                <a:lnTo>
                  <a:pt x="148766" y="168335"/>
                </a:lnTo>
                <a:lnTo>
                  <a:pt x="155971" y="161176"/>
                </a:lnTo>
                <a:lnTo>
                  <a:pt x="158274" y="156980"/>
                </a:lnTo>
                <a:lnTo>
                  <a:pt x="160832" y="147239"/>
                </a:lnTo>
                <a:lnTo>
                  <a:pt x="164508" y="139099"/>
                </a:lnTo>
                <a:lnTo>
                  <a:pt x="169318" y="131354"/>
                </a:lnTo>
                <a:lnTo>
                  <a:pt x="174630" y="121562"/>
                </a:lnTo>
                <a:lnTo>
                  <a:pt x="177626" y="113400"/>
                </a:lnTo>
                <a:lnTo>
                  <a:pt x="178958" y="105645"/>
                </a:lnTo>
                <a:lnTo>
                  <a:pt x="179549" y="95848"/>
                </a:lnTo>
                <a:lnTo>
                  <a:pt x="178755" y="91521"/>
                </a:lnTo>
                <a:lnTo>
                  <a:pt x="174038" y="80880"/>
                </a:lnTo>
                <a:lnTo>
                  <a:pt x="172217" y="71695"/>
                </a:lnTo>
                <a:lnTo>
                  <a:pt x="171552" y="61734"/>
                </a:lnTo>
                <a:lnTo>
                  <a:pt x="171450" y="51445"/>
                </a:lnTo>
                <a:lnTo>
                  <a:pt x="171450" y="55988"/>
                </a:lnTo>
                <a:lnTo>
                  <a:pt x="172403" y="58281"/>
                </a:lnTo>
                <a:lnTo>
                  <a:pt x="178294" y="66057"/>
                </a:lnTo>
                <a:lnTo>
                  <a:pt x="183382" y="71586"/>
                </a:lnTo>
                <a:lnTo>
                  <a:pt x="185120" y="74394"/>
                </a:lnTo>
                <a:lnTo>
                  <a:pt x="188518" y="83849"/>
                </a:lnTo>
                <a:lnTo>
                  <a:pt x="192689" y="93146"/>
                </a:lnTo>
                <a:lnTo>
                  <a:pt x="197717" y="101088"/>
                </a:lnTo>
                <a:lnTo>
                  <a:pt x="203127" y="108745"/>
                </a:lnTo>
                <a:lnTo>
                  <a:pt x="208707" y="118499"/>
                </a:lnTo>
                <a:lnTo>
                  <a:pt x="214361" y="129183"/>
                </a:lnTo>
                <a:lnTo>
                  <a:pt x="242889" y="185747"/>
                </a:lnTo>
                <a:lnTo>
                  <a:pt x="244794" y="191459"/>
                </a:lnTo>
                <a:lnTo>
                  <a:pt x="246063" y="197172"/>
                </a:lnTo>
                <a:lnTo>
                  <a:pt x="246910" y="202885"/>
                </a:lnTo>
                <a:lnTo>
                  <a:pt x="247474" y="209552"/>
                </a:lnTo>
                <a:lnTo>
                  <a:pt x="247851" y="216853"/>
                </a:lnTo>
                <a:lnTo>
                  <a:pt x="248269" y="231634"/>
                </a:lnTo>
                <a:lnTo>
                  <a:pt x="248454" y="244553"/>
                </a:lnTo>
                <a:lnTo>
                  <a:pt x="247551" y="250665"/>
                </a:lnTo>
                <a:lnTo>
                  <a:pt x="245997" y="256645"/>
                </a:lnTo>
                <a:lnTo>
                  <a:pt x="236658" y="284481"/>
                </a:lnTo>
                <a:lnTo>
                  <a:pt x="233972" y="291571"/>
                </a:lnTo>
                <a:lnTo>
                  <a:pt x="231229" y="298203"/>
                </a:lnTo>
                <a:lnTo>
                  <a:pt x="228448" y="304529"/>
                </a:lnTo>
                <a:lnTo>
                  <a:pt x="222818" y="316639"/>
                </a:lnTo>
                <a:lnTo>
                  <a:pt x="219983" y="322535"/>
                </a:lnTo>
                <a:lnTo>
                  <a:pt x="216188" y="327418"/>
                </a:lnTo>
                <a:lnTo>
                  <a:pt x="211753" y="331626"/>
                </a:lnTo>
                <a:lnTo>
                  <a:pt x="206891" y="335384"/>
                </a:lnTo>
                <a:lnTo>
                  <a:pt x="202697" y="338842"/>
                </a:lnTo>
                <a:lnTo>
                  <a:pt x="195498" y="345224"/>
                </a:lnTo>
                <a:lnTo>
                  <a:pt x="191292" y="347306"/>
                </a:lnTo>
                <a:lnTo>
                  <a:pt x="186583" y="348695"/>
                </a:lnTo>
                <a:lnTo>
                  <a:pt x="181539" y="349621"/>
                </a:lnTo>
                <a:lnTo>
                  <a:pt x="177224" y="351190"/>
                </a:lnTo>
                <a:lnTo>
                  <a:pt x="169889" y="355474"/>
                </a:lnTo>
                <a:lnTo>
                  <a:pt x="163454" y="358013"/>
                </a:lnTo>
                <a:lnTo>
                  <a:pt x="157419" y="359142"/>
                </a:lnTo>
                <a:lnTo>
                  <a:pt x="151562" y="359643"/>
                </a:lnTo>
                <a:lnTo>
                  <a:pt x="147714" y="358825"/>
                </a:lnTo>
                <a:lnTo>
                  <a:pt x="143244" y="357326"/>
                </a:lnTo>
                <a:lnTo>
                  <a:pt x="138358" y="355375"/>
                </a:lnTo>
                <a:lnTo>
                  <a:pt x="134149" y="354074"/>
                </a:lnTo>
                <a:lnTo>
                  <a:pt x="126932" y="352628"/>
                </a:lnTo>
                <a:lnTo>
                  <a:pt x="120550" y="351986"/>
                </a:lnTo>
                <a:lnTo>
                  <a:pt x="117514" y="351815"/>
                </a:lnTo>
                <a:lnTo>
                  <a:pt x="114538" y="350748"/>
                </a:lnTo>
                <a:lnTo>
                  <a:pt x="108691" y="347023"/>
                </a:lnTo>
                <a:lnTo>
                  <a:pt x="102870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9"/>
          <p:cNvSpPr/>
          <p:nvPr/>
        </p:nvSpPr>
        <p:spPr>
          <a:xfrm>
            <a:off x="2617469" y="3857773"/>
            <a:ext cx="316666" cy="342272"/>
          </a:xfrm>
          <a:custGeom>
            <a:avLst/>
            <a:gdLst/>
            <a:ahLst/>
            <a:cxnLst/>
            <a:rect l="0" t="0" r="0" b="0"/>
            <a:pathLst>
              <a:path w="316666" h="342272">
                <a:moveTo>
                  <a:pt x="0" y="68431"/>
                </a:moveTo>
                <a:lnTo>
                  <a:pt x="4551" y="68431"/>
                </a:lnTo>
                <a:lnTo>
                  <a:pt x="6845" y="67479"/>
                </a:lnTo>
                <a:lnTo>
                  <a:pt x="14622" y="61588"/>
                </a:lnTo>
                <a:lnTo>
                  <a:pt x="23912" y="53809"/>
                </a:lnTo>
                <a:lnTo>
                  <a:pt x="33170" y="48281"/>
                </a:lnTo>
                <a:lnTo>
                  <a:pt x="43635" y="42648"/>
                </a:lnTo>
                <a:lnTo>
                  <a:pt x="49093" y="39813"/>
                </a:lnTo>
                <a:lnTo>
                  <a:pt x="57697" y="34122"/>
                </a:lnTo>
                <a:lnTo>
                  <a:pt x="65648" y="28418"/>
                </a:lnTo>
                <a:lnTo>
                  <a:pt x="75532" y="22708"/>
                </a:lnTo>
                <a:lnTo>
                  <a:pt x="81787" y="19851"/>
                </a:lnTo>
                <a:lnTo>
                  <a:pt x="88815" y="16995"/>
                </a:lnTo>
                <a:lnTo>
                  <a:pt x="96358" y="14138"/>
                </a:lnTo>
                <a:lnTo>
                  <a:pt x="102339" y="11281"/>
                </a:lnTo>
                <a:lnTo>
                  <a:pt x="111524" y="5566"/>
                </a:lnTo>
                <a:lnTo>
                  <a:pt x="121322" y="2392"/>
                </a:lnTo>
                <a:lnTo>
                  <a:pt x="126601" y="1545"/>
                </a:lnTo>
                <a:lnTo>
                  <a:pt x="132026" y="981"/>
                </a:lnTo>
                <a:lnTo>
                  <a:pt x="137548" y="604"/>
                </a:lnTo>
                <a:lnTo>
                  <a:pt x="147810" y="186"/>
                </a:lnTo>
                <a:lnTo>
                  <a:pt x="155546" y="0"/>
                </a:lnTo>
                <a:lnTo>
                  <a:pt x="164699" y="2458"/>
                </a:lnTo>
                <a:lnTo>
                  <a:pt x="174165" y="6725"/>
                </a:lnTo>
                <a:lnTo>
                  <a:pt x="181547" y="11797"/>
                </a:lnTo>
                <a:lnTo>
                  <a:pt x="183896" y="14482"/>
                </a:lnTo>
                <a:lnTo>
                  <a:pt x="185463" y="17226"/>
                </a:lnTo>
                <a:lnTo>
                  <a:pt x="186507" y="20007"/>
                </a:lnTo>
                <a:lnTo>
                  <a:pt x="190207" y="25637"/>
                </a:lnTo>
                <a:lnTo>
                  <a:pt x="192527" y="28472"/>
                </a:lnTo>
                <a:lnTo>
                  <a:pt x="193122" y="32267"/>
                </a:lnTo>
                <a:lnTo>
                  <a:pt x="191242" y="41563"/>
                </a:lnTo>
                <a:lnTo>
                  <a:pt x="189772" y="52045"/>
                </a:lnTo>
                <a:lnTo>
                  <a:pt x="189380" y="57507"/>
                </a:lnTo>
                <a:lnTo>
                  <a:pt x="187213" y="62101"/>
                </a:lnTo>
                <a:lnTo>
                  <a:pt x="183864" y="66116"/>
                </a:lnTo>
                <a:lnTo>
                  <a:pt x="176015" y="74070"/>
                </a:lnTo>
                <a:lnTo>
                  <a:pt x="169352" y="83955"/>
                </a:lnTo>
                <a:lnTo>
                  <a:pt x="165289" y="89258"/>
                </a:lnTo>
                <a:lnTo>
                  <a:pt x="160675" y="94698"/>
                </a:lnTo>
                <a:lnTo>
                  <a:pt x="155695" y="100230"/>
                </a:lnTo>
                <a:lnTo>
                  <a:pt x="145080" y="111457"/>
                </a:lnTo>
                <a:lnTo>
                  <a:pt x="139583" y="117118"/>
                </a:lnTo>
                <a:lnTo>
                  <a:pt x="134013" y="121844"/>
                </a:lnTo>
                <a:lnTo>
                  <a:pt x="128395" y="125947"/>
                </a:lnTo>
                <a:lnTo>
                  <a:pt x="122744" y="129635"/>
                </a:lnTo>
                <a:lnTo>
                  <a:pt x="113926" y="136273"/>
                </a:lnTo>
                <a:lnTo>
                  <a:pt x="105879" y="142399"/>
                </a:lnTo>
                <a:lnTo>
                  <a:pt x="101066" y="145365"/>
                </a:lnTo>
                <a:lnTo>
                  <a:pt x="91591" y="151202"/>
                </a:lnTo>
                <a:lnTo>
                  <a:pt x="84205" y="156971"/>
                </a:lnTo>
                <a:lnTo>
                  <a:pt x="77747" y="160170"/>
                </a:lnTo>
                <a:lnTo>
                  <a:pt x="68739" y="162685"/>
                </a:lnTo>
                <a:lnTo>
                  <a:pt x="64077" y="162716"/>
                </a:lnTo>
                <a:lnTo>
                  <a:pt x="63673" y="161768"/>
                </a:lnTo>
                <a:lnTo>
                  <a:pt x="64357" y="160183"/>
                </a:lnTo>
                <a:lnTo>
                  <a:pt x="65764" y="158174"/>
                </a:lnTo>
                <a:lnTo>
                  <a:pt x="67656" y="156835"/>
                </a:lnTo>
                <a:lnTo>
                  <a:pt x="74868" y="153998"/>
                </a:lnTo>
                <a:lnTo>
                  <a:pt x="80265" y="149959"/>
                </a:lnTo>
                <a:lnTo>
                  <a:pt x="84943" y="147548"/>
                </a:lnTo>
                <a:lnTo>
                  <a:pt x="90919" y="144988"/>
                </a:lnTo>
                <a:lnTo>
                  <a:pt x="97760" y="142329"/>
                </a:lnTo>
                <a:lnTo>
                  <a:pt x="104226" y="139605"/>
                </a:lnTo>
                <a:lnTo>
                  <a:pt x="110442" y="136835"/>
                </a:lnTo>
                <a:lnTo>
                  <a:pt x="116491" y="134036"/>
                </a:lnTo>
                <a:lnTo>
                  <a:pt x="123381" y="132171"/>
                </a:lnTo>
                <a:lnTo>
                  <a:pt x="130831" y="130927"/>
                </a:lnTo>
                <a:lnTo>
                  <a:pt x="138656" y="130098"/>
                </a:lnTo>
                <a:lnTo>
                  <a:pt x="146730" y="128592"/>
                </a:lnTo>
                <a:lnTo>
                  <a:pt x="154970" y="126636"/>
                </a:lnTo>
                <a:lnTo>
                  <a:pt x="163321" y="124380"/>
                </a:lnTo>
                <a:lnTo>
                  <a:pt x="171746" y="122875"/>
                </a:lnTo>
                <a:lnTo>
                  <a:pt x="180220" y="121873"/>
                </a:lnTo>
                <a:lnTo>
                  <a:pt x="188727" y="121204"/>
                </a:lnTo>
                <a:lnTo>
                  <a:pt x="197256" y="120758"/>
                </a:lnTo>
                <a:lnTo>
                  <a:pt x="214352" y="120263"/>
                </a:lnTo>
                <a:lnTo>
                  <a:pt x="235491" y="119984"/>
                </a:lnTo>
                <a:lnTo>
                  <a:pt x="242719" y="120897"/>
                </a:lnTo>
                <a:lnTo>
                  <a:pt x="250396" y="122459"/>
                </a:lnTo>
                <a:lnTo>
                  <a:pt x="258370" y="124452"/>
                </a:lnTo>
                <a:lnTo>
                  <a:pt x="265592" y="127686"/>
                </a:lnTo>
                <a:lnTo>
                  <a:pt x="272312" y="131747"/>
                </a:lnTo>
                <a:lnTo>
                  <a:pt x="278696" y="136359"/>
                </a:lnTo>
                <a:lnTo>
                  <a:pt x="288330" y="144024"/>
                </a:lnTo>
                <a:lnTo>
                  <a:pt x="292233" y="147402"/>
                </a:lnTo>
                <a:lnTo>
                  <a:pt x="299109" y="156235"/>
                </a:lnTo>
                <a:lnTo>
                  <a:pt x="305340" y="166510"/>
                </a:lnTo>
                <a:lnTo>
                  <a:pt x="308335" y="171917"/>
                </a:lnTo>
                <a:lnTo>
                  <a:pt x="311284" y="177427"/>
                </a:lnTo>
                <a:lnTo>
                  <a:pt x="313251" y="183005"/>
                </a:lnTo>
                <a:lnTo>
                  <a:pt x="314561" y="188629"/>
                </a:lnTo>
                <a:lnTo>
                  <a:pt x="315435" y="194283"/>
                </a:lnTo>
                <a:lnTo>
                  <a:pt x="316018" y="199958"/>
                </a:lnTo>
                <a:lnTo>
                  <a:pt x="316406" y="205646"/>
                </a:lnTo>
                <a:lnTo>
                  <a:pt x="316665" y="211342"/>
                </a:lnTo>
                <a:lnTo>
                  <a:pt x="315885" y="217046"/>
                </a:lnTo>
                <a:lnTo>
                  <a:pt x="314413" y="222753"/>
                </a:lnTo>
                <a:lnTo>
                  <a:pt x="305206" y="250150"/>
                </a:lnTo>
                <a:lnTo>
                  <a:pt x="301578" y="257205"/>
                </a:lnTo>
                <a:lnTo>
                  <a:pt x="297255" y="263813"/>
                </a:lnTo>
                <a:lnTo>
                  <a:pt x="292468" y="270123"/>
                </a:lnTo>
                <a:lnTo>
                  <a:pt x="288323" y="276235"/>
                </a:lnTo>
                <a:lnTo>
                  <a:pt x="284608" y="282215"/>
                </a:lnTo>
                <a:lnTo>
                  <a:pt x="281179" y="288106"/>
                </a:lnTo>
                <a:lnTo>
                  <a:pt x="276035" y="292986"/>
                </a:lnTo>
                <a:lnTo>
                  <a:pt x="269749" y="297192"/>
                </a:lnTo>
                <a:lnTo>
                  <a:pt x="262700" y="300949"/>
                </a:lnTo>
                <a:lnTo>
                  <a:pt x="257049" y="305358"/>
                </a:lnTo>
                <a:lnTo>
                  <a:pt x="248229" y="315337"/>
                </a:lnTo>
                <a:lnTo>
                  <a:pt x="242639" y="318760"/>
                </a:lnTo>
                <a:lnTo>
                  <a:pt x="236054" y="321042"/>
                </a:lnTo>
                <a:lnTo>
                  <a:pt x="228807" y="322564"/>
                </a:lnTo>
                <a:lnTo>
                  <a:pt x="222071" y="324531"/>
                </a:lnTo>
                <a:lnTo>
                  <a:pt x="215675" y="326794"/>
                </a:lnTo>
                <a:lnTo>
                  <a:pt x="209506" y="329256"/>
                </a:lnTo>
                <a:lnTo>
                  <a:pt x="195032" y="334531"/>
                </a:lnTo>
                <a:lnTo>
                  <a:pt x="187171" y="337271"/>
                </a:lnTo>
                <a:lnTo>
                  <a:pt x="180026" y="339098"/>
                </a:lnTo>
                <a:lnTo>
                  <a:pt x="173358" y="340316"/>
                </a:lnTo>
                <a:lnTo>
                  <a:pt x="167007" y="341128"/>
                </a:lnTo>
                <a:lnTo>
                  <a:pt x="160868" y="341669"/>
                </a:lnTo>
                <a:lnTo>
                  <a:pt x="154871" y="342030"/>
                </a:lnTo>
                <a:lnTo>
                  <a:pt x="148967" y="342271"/>
                </a:lnTo>
                <a:lnTo>
                  <a:pt x="142174" y="341478"/>
                </a:lnTo>
                <a:lnTo>
                  <a:pt x="134788" y="339998"/>
                </a:lnTo>
                <a:lnTo>
                  <a:pt x="127006" y="338058"/>
                </a:lnTo>
                <a:lnTo>
                  <a:pt x="119913" y="335812"/>
                </a:lnTo>
                <a:lnTo>
                  <a:pt x="113280" y="333363"/>
                </a:lnTo>
                <a:lnTo>
                  <a:pt x="106953" y="330778"/>
                </a:lnTo>
                <a:lnTo>
                  <a:pt x="99877" y="329054"/>
                </a:lnTo>
                <a:lnTo>
                  <a:pt x="92302" y="327905"/>
                </a:lnTo>
                <a:lnTo>
                  <a:pt x="84395" y="327139"/>
                </a:lnTo>
                <a:lnTo>
                  <a:pt x="78171" y="325676"/>
                </a:lnTo>
                <a:lnTo>
                  <a:pt x="68715" y="321510"/>
                </a:lnTo>
                <a:lnTo>
                  <a:pt x="63908" y="320018"/>
                </a:lnTo>
                <a:lnTo>
                  <a:pt x="58798" y="319023"/>
                </a:lnTo>
                <a:lnTo>
                  <a:pt x="53486" y="318360"/>
                </a:lnTo>
                <a:lnTo>
                  <a:pt x="45045" y="315083"/>
                </a:lnTo>
                <a:lnTo>
                  <a:pt x="38118" y="311405"/>
                </a:lnTo>
                <a:lnTo>
                  <a:pt x="28449" y="309043"/>
                </a:lnTo>
                <a:lnTo>
                  <a:pt x="25718" y="308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0"/>
          <p:cNvSpPr/>
          <p:nvPr/>
        </p:nvSpPr>
        <p:spPr>
          <a:xfrm>
            <a:off x="2814638" y="3043342"/>
            <a:ext cx="77152" cy="222781"/>
          </a:xfrm>
          <a:custGeom>
            <a:avLst/>
            <a:gdLst/>
            <a:ahLst/>
            <a:cxnLst/>
            <a:rect l="0" t="0" r="0" b="0"/>
            <a:pathLst>
              <a:path w="77152" h="222781">
                <a:moveTo>
                  <a:pt x="8571" y="8468"/>
                </a:moveTo>
                <a:lnTo>
                  <a:pt x="8571" y="3917"/>
                </a:lnTo>
                <a:lnTo>
                  <a:pt x="7619" y="2576"/>
                </a:lnTo>
                <a:lnTo>
                  <a:pt x="6031" y="1682"/>
                </a:lnTo>
                <a:lnTo>
                  <a:pt x="352" y="0"/>
                </a:lnTo>
                <a:lnTo>
                  <a:pt x="46" y="6694"/>
                </a:lnTo>
                <a:lnTo>
                  <a:pt x="2" y="12915"/>
                </a:lnTo>
                <a:lnTo>
                  <a:pt x="0" y="15817"/>
                </a:lnTo>
                <a:lnTo>
                  <a:pt x="952" y="17178"/>
                </a:lnTo>
                <a:lnTo>
                  <a:pt x="2540" y="19037"/>
                </a:lnTo>
                <a:lnTo>
                  <a:pt x="4550" y="21229"/>
                </a:lnTo>
                <a:lnTo>
                  <a:pt x="5891" y="23642"/>
                </a:lnTo>
                <a:lnTo>
                  <a:pt x="7380" y="28864"/>
                </a:lnTo>
                <a:lnTo>
                  <a:pt x="8042" y="34360"/>
                </a:lnTo>
                <a:lnTo>
                  <a:pt x="8218" y="37160"/>
                </a:lnTo>
                <a:lnTo>
                  <a:pt x="9289" y="39978"/>
                </a:lnTo>
                <a:lnTo>
                  <a:pt x="10955" y="42810"/>
                </a:lnTo>
                <a:lnTo>
                  <a:pt x="13018" y="45650"/>
                </a:lnTo>
                <a:lnTo>
                  <a:pt x="15310" y="51346"/>
                </a:lnTo>
                <a:lnTo>
                  <a:pt x="15921" y="54198"/>
                </a:lnTo>
                <a:lnTo>
                  <a:pt x="17281" y="57052"/>
                </a:lnTo>
                <a:lnTo>
                  <a:pt x="19140" y="59907"/>
                </a:lnTo>
                <a:lnTo>
                  <a:pt x="21333" y="62763"/>
                </a:lnTo>
                <a:lnTo>
                  <a:pt x="23746" y="66572"/>
                </a:lnTo>
                <a:lnTo>
                  <a:pt x="26308" y="71016"/>
                </a:lnTo>
                <a:lnTo>
                  <a:pt x="28968" y="75884"/>
                </a:lnTo>
                <a:lnTo>
                  <a:pt x="31694" y="80082"/>
                </a:lnTo>
                <a:lnTo>
                  <a:pt x="34464" y="83833"/>
                </a:lnTo>
                <a:lnTo>
                  <a:pt x="37263" y="87286"/>
                </a:lnTo>
                <a:lnTo>
                  <a:pt x="39129" y="91493"/>
                </a:lnTo>
                <a:lnTo>
                  <a:pt x="40373" y="96203"/>
                </a:lnTo>
                <a:lnTo>
                  <a:pt x="41203" y="101248"/>
                </a:lnTo>
                <a:lnTo>
                  <a:pt x="41756" y="106516"/>
                </a:lnTo>
                <a:lnTo>
                  <a:pt x="42124" y="111933"/>
                </a:lnTo>
                <a:lnTo>
                  <a:pt x="42534" y="122080"/>
                </a:lnTo>
                <a:lnTo>
                  <a:pt x="42716" y="129764"/>
                </a:lnTo>
                <a:lnTo>
                  <a:pt x="42818" y="143997"/>
                </a:lnTo>
                <a:lnTo>
                  <a:pt x="43785" y="148350"/>
                </a:lnTo>
                <a:lnTo>
                  <a:pt x="45382" y="152205"/>
                </a:lnTo>
                <a:lnTo>
                  <a:pt x="47399" y="155728"/>
                </a:lnTo>
                <a:lnTo>
                  <a:pt x="52181" y="164722"/>
                </a:lnTo>
                <a:lnTo>
                  <a:pt x="54789" y="169787"/>
                </a:lnTo>
                <a:lnTo>
                  <a:pt x="56528" y="174116"/>
                </a:lnTo>
                <a:lnTo>
                  <a:pt x="57688" y="177955"/>
                </a:lnTo>
                <a:lnTo>
                  <a:pt x="58976" y="184760"/>
                </a:lnTo>
                <a:lnTo>
                  <a:pt x="59549" y="190960"/>
                </a:lnTo>
                <a:lnTo>
                  <a:pt x="60654" y="193947"/>
                </a:lnTo>
                <a:lnTo>
                  <a:pt x="62343" y="196890"/>
                </a:lnTo>
                <a:lnTo>
                  <a:pt x="64422" y="199805"/>
                </a:lnTo>
                <a:lnTo>
                  <a:pt x="66731" y="205584"/>
                </a:lnTo>
                <a:lnTo>
                  <a:pt x="67347" y="208459"/>
                </a:lnTo>
                <a:lnTo>
                  <a:pt x="68710" y="210375"/>
                </a:lnTo>
                <a:lnTo>
                  <a:pt x="70572" y="211652"/>
                </a:lnTo>
                <a:lnTo>
                  <a:pt x="72765" y="212504"/>
                </a:lnTo>
                <a:lnTo>
                  <a:pt x="74227" y="214025"/>
                </a:lnTo>
                <a:lnTo>
                  <a:pt x="75202" y="215991"/>
                </a:lnTo>
                <a:lnTo>
                  <a:pt x="77151" y="2227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31"/>
          <p:cNvSpPr/>
          <p:nvPr/>
        </p:nvSpPr>
        <p:spPr>
          <a:xfrm>
            <a:off x="2737484" y="3415560"/>
            <a:ext cx="291467" cy="202036"/>
          </a:xfrm>
          <a:custGeom>
            <a:avLst/>
            <a:gdLst/>
            <a:ahLst/>
            <a:cxnLst/>
            <a:rect l="0" t="0" r="0" b="0"/>
            <a:pathLst>
              <a:path w="291467" h="202036">
                <a:moveTo>
                  <a:pt x="0" y="30585"/>
                </a:moveTo>
                <a:lnTo>
                  <a:pt x="0" y="26034"/>
                </a:lnTo>
                <a:lnTo>
                  <a:pt x="953" y="24693"/>
                </a:lnTo>
                <a:lnTo>
                  <a:pt x="2541" y="23799"/>
                </a:lnTo>
                <a:lnTo>
                  <a:pt x="4551" y="23204"/>
                </a:lnTo>
                <a:lnTo>
                  <a:pt x="9326" y="20002"/>
                </a:lnTo>
                <a:lnTo>
                  <a:pt x="11932" y="17814"/>
                </a:lnTo>
                <a:lnTo>
                  <a:pt x="14623" y="16356"/>
                </a:lnTo>
                <a:lnTo>
                  <a:pt x="20152" y="14736"/>
                </a:lnTo>
                <a:lnTo>
                  <a:pt x="28324" y="14016"/>
                </a:lnTo>
                <a:lnTo>
                  <a:pt x="33170" y="13824"/>
                </a:lnTo>
                <a:lnTo>
                  <a:pt x="35449" y="12743"/>
                </a:lnTo>
                <a:lnTo>
                  <a:pt x="36015" y="11070"/>
                </a:lnTo>
                <a:lnTo>
                  <a:pt x="35440" y="9003"/>
                </a:lnTo>
                <a:lnTo>
                  <a:pt x="36010" y="7624"/>
                </a:lnTo>
                <a:lnTo>
                  <a:pt x="37342" y="6705"/>
                </a:lnTo>
                <a:lnTo>
                  <a:pt x="39182" y="6092"/>
                </a:lnTo>
                <a:lnTo>
                  <a:pt x="43266" y="5684"/>
                </a:lnTo>
                <a:lnTo>
                  <a:pt x="48847" y="5412"/>
                </a:lnTo>
                <a:lnTo>
                  <a:pt x="55425" y="5230"/>
                </a:lnTo>
                <a:lnTo>
                  <a:pt x="60762" y="4156"/>
                </a:lnTo>
                <a:lnTo>
                  <a:pt x="69233" y="424"/>
                </a:lnTo>
                <a:lnTo>
                  <a:pt x="73778" y="0"/>
                </a:lnTo>
                <a:lnTo>
                  <a:pt x="78713" y="670"/>
                </a:lnTo>
                <a:lnTo>
                  <a:pt x="83908" y="2069"/>
                </a:lnTo>
                <a:lnTo>
                  <a:pt x="89276" y="3002"/>
                </a:lnTo>
                <a:lnTo>
                  <a:pt x="94760" y="3623"/>
                </a:lnTo>
                <a:lnTo>
                  <a:pt x="100321" y="4038"/>
                </a:lnTo>
                <a:lnTo>
                  <a:pt x="109040" y="4499"/>
                </a:lnTo>
                <a:lnTo>
                  <a:pt x="112699" y="4621"/>
                </a:lnTo>
                <a:lnTo>
                  <a:pt x="119900" y="5656"/>
                </a:lnTo>
                <a:lnTo>
                  <a:pt x="140602" y="9345"/>
                </a:lnTo>
                <a:lnTo>
                  <a:pt x="148027" y="11662"/>
                </a:lnTo>
                <a:lnTo>
                  <a:pt x="152977" y="14160"/>
                </a:lnTo>
                <a:lnTo>
                  <a:pt x="159430" y="19475"/>
                </a:lnTo>
                <a:lnTo>
                  <a:pt x="165473" y="25012"/>
                </a:lnTo>
                <a:lnTo>
                  <a:pt x="167466" y="27822"/>
                </a:lnTo>
                <a:lnTo>
                  <a:pt x="169679" y="33484"/>
                </a:lnTo>
                <a:lnTo>
                  <a:pt x="170663" y="39176"/>
                </a:lnTo>
                <a:lnTo>
                  <a:pt x="170926" y="42027"/>
                </a:lnTo>
                <a:lnTo>
                  <a:pt x="171101" y="45833"/>
                </a:lnTo>
                <a:lnTo>
                  <a:pt x="171295" y="55142"/>
                </a:lnTo>
                <a:lnTo>
                  <a:pt x="170394" y="59339"/>
                </a:lnTo>
                <a:lnTo>
                  <a:pt x="168841" y="63089"/>
                </a:lnTo>
                <a:lnTo>
                  <a:pt x="166854" y="66542"/>
                </a:lnTo>
                <a:lnTo>
                  <a:pt x="162105" y="75458"/>
                </a:lnTo>
                <a:lnTo>
                  <a:pt x="151295" y="96704"/>
                </a:lnTo>
                <a:lnTo>
                  <a:pt x="147536" y="101335"/>
                </a:lnTo>
                <a:lnTo>
                  <a:pt x="143125" y="105374"/>
                </a:lnTo>
                <a:lnTo>
                  <a:pt x="138279" y="109019"/>
                </a:lnTo>
                <a:lnTo>
                  <a:pt x="134096" y="113354"/>
                </a:lnTo>
                <a:lnTo>
                  <a:pt x="130355" y="118149"/>
                </a:lnTo>
                <a:lnTo>
                  <a:pt x="126909" y="123251"/>
                </a:lnTo>
                <a:lnTo>
                  <a:pt x="122706" y="127605"/>
                </a:lnTo>
                <a:lnTo>
                  <a:pt x="117999" y="131460"/>
                </a:lnTo>
                <a:lnTo>
                  <a:pt x="112956" y="134982"/>
                </a:lnTo>
                <a:lnTo>
                  <a:pt x="108642" y="138283"/>
                </a:lnTo>
                <a:lnTo>
                  <a:pt x="101308" y="144490"/>
                </a:lnTo>
                <a:lnTo>
                  <a:pt x="92333" y="150425"/>
                </a:lnTo>
                <a:lnTo>
                  <a:pt x="87273" y="153341"/>
                </a:lnTo>
                <a:lnTo>
                  <a:pt x="79111" y="159120"/>
                </a:lnTo>
                <a:lnTo>
                  <a:pt x="75601" y="161995"/>
                </a:lnTo>
                <a:lnTo>
                  <a:pt x="69161" y="165189"/>
                </a:lnTo>
                <a:lnTo>
                  <a:pt x="61816" y="167240"/>
                </a:lnTo>
                <a:lnTo>
                  <a:pt x="54474" y="173536"/>
                </a:lnTo>
                <a:lnTo>
                  <a:pt x="51554" y="176209"/>
                </a:lnTo>
                <a:lnTo>
                  <a:pt x="51471" y="180835"/>
                </a:lnTo>
                <a:lnTo>
                  <a:pt x="52411" y="182187"/>
                </a:lnTo>
                <a:lnTo>
                  <a:pt x="53991" y="183088"/>
                </a:lnTo>
                <a:lnTo>
                  <a:pt x="58286" y="184089"/>
                </a:lnTo>
                <a:lnTo>
                  <a:pt x="63370" y="184534"/>
                </a:lnTo>
                <a:lnTo>
                  <a:pt x="66059" y="185605"/>
                </a:lnTo>
                <a:lnTo>
                  <a:pt x="74395" y="190711"/>
                </a:lnTo>
                <a:lnTo>
                  <a:pt x="80055" y="192239"/>
                </a:lnTo>
                <a:lnTo>
                  <a:pt x="88285" y="192919"/>
                </a:lnTo>
                <a:lnTo>
                  <a:pt x="98293" y="193221"/>
                </a:lnTo>
                <a:lnTo>
                  <a:pt x="139767" y="193448"/>
                </a:lnTo>
                <a:lnTo>
                  <a:pt x="240397" y="193462"/>
                </a:lnTo>
                <a:lnTo>
                  <a:pt x="247895" y="194415"/>
                </a:lnTo>
                <a:lnTo>
                  <a:pt x="254798" y="196002"/>
                </a:lnTo>
                <a:lnTo>
                  <a:pt x="261306" y="198013"/>
                </a:lnTo>
                <a:lnTo>
                  <a:pt x="266597" y="199354"/>
                </a:lnTo>
                <a:lnTo>
                  <a:pt x="275015" y="200843"/>
                </a:lnTo>
                <a:lnTo>
                  <a:pt x="281932" y="201505"/>
                </a:lnTo>
                <a:lnTo>
                  <a:pt x="291466" y="2020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32"/>
          <p:cNvSpPr/>
          <p:nvPr/>
        </p:nvSpPr>
        <p:spPr>
          <a:xfrm>
            <a:off x="2687241" y="4500562"/>
            <a:ext cx="247412" cy="137157"/>
          </a:xfrm>
          <a:custGeom>
            <a:avLst/>
            <a:gdLst/>
            <a:ahLst/>
            <a:cxnLst/>
            <a:rect l="0" t="0" r="0" b="0"/>
            <a:pathLst>
              <a:path w="247412" h="137157">
                <a:moveTo>
                  <a:pt x="7381" y="0"/>
                </a:moveTo>
                <a:lnTo>
                  <a:pt x="0" y="0"/>
                </a:lnTo>
                <a:lnTo>
                  <a:pt x="3712" y="0"/>
                </a:lnTo>
                <a:lnTo>
                  <a:pt x="4935" y="953"/>
                </a:lnTo>
                <a:lnTo>
                  <a:pt x="5751" y="2540"/>
                </a:lnTo>
                <a:lnTo>
                  <a:pt x="6294" y="4551"/>
                </a:lnTo>
                <a:lnTo>
                  <a:pt x="7609" y="5892"/>
                </a:lnTo>
                <a:lnTo>
                  <a:pt x="9438" y="6785"/>
                </a:lnTo>
                <a:lnTo>
                  <a:pt x="11610" y="7381"/>
                </a:lnTo>
                <a:lnTo>
                  <a:pt x="13058" y="8730"/>
                </a:lnTo>
                <a:lnTo>
                  <a:pt x="14023" y="10583"/>
                </a:lnTo>
                <a:lnTo>
                  <a:pt x="14666" y="12771"/>
                </a:lnTo>
                <a:lnTo>
                  <a:pt x="16048" y="15181"/>
                </a:lnTo>
                <a:lnTo>
                  <a:pt x="17921" y="17741"/>
                </a:lnTo>
                <a:lnTo>
                  <a:pt x="20123" y="20400"/>
                </a:lnTo>
                <a:lnTo>
                  <a:pt x="21591" y="23125"/>
                </a:lnTo>
                <a:lnTo>
                  <a:pt x="22569" y="25895"/>
                </a:lnTo>
                <a:lnTo>
                  <a:pt x="23221" y="28693"/>
                </a:lnTo>
                <a:lnTo>
                  <a:pt x="24609" y="32464"/>
                </a:lnTo>
                <a:lnTo>
                  <a:pt x="26486" y="36883"/>
                </a:lnTo>
                <a:lnTo>
                  <a:pt x="28690" y="41733"/>
                </a:lnTo>
                <a:lnTo>
                  <a:pt x="30160" y="46872"/>
                </a:lnTo>
                <a:lnTo>
                  <a:pt x="31139" y="52203"/>
                </a:lnTo>
                <a:lnTo>
                  <a:pt x="31793" y="57662"/>
                </a:lnTo>
                <a:lnTo>
                  <a:pt x="32228" y="63207"/>
                </a:lnTo>
                <a:lnTo>
                  <a:pt x="32518" y="68808"/>
                </a:lnTo>
                <a:lnTo>
                  <a:pt x="32711" y="74447"/>
                </a:lnTo>
                <a:lnTo>
                  <a:pt x="31888" y="79159"/>
                </a:lnTo>
                <a:lnTo>
                  <a:pt x="30387" y="83253"/>
                </a:lnTo>
                <a:lnTo>
                  <a:pt x="26178" y="91294"/>
                </a:lnTo>
                <a:lnTo>
                  <a:pt x="21133" y="101218"/>
                </a:lnTo>
                <a:lnTo>
                  <a:pt x="19406" y="105578"/>
                </a:lnTo>
                <a:lnTo>
                  <a:pt x="18255" y="109438"/>
                </a:lnTo>
                <a:lnTo>
                  <a:pt x="17488" y="112964"/>
                </a:lnTo>
                <a:lnTo>
                  <a:pt x="16977" y="116267"/>
                </a:lnTo>
                <a:lnTo>
                  <a:pt x="16636" y="119421"/>
                </a:lnTo>
                <a:lnTo>
                  <a:pt x="16408" y="122477"/>
                </a:lnTo>
                <a:lnTo>
                  <a:pt x="15304" y="125466"/>
                </a:lnTo>
                <a:lnTo>
                  <a:pt x="13616" y="128412"/>
                </a:lnTo>
                <a:lnTo>
                  <a:pt x="8613" y="135432"/>
                </a:lnTo>
                <a:lnTo>
                  <a:pt x="9154" y="136008"/>
                </a:lnTo>
                <a:lnTo>
                  <a:pt x="15632" y="137115"/>
                </a:lnTo>
                <a:lnTo>
                  <a:pt x="27857" y="137156"/>
                </a:lnTo>
                <a:lnTo>
                  <a:pt x="30557" y="136205"/>
                </a:lnTo>
                <a:lnTo>
                  <a:pt x="36096" y="132608"/>
                </a:lnTo>
                <a:lnTo>
                  <a:pt x="39859" y="131268"/>
                </a:lnTo>
                <a:lnTo>
                  <a:pt x="44273" y="130374"/>
                </a:lnTo>
                <a:lnTo>
                  <a:pt x="49121" y="129779"/>
                </a:lnTo>
                <a:lnTo>
                  <a:pt x="54258" y="128429"/>
                </a:lnTo>
                <a:lnTo>
                  <a:pt x="59587" y="126577"/>
                </a:lnTo>
                <a:lnTo>
                  <a:pt x="65045" y="124390"/>
                </a:lnTo>
                <a:lnTo>
                  <a:pt x="78730" y="119420"/>
                </a:lnTo>
                <a:lnTo>
                  <a:pt x="86379" y="116761"/>
                </a:lnTo>
                <a:lnTo>
                  <a:pt x="93384" y="114035"/>
                </a:lnTo>
                <a:lnTo>
                  <a:pt x="99959" y="111266"/>
                </a:lnTo>
                <a:lnTo>
                  <a:pt x="106247" y="108467"/>
                </a:lnTo>
                <a:lnTo>
                  <a:pt x="112344" y="106602"/>
                </a:lnTo>
                <a:lnTo>
                  <a:pt x="118314" y="105358"/>
                </a:lnTo>
                <a:lnTo>
                  <a:pt x="124199" y="104529"/>
                </a:lnTo>
                <a:lnTo>
                  <a:pt x="130980" y="103024"/>
                </a:lnTo>
                <a:lnTo>
                  <a:pt x="138358" y="101067"/>
                </a:lnTo>
                <a:lnTo>
                  <a:pt x="146134" y="98811"/>
                </a:lnTo>
                <a:lnTo>
                  <a:pt x="153223" y="97306"/>
                </a:lnTo>
                <a:lnTo>
                  <a:pt x="159854" y="96304"/>
                </a:lnTo>
                <a:lnTo>
                  <a:pt x="166180" y="95635"/>
                </a:lnTo>
                <a:lnTo>
                  <a:pt x="172302" y="95189"/>
                </a:lnTo>
                <a:lnTo>
                  <a:pt x="178288" y="94892"/>
                </a:lnTo>
                <a:lnTo>
                  <a:pt x="190020" y="94562"/>
                </a:lnTo>
                <a:lnTo>
                  <a:pt x="223467" y="94313"/>
                </a:lnTo>
                <a:lnTo>
                  <a:pt x="235802" y="94301"/>
                </a:lnTo>
                <a:lnTo>
                  <a:pt x="237767" y="95252"/>
                </a:lnTo>
                <a:lnTo>
                  <a:pt x="240029" y="96839"/>
                </a:lnTo>
                <a:lnTo>
                  <a:pt x="247411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33"/>
          <p:cNvSpPr/>
          <p:nvPr/>
        </p:nvSpPr>
        <p:spPr>
          <a:xfrm>
            <a:off x="2835415" y="4449127"/>
            <a:ext cx="64948" cy="325756"/>
          </a:xfrm>
          <a:custGeom>
            <a:avLst/>
            <a:gdLst/>
            <a:ahLst/>
            <a:cxnLst/>
            <a:rect l="0" t="0" r="0" b="0"/>
            <a:pathLst>
              <a:path w="64948" h="325756">
                <a:moveTo>
                  <a:pt x="4939" y="0"/>
                </a:moveTo>
                <a:lnTo>
                  <a:pt x="389" y="0"/>
                </a:lnTo>
                <a:lnTo>
                  <a:pt x="0" y="953"/>
                </a:lnTo>
                <a:lnTo>
                  <a:pt x="694" y="2540"/>
                </a:lnTo>
                <a:lnTo>
                  <a:pt x="4101" y="7381"/>
                </a:lnTo>
                <a:lnTo>
                  <a:pt x="5333" y="9683"/>
                </a:lnTo>
                <a:lnTo>
                  <a:pt x="9242" y="17322"/>
                </a:lnTo>
                <a:lnTo>
                  <a:pt x="10665" y="22025"/>
                </a:lnTo>
                <a:lnTo>
                  <a:pt x="11614" y="27066"/>
                </a:lnTo>
                <a:lnTo>
                  <a:pt x="12247" y="32332"/>
                </a:lnTo>
                <a:lnTo>
                  <a:pt x="12668" y="37747"/>
                </a:lnTo>
                <a:lnTo>
                  <a:pt x="12950" y="43262"/>
                </a:lnTo>
                <a:lnTo>
                  <a:pt x="13137" y="48844"/>
                </a:lnTo>
                <a:lnTo>
                  <a:pt x="14215" y="55423"/>
                </a:lnTo>
                <a:lnTo>
                  <a:pt x="15885" y="62666"/>
                </a:lnTo>
                <a:lnTo>
                  <a:pt x="17952" y="70352"/>
                </a:lnTo>
                <a:lnTo>
                  <a:pt x="19329" y="78334"/>
                </a:lnTo>
                <a:lnTo>
                  <a:pt x="20248" y="86513"/>
                </a:lnTo>
                <a:lnTo>
                  <a:pt x="20860" y="94823"/>
                </a:lnTo>
                <a:lnTo>
                  <a:pt x="21268" y="104173"/>
                </a:lnTo>
                <a:lnTo>
                  <a:pt x="21722" y="124722"/>
                </a:lnTo>
                <a:lnTo>
                  <a:pt x="22795" y="134583"/>
                </a:lnTo>
                <a:lnTo>
                  <a:pt x="24463" y="144014"/>
                </a:lnTo>
                <a:lnTo>
                  <a:pt x="26528" y="153160"/>
                </a:lnTo>
                <a:lnTo>
                  <a:pt x="27904" y="162114"/>
                </a:lnTo>
                <a:lnTo>
                  <a:pt x="28822" y="170941"/>
                </a:lnTo>
                <a:lnTo>
                  <a:pt x="29433" y="179683"/>
                </a:lnTo>
                <a:lnTo>
                  <a:pt x="29841" y="189321"/>
                </a:lnTo>
                <a:lnTo>
                  <a:pt x="30295" y="210191"/>
                </a:lnTo>
                <a:lnTo>
                  <a:pt x="31368" y="219184"/>
                </a:lnTo>
                <a:lnTo>
                  <a:pt x="33036" y="227086"/>
                </a:lnTo>
                <a:lnTo>
                  <a:pt x="35100" y="234258"/>
                </a:lnTo>
                <a:lnTo>
                  <a:pt x="36477" y="241897"/>
                </a:lnTo>
                <a:lnTo>
                  <a:pt x="37394" y="249847"/>
                </a:lnTo>
                <a:lnTo>
                  <a:pt x="38006" y="258005"/>
                </a:lnTo>
                <a:lnTo>
                  <a:pt x="39367" y="265348"/>
                </a:lnTo>
                <a:lnTo>
                  <a:pt x="41226" y="272149"/>
                </a:lnTo>
                <a:lnTo>
                  <a:pt x="43418" y="278588"/>
                </a:lnTo>
                <a:lnTo>
                  <a:pt x="45832" y="283833"/>
                </a:lnTo>
                <a:lnTo>
                  <a:pt x="48393" y="288282"/>
                </a:lnTo>
                <a:lnTo>
                  <a:pt x="51054" y="292201"/>
                </a:lnTo>
                <a:lnTo>
                  <a:pt x="52828" y="296718"/>
                </a:lnTo>
                <a:lnTo>
                  <a:pt x="54798" y="306817"/>
                </a:lnTo>
                <a:lnTo>
                  <a:pt x="56276" y="310272"/>
                </a:lnTo>
                <a:lnTo>
                  <a:pt x="58214" y="312576"/>
                </a:lnTo>
                <a:lnTo>
                  <a:pt x="60458" y="314111"/>
                </a:lnTo>
                <a:lnTo>
                  <a:pt x="61954" y="316087"/>
                </a:lnTo>
                <a:lnTo>
                  <a:pt x="62952" y="318358"/>
                </a:lnTo>
                <a:lnTo>
                  <a:pt x="64947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34"/>
          <p:cNvSpPr/>
          <p:nvPr/>
        </p:nvSpPr>
        <p:spPr>
          <a:xfrm>
            <a:off x="2694626" y="4929187"/>
            <a:ext cx="325566" cy="385719"/>
          </a:xfrm>
          <a:custGeom>
            <a:avLst/>
            <a:gdLst/>
            <a:ahLst/>
            <a:cxnLst/>
            <a:rect l="0" t="0" r="0" b="0"/>
            <a:pathLst>
              <a:path w="325566" h="385719">
                <a:moveTo>
                  <a:pt x="265743" y="0"/>
                </a:moveTo>
                <a:lnTo>
                  <a:pt x="204060" y="0"/>
                </a:lnTo>
                <a:lnTo>
                  <a:pt x="195148" y="2540"/>
                </a:lnTo>
                <a:lnTo>
                  <a:pt x="185791" y="5892"/>
                </a:lnTo>
                <a:lnTo>
                  <a:pt x="178456" y="7381"/>
                </a:lnTo>
                <a:lnTo>
                  <a:pt x="169482" y="8043"/>
                </a:lnTo>
                <a:lnTo>
                  <a:pt x="159143" y="8337"/>
                </a:lnTo>
                <a:lnTo>
                  <a:pt x="102851" y="8568"/>
                </a:lnTo>
                <a:lnTo>
                  <a:pt x="50266" y="8573"/>
                </a:lnTo>
                <a:lnTo>
                  <a:pt x="46845" y="7620"/>
                </a:lnTo>
                <a:lnTo>
                  <a:pt x="37478" y="2681"/>
                </a:lnTo>
                <a:lnTo>
                  <a:pt x="31577" y="1191"/>
                </a:lnTo>
                <a:lnTo>
                  <a:pt x="22900" y="353"/>
                </a:lnTo>
                <a:lnTo>
                  <a:pt x="14297" y="105"/>
                </a:lnTo>
                <a:lnTo>
                  <a:pt x="498" y="3"/>
                </a:lnTo>
                <a:lnTo>
                  <a:pt x="40" y="7381"/>
                </a:lnTo>
                <a:lnTo>
                  <a:pt x="0" y="27780"/>
                </a:lnTo>
                <a:lnTo>
                  <a:pt x="2538" y="36477"/>
                </a:lnTo>
                <a:lnTo>
                  <a:pt x="5888" y="46692"/>
                </a:lnTo>
                <a:lnTo>
                  <a:pt x="7377" y="57582"/>
                </a:lnTo>
                <a:lnTo>
                  <a:pt x="10579" y="68772"/>
                </a:lnTo>
                <a:lnTo>
                  <a:pt x="14224" y="80096"/>
                </a:lnTo>
                <a:lnTo>
                  <a:pt x="15845" y="91478"/>
                </a:lnTo>
                <a:lnTo>
                  <a:pt x="16277" y="98133"/>
                </a:lnTo>
                <a:lnTo>
                  <a:pt x="16565" y="105427"/>
                </a:lnTo>
                <a:lnTo>
                  <a:pt x="16757" y="113147"/>
                </a:lnTo>
                <a:lnTo>
                  <a:pt x="17837" y="120199"/>
                </a:lnTo>
                <a:lnTo>
                  <a:pt x="19510" y="126805"/>
                </a:lnTo>
                <a:lnTo>
                  <a:pt x="22957" y="138273"/>
                </a:lnTo>
                <a:lnTo>
                  <a:pt x="24488" y="146545"/>
                </a:lnTo>
                <a:lnTo>
                  <a:pt x="27709" y="153396"/>
                </a:lnTo>
                <a:lnTo>
                  <a:pt x="29901" y="156556"/>
                </a:lnTo>
                <a:lnTo>
                  <a:pt x="32337" y="162608"/>
                </a:lnTo>
                <a:lnTo>
                  <a:pt x="33709" y="171371"/>
                </a:lnTo>
                <a:lnTo>
                  <a:pt x="33901" y="174254"/>
                </a:lnTo>
                <a:lnTo>
                  <a:pt x="34982" y="176177"/>
                </a:lnTo>
                <a:lnTo>
                  <a:pt x="36655" y="177459"/>
                </a:lnTo>
                <a:lnTo>
                  <a:pt x="42495" y="179872"/>
                </a:lnTo>
                <a:lnTo>
                  <a:pt x="42751" y="175427"/>
                </a:lnTo>
                <a:lnTo>
                  <a:pt x="43739" y="174102"/>
                </a:lnTo>
                <a:lnTo>
                  <a:pt x="45351" y="173218"/>
                </a:lnTo>
                <a:lnTo>
                  <a:pt x="47377" y="172629"/>
                </a:lnTo>
                <a:lnTo>
                  <a:pt x="48729" y="171283"/>
                </a:lnTo>
                <a:lnTo>
                  <a:pt x="49629" y="169434"/>
                </a:lnTo>
                <a:lnTo>
                  <a:pt x="50230" y="167249"/>
                </a:lnTo>
                <a:lnTo>
                  <a:pt x="51583" y="165791"/>
                </a:lnTo>
                <a:lnTo>
                  <a:pt x="53437" y="164820"/>
                </a:lnTo>
                <a:lnTo>
                  <a:pt x="55626" y="164173"/>
                </a:lnTo>
                <a:lnTo>
                  <a:pt x="63138" y="158373"/>
                </a:lnTo>
                <a:lnTo>
                  <a:pt x="71874" y="151350"/>
                </a:lnTo>
                <a:lnTo>
                  <a:pt x="78932" y="148229"/>
                </a:lnTo>
                <a:lnTo>
                  <a:pt x="87784" y="144302"/>
                </a:lnTo>
                <a:lnTo>
                  <a:pt x="103477" y="136736"/>
                </a:lnTo>
                <a:lnTo>
                  <a:pt x="125847" y="125647"/>
                </a:lnTo>
                <a:lnTo>
                  <a:pt x="132474" y="123769"/>
                </a:lnTo>
                <a:lnTo>
                  <a:pt x="139750" y="122518"/>
                </a:lnTo>
                <a:lnTo>
                  <a:pt x="147458" y="121684"/>
                </a:lnTo>
                <a:lnTo>
                  <a:pt x="154501" y="121127"/>
                </a:lnTo>
                <a:lnTo>
                  <a:pt x="161102" y="120757"/>
                </a:lnTo>
                <a:lnTo>
                  <a:pt x="167408" y="120510"/>
                </a:lnTo>
                <a:lnTo>
                  <a:pt x="189935" y="120162"/>
                </a:lnTo>
                <a:lnTo>
                  <a:pt x="197107" y="121065"/>
                </a:lnTo>
                <a:lnTo>
                  <a:pt x="203793" y="122620"/>
                </a:lnTo>
                <a:lnTo>
                  <a:pt x="210156" y="124609"/>
                </a:lnTo>
                <a:lnTo>
                  <a:pt x="217255" y="125935"/>
                </a:lnTo>
                <a:lnTo>
                  <a:pt x="224845" y="126820"/>
                </a:lnTo>
                <a:lnTo>
                  <a:pt x="232763" y="127409"/>
                </a:lnTo>
                <a:lnTo>
                  <a:pt x="239947" y="129707"/>
                </a:lnTo>
                <a:lnTo>
                  <a:pt x="246640" y="133144"/>
                </a:lnTo>
                <a:lnTo>
                  <a:pt x="275622" y="152348"/>
                </a:lnTo>
                <a:lnTo>
                  <a:pt x="281855" y="157762"/>
                </a:lnTo>
                <a:lnTo>
                  <a:pt x="291319" y="168859"/>
                </a:lnTo>
                <a:lnTo>
                  <a:pt x="301240" y="180141"/>
                </a:lnTo>
                <a:lnTo>
                  <a:pt x="306553" y="185817"/>
                </a:lnTo>
                <a:lnTo>
                  <a:pt x="311047" y="192458"/>
                </a:lnTo>
                <a:lnTo>
                  <a:pt x="314996" y="199743"/>
                </a:lnTo>
                <a:lnTo>
                  <a:pt x="318581" y="207457"/>
                </a:lnTo>
                <a:lnTo>
                  <a:pt x="320971" y="214505"/>
                </a:lnTo>
                <a:lnTo>
                  <a:pt x="322565" y="221108"/>
                </a:lnTo>
                <a:lnTo>
                  <a:pt x="323627" y="227415"/>
                </a:lnTo>
                <a:lnTo>
                  <a:pt x="324335" y="234478"/>
                </a:lnTo>
                <a:lnTo>
                  <a:pt x="324807" y="242043"/>
                </a:lnTo>
                <a:lnTo>
                  <a:pt x="325331" y="257118"/>
                </a:lnTo>
                <a:lnTo>
                  <a:pt x="325565" y="270167"/>
                </a:lnTo>
                <a:lnTo>
                  <a:pt x="324674" y="277266"/>
                </a:lnTo>
                <a:lnTo>
                  <a:pt x="323128" y="284857"/>
                </a:lnTo>
                <a:lnTo>
                  <a:pt x="321145" y="292775"/>
                </a:lnTo>
                <a:lnTo>
                  <a:pt x="317918" y="299958"/>
                </a:lnTo>
                <a:lnTo>
                  <a:pt x="313861" y="306652"/>
                </a:lnTo>
                <a:lnTo>
                  <a:pt x="309252" y="313020"/>
                </a:lnTo>
                <a:lnTo>
                  <a:pt x="305227" y="319170"/>
                </a:lnTo>
                <a:lnTo>
                  <a:pt x="298214" y="331084"/>
                </a:lnTo>
                <a:lnTo>
                  <a:pt x="289382" y="342728"/>
                </a:lnTo>
                <a:lnTo>
                  <a:pt x="284360" y="348501"/>
                </a:lnTo>
                <a:lnTo>
                  <a:pt x="279107" y="353301"/>
                </a:lnTo>
                <a:lnTo>
                  <a:pt x="273700" y="357454"/>
                </a:lnTo>
                <a:lnTo>
                  <a:pt x="268191" y="361175"/>
                </a:lnTo>
                <a:lnTo>
                  <a:pt x="262612" y="364609"/>
                </a:lnTo>
                <a:lnTo>
                  <a:pt x="256989" y="367850"/>
                </a:lnTo>
                <a:lnTo>
                  <a:pt x="245660" y="373991"/>
                </a:lnTo>
                <a:lnTo>
                  <a:pt x="234275" y="379896"/>
                </a:lnTo>
                <a:lnTo>
                  <a:pt x="227620" y="381851"/>
                </a:lnTo>
                <a:lnTo>
                  <a:pt x="220325" y="383155"/>
                </a:lnTo>
                <a:lnTo>
                  <a:pt x="212605" y="384025"/>
                </a:lnTo>
                <a:lnTo>
                  <a:pt x="204600" y="384604"/>
                </a:lnTo>
                <a:lnTo>
                  <a:pt x="196406" y="384990"/>
                </a:lnTo>
                <a:lnTo>
                  <a:pt x="180635" y="385419"/>
                </a:lnTo>
                <a:lnTo>
                  <a:pt x="149044" y="385718"/>
                </a:lnTo>
                <a:lnTo>
                  <a:pt x="143176" y="384780"/>
                </a:lnTo>
                <a:lnTo>
                  <a:pt x="137359" y="383203"/>
                </a:lnTo>
                <a:lnTo>
                  <a:pt x="131577" y="381198"/>
                </a:lnTo>
                <a:lnTo>
                  <a:pt x="125816" y="379862"/>
                </a:lnTo>
                <a:lnTo>
                  <a:pt x="120071" y="378972"/>
                </a:lnTo>
                <a:lnTo>
                  <a:pt x="114336" y="378378"/>
                </a:lnTo>
                <a:lnTo>
                  <a:pt x="105424" y="375178"/>
                </a:lnTo>
                <a:lnTo>
                  <a:pt x="98288" y="371534"/>
                </a:lnTo>
                <a:lnTo>
                  <a:pt x="91941" y="369913"/>
                </a:lnTo>
                <a:lnTo>
                  <a:pt x="83013" y="369002"/>
                </a:lnTo>
                <a:lnTo>
                  <a:pt x="74335" y="368732"/>
                </a:lnTo>
                <a:lnTo>
                  <a:pt x="68576" y="3686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35"/>
          <p:cNvSpPr/>
          <p:nvPr/>
        </p:nvSpPr>
        <p:spPr>
          <a:xfrm>
            <a:off x="3517935" y="2966129"/>
            <a:ext cx="393983" cy="299994"/>
          </a:xfrm>
          <a:custGeom>
            <a:avLst/>
            <a:gdLst/>
            <a:ahLst/>
            <a:cxnLst/>
            <a:rect l="0" t="0" r="0" b="0"/>
            <a:pathLst>
              <a:path w="393983" h="299994">
                <a:moveTo>
                  <a:pt x="8219" y="102826"/>
                </a:moveTo>
                <a:lnTo>
                  <a:pt x="838" y="95445"/>
                </a:lnTo>
                <a:lnTo>
                  <a:pt x="177" y="92243"/>
                </a:lnTo>
                <a:lnTo>
                  <a:pt x="0" y="90055"/>
                </a:lnTo>
                <a:lnTo>
                  <a:pt x="835" y="87645"/>
                </a:lnTo>
                <a:lnTo>
                  <a:pt x="5608" y="79701"/>
                </a:lnTo>
                <a:lnTo>
                  <a:pt x="8398" y="71315"/>
                </a:lnTo>
                <a:lnTo>
                  <a:pt x="14834" y="62797"/>
                </a:lnTo>
                <a:lnTo>
                  <a:pt x="20050" y="57095"/>
                </a:lnTo>
                <a:lnTo>
                  <a:pt x="32892" y="43979"/>
                </a:lnTo>
                <a:lnTo>
                  <a:pt x="43315" y="36032"/>
                </a:lnTo>
                <a:lnTo>
                  <a:pt x="54298" y="29324"/>
                </a:lnTo>
                <a:lnTo>
                  <a:pt x="65529" y="23168"/>
                </a:lnTo>
                <a:lnTo>
                  <a:pt x="72143" y="20193"/>
                </a:lnTo>
                <a:lnTo>
                  <a:pt x="79410" y="17258"/>
                </a:lnTo>
                <a:lnTo>
                  <a:pt x="87112" y="14348"/>
                </a:lnTo>
                <a:lnTo>
                  <a:pt x="94152" y="11455"/>
                </a:lnTo>
                <a:lnTo>
                  <a:pt x="100751" y="8575"/>
                </a:lnTo>
                <a:lnTo>
                  <a:pt x="107054" y="5702"/>
                </a:lnTo>
                <a:lnTo>
                  <a:pt x="119139" y="2509"/>
                </a:lnTo>
                <a:lnTo>
                  <a:pt x="130860" y="1091"/>
                </a:lnTo>
                <a:lnTo>
                  <a:pt x="142419" y="460"/>
                </a:lnTo>
                <a:lnTo>
                  <a:pt x="153906" y="180"/>
                </a:lnTo>
                <a:lnTo>
                  <a:pt x="176803" y="0"/>
                </a:lnTo>
                <a:lnTo>
                  <a:pt x="181568" y="938"/>
                </a:lnTo>
                <a:lnTo>
                  <a:pt x="189403" y="4520"/>
                </a:lnTo>
                <a:lnTo>
                  <a:pt x="199169" y="11891"/>
                </a:lnTo>
                <a:lnTo>
                  <a:pt x="208096" y="20108"/>
                </a:lnTo>
                <a:lnTo>
                  <a:pt x="210051" y="22915"/>
                </a:lnTo>
                <a:lnTo>
                  <a:pt x="212222" y="28575"/>
                </a:lnTo>
                <a:lnTo>
                  <a:pt x="213444" y="37116"/>
                </a:lnTo>
                <a:lnTo>
                  <a:pt x="213731" y="45364"/>
                </a:lnTo>
                <a:lnTo>
                  <a:pt x="213915" y="66181"/>
                </a:lnTo>
                <a:lnTo>
                  <a:pt x="212977" y="71728"/>
                </a:lnTo>
                <a:lnTo>
                  <a:pt x="211399" y="77332"/>
                </a:lnTo>
                <a:lnTo>
                  <a:pt x="209396" y="82972"/>
                </a:lnTo>
                <a:lnTo>
                  <a:pt x="204628" y="91779"/>
                </a:lnTo>
                <a:lnTo>
                  <a:pt x="199335" y="99821"/>
                </a:lnTo>
                <a:lnTo>
                  <a:pt x="196590" y="104632"/>
                </a:lnTo>
                <a:lnTo>
                  <a:pt x="193807" y="109745"/>
                </a:lnTo>
                <a:lnTo>
                  <a:pt x="190047" y="115059"/>
                </a:lnTo>
                <a:lnTo>
                  <a:pt x="185635" y="120506"/>
                </a:lnTo>
                <a:lnTo>
                  <a:pt x="180790" y="126043"/>
                </a:lnTo>
                <a:lnTo>
                  <a:pt x="176606" y="131639"/>
                </a:lnTo>
                <a:lnTo>
                  <a:pt x="172865" y="137274"/>
                </a:lnTo>
                <a:lnTo>
                  <a:pt x="169418" y="142936"/>
                </a:lnTo>
                <a:lnTo>
                  <a:pt x="165215" y="148616"/>
                </a:lnTo>
                <a:lnTo>
                  <a:pt x="160509" y="154308"/>
                </a:lnTo>
                <a:lnTo>
                  <a:pt x="155465" y="160007"/>
                </a:lnTo>
                <a:lnTo>
                  <a:pt x="144782" y="168879"/>
                </a:lnTo>
                <a:lnTo>
                  <a:pt x="139266" y="172579"/>
                </a:lnTo>
                <a:lnTo>
                  <a:pt x="130597" y="181770"/>
                </a:lnTo>
                <a:lnTo>
                  <a:pt x="126952" y="186888"/>
                </a:lnTo>
                <a:lnTo>
                  <a:pt x="120362" y="195114"/>
                </a:lnTo>
                <a:lnTo>
                  <a:pt x="114258" y="202898"/>
                </a:lnTo>
                <a:lnTo>
                  <a:pt x="111297" y="207640"/>
                </a:lnTo>
                <a:lnTo>
                  <a:pt x="108370" y="212707"/>
                </a:lnTo>
                <a:lnTo>
                  <a:pt x="100039" y="220877"/>
                </a:lnTo>
                <a:lnTo>
                  <a:pt x="90938" y="227683"/>
                </a:lnTo>
                <a:lnTo>
                  <a:pt x="80460" y="236870"/>
                </a:lnTo>
                <a:lnTo>
                  <a:pt x="71322" y="245624"/>
                </a:lnTo>
                <a:lnTo>
                  <a:pt x="34334" y="282451"/>
                </a:lnTo>
                <a:lnTo>
                  <a:pt x="41353" y="290194"/>
                </a:lnTo>
                <a:lnTo>
                  <a:pt x="42691" y="290603"/>
                </a:lnTo>
                <a:lnTo>
                  <a:pt x="54339" y="291313"/>
                </a:lnTo>
                <a:lnTo>
                  <a:pt x="108384" y="291420"/>
                </a:lnTo>
                <a:lnTo>
                  <a:pt x="115001" y="290467"/>
                </a:lnTo>
                <a:lnTo>
                  <a:pt x="122270" y="288880"/>
                </a:lnTo>
                <a:lnTo>
                  <a:pt x="129973" y="286870"/>
                </a:lnTo>
                <a:lnTo>
                  <a:pt x="137966" y="285529"/>
                </a:lnTo>
                <a:lnTo>
                  <a:pt x="146152" y="284635"/>
                </a:lnTo>
                <a:lnTo>
                  <a:pt x="154467" y="284040"/>
                </a:lnTo>
                <a:lnTo>
                  <a:pt x="162868" y="283642"/>
                </a:lnTo>
                <a:lnTo>
                  <a:pt x="179822" y="283201"/>
                </a:lnTo>
                <a:lnTo>
                  <a:pt x="335253" y="282848"/>
                </a:lnTo>
                <a:lnTo>
                  <a:pt x="341494" y="283801"/>
                </a:lnTo>
                <a:lnTo>
                  <a:pt x="350969" y="287399"/>
                </a:lnTo>
                <a:lnTo>
                  <a:pt x="358355" y="289633"/>
                </a:lnTo>
                <a:lnTo>
                  <a:pt x="367868" y="290891"/>
                </a:lnTo>
                <a:lnTo>
                  <a:pt x="379616" y="291316"/>
                </a:lnTo>
                <a:lnTo>
                  <a:pt x="381547" y="292303"/>
                </a:lnTo>
                <a:lnTo>
                  <a:pt x="382835" y="293914"/>
                </a:lnTo>
                <a:lnTo>
                  <a:pt x="383693" y="295940"/>
                </a:lnTo>
                <a:lnTo>
                  <a:pt x="385217" y="297291"/>
                </a:lnTo>
                <a:lnTo>
                  <a:pt x="387187" y="298192"/>
                </a:lnTo>
                <a:lnTo>
                  <a:pt x="393982" y="2999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36"/>
          <p:cNvSpPr/>
          <p:nvPr/>
        </p:nvSpPr>
        <p:spPr>
          <a:xfrm>
            <a:off x="3629025" y="3437572"/>
            <a:ext cx="60008" cy="248604"/>
          </a:xfrm>
          <a:custGeom>
            <a:avLst/>
            <a:gdLst/>
            <a:ahLst/>
            <a:cxnLst/>
            <a:rect l="0" t="0" r="0" b="0"/>
            <a:pathLst>
              <a:path w="60008" h="248604">
                <a:moveTo>
                  <a:pt x="0" y="0"/>
                </a:moveTo>
                <a:lnTo>
                  <a:pt x="8467" y="0"/>
                </a:lnTo>
                <a:lnTo>
                  <a:pt x="13092" y="4551"/>
                </a:lnTo>
                <a:lnTo>
                  <a:pt x="14443" y="6844"/>
                </a:lnTo>
                <a:lnTo>
                  <a:pt x="15943" y="11932"/>
                </a:lnTo>
                <a:lnTo>
                  <a:pt x="17296" y="14622"/>
                </a:lnTo>
                <a:lnTo>
                  <a:pt x="19151" y="17368"/>
                </a:lnTo>
                <a:lnTo>
                  <a:pt x="21340" y="20151"/>
                </a:lnTo>
                <a:lnTo>
                  <a:pt x="23751" y="22959"/>
                </a:lnTo>
                <a:lnTo>
                  <a:pt x="26311" y="25784"/>
                </a:lnTo>
                <a:lnTo>
                  <a:pt x="28971" y="28619"/>
                </a:lnTo>
                <a:lnTo>
                  <a:pt x="30744" y="32415"/>
                </a:lnTo>
                <a:lnTo>
                  <a:pt x="31925" y="36850"/>
                </a:lnTo>
                <a:lnTo>
                  <a:pt x="32713" y="41712"/>
                </a:lnTo>
                <a:lnTo>
                  <a:pt x="34191" y="45905"/>
                </a:lnTo>
                <a:lnTo>
                  <a:pt x="36129" y="49653"/>
                </a:lnTo>
                <a:lnTo>
                  <a:pt x="38373" y="53105"/>
                </a:lnTo>
                <a:lnTo>
                  <a:pt x="39870" y="57311"/>
                </a:lnTo>
                <a:lnTo>
                  <a:pt x="40867" y="62020"/>
                </a:lnTo>
                <a:lnTo>
                  <a:pt x="41532" y="67064"/>
                </a:lnTo>
                <a:lnTo>
                  <a:pt x="41976" y="72332"/>
                </a:lnTo>
                <a:lnTo>
                  <a:pt x="42271" y="77749"/>
                </a:lnTo>
                <a:lnTo>
                  <a:pt x="42599" y="88848"/>
                </a:lnTo>
                <a:lnTo>
                  <a:pt x="42839" y="122896"/>
                </a:lnTo>
                <a:lnTo>
                  <a:pt x="42852" y="134313"/>
                </a:lnTo>
                <a:lnTo>
                  <a:pt x="43807" y="140025"/>
                </a:lnTo>
                <a:lnTo>
                  <a:pt x="45398" y="145737"/>
                </a:lnTo>
                <a:lnTo>
                  <a:pt x="47410" y="151451"/>
                </a:lnTo>
                <a:lnTo>
                  <a:pt x="48751" y="157165"/>
                </a:lnTo>
                <a:lnTo>
                  <a:pt x="49646" y="162879"/>
                </a:lnTo>
                <a:lnTo>
                  <a:pt x="50242" y="168593"/>
                </a:lnTo>
                <a:lnTo>
                  <a:pt x="50640" y="173356"/>
                </a:lnTo>
                <a:lnTo>
                  <a:pt x="50905" y="177483"/>
                </a:lnTo>
                <a:lnTo>
                  <a:pt x="51081" y="181187"/>
                </a:lnTo>
                <a:lnTo>
                  <a:pt x="51277" y="190383"/>
                </a:lnTo>
                <a:lnTo>
                  <a:pt x="51432" y="233844"/>
                </a:lnTo>
                <a:lnTo>
                  <a:pt x="52385" y="235906"/>
                </a:lnTo>
                <a:lnTo>
                  <a:pt x="53973" y="237281"/>
                </a:lnTo>
                <a:lnTo>
                  <a:pt x="55984" y="238197"/>
                </a:lnTo>
                <a:lnTo>
                  <a:pt x="57325" y="239761"/>
                </a:lnTo>
                <a:lnTo>
                  <a:pt x="58219" y="241756"/>
                </a:lnTo>
                <a:lnTo>
                  <a:pt x="60007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37"/>
          <p:cNvSpPr/>
          <p:nvPr/>
        </p:nvSpPr>
        <p:spPr>
          <a:xfrm>
            <a:off x="3466267" y="3943457"/>
            <a:ext cx="334091" cy="290964"/>
          </a:xfrm>
          <a:custGeom>
            <a:avLst/>
            <a:gdLst/>
            <a:ahLst/>
            <a:cxnLst/>
            <a:rect l="0" t="0" r="0" b="0"/>
            <a:pathLst>
              <a:path w="334091" h="290964">
                <a:moveTo>
                  <a:pt x="162758" y="17038"/>
                </a:moveTo>
                <a:lnTo>
                  <a:pt x="146318" y="8818"/>
                </a:lnTo>
                <a:lnTo>
                  <a:pt x="138293" y="1115"/>
                </a:lnTo>
                <a:lnTo>
                  <a:pt x="135057" y="436"/>
                </a:lnTo>
                <a:lnTo>
                  <a:pt x="125218" y="0"/>
                </a:lnTo>
                <a:lnTo>
                  <a:pt x="122491" y="916"/>
                </a:lnTo>
                <a:lnTo>
                  <a:pt x="114103" y="5805"/>
                </a:lnTo>
                <a:lnTo>
                  <a:pt x="105585" y="8629"/>
                </a:lnTo>
                <a:lnTo>
                  <a:pt x="97028" y="15075"/>
                </a:lnTo>
                <a:lnTo>
                  <a:pt x="88460" y="23018"/>
                </a:lnTo>
                <a:lnTo>
                  <a:pt x="82746" y="28586"/>
                </a:lnTo>
                <a:lnTo>
                  <a:pt x="77032" y="36775"/>
                </a:lnTo>
                <a:lnTo>
                  <a:pt x="74175" y="41626"/>
                </a:lnTo>
                <a:lnTo>
                  <a:pt x="65920" y="49556"/>
                </a:lnTo>
                <a:lnTo>
                  <a:pt x="61052" y="53004"/>
                </a:lnTo>
                <a:lnTo>
                  <a:pt x="53102" y="61915"/>
                </a:lnTo>
                <a:lnTo>
                  <a:pt x="49649" y="66959"/>
                </a:lnTo>
                <a:lnTo>
                  <a:pt x="46394" y="72226"/>
                </a:lnTo>
                <a:lnTo>
                  <a:pt x="43272" y="77642"/>
                </a:lnTo>
                <a:lnTo>
                  <a:pt x="40238" y="83158"/>
                </a:lnTo>
                <a:lnTo>
                  <a:pt x="36311" y="88741"/>
                </a:lnTo>
                <a:lnTo>
                  <a:pt x="31787" y="94367"/>
                </a:lnTo>
                <a:lnTo>
                  <a:pt x="26866" y="100023"/>
                </a:lnTo>
                <a:lnTo>
                  <a:pt x="22633" y="105699"/>
                </a:lnTo>
                <a:lnTo>
                  <a:pt x="18859" y="111388"/>
                </a:lnTo>
                <a:lnTo>
                  <a:pt x="15390" y="117085"/>
                </a:lnTo>
                <a:lnTo>
                  <a:pt x="11536" y="125956"/>
                </a:lnTo>
                <a:lnTo>
                  <a:pt x="10508" y="129655"/>
                </a:lnTo>
                <a:lnTo>
                  <a:pt x="6826" y="136305"/>
                </a:lnTo>
                <a:lnTo>
                  <a:pt x="4511" y="139412"/>
                </a:lnTo>
                <a:lnTo>
                  <a:pt x="2967" y="143388"/>
                </a:lnTo>
                <a:lnTo>
                  <a:pt x="1938" y="147944"/>
                </a:lnTo>
                <a:lnTo>
                  <a:pt x="1252" y="152886"/>
                </a:lnTo>
                <a:lnTo>
                  <a:pt x="490" y="160917"/>
                </a:lnTo>
                <a:lnTo>
                  <a:pt x="151" y="168614"/>
                </a:lnTo>
                <a:lnTo>
                  <a:pt x="0" y="178385"/>
                </a:lnTo>
                <a:lnTo>
                  <a:pt x="913" y="182705"/>
                </a:lnTo>
                <a:lnTo>
                  <a:pt x="5795" y="193336"/>
                </a:lnTo>
                <a:lnTo>
                  <a:pt x="7272" y="199533"/>
                </a:lnTo>
                <a:lnTo>
                  <a:pt x="10468" y="205461"/>
                </a:lnTo>
                <a:lnTo>
                  <a:pt x="12653" y="208376"/>
                </a:lnTo>
                <a:lnTo>
                  <a:pt x="14111" y="212224"/>
                </a:lnTo>
                <a:lnTo>
                  <a:pt x="15082" y="216694"/>
                </a:lnTo>
                <a:lnTo>
                  <a:pt x="15730" y="221580"/>
                </a:lnTo>
                <a:lnTo>
                  <a:pt x="18990" y="229547"/>
                </a:lnTo>
                <a:lnTo>
                  <a:pt x="23613" y="236264"/>
                </a:lnTo>
                <a:lnTo>
                  <a:pt x="28843" y="242424"/>
                </a:lnTo>
                <a:lnTo>
                  <a:pt x="37142" y="251247"/>
                </a:lnTo>
                <a:lnTo>
                  <a:pt x="45634" y="259894"/>
                </a:lnTo>
                <a:lnTo>
                  <a:pt x="49433" y="261809"/>
                </a:lnTo>
                <a:lnTo>
                  <a:pt x="58733" y="263938"/>
                </a:lnTo>
                <a:lnTo>
                  <a:pt x="66677" y="267423"/>
                </a:lnTo>
                <a:lnTo>
                  <a:pt x="75288" y="272148"/>
                </a:lnTo>
                <a:lnTo>
                  <a:pt x="81585" y="274741"/>
                </a:lnTo>
                <a:lnTo>
                  <a:pt x="88640" y="277422"/>
                </a:lnTo>
                <a:lnTo>
                  <a:pt x="95248" y="279210"/>
                </a:lnTo>
                <a:lnTo>
                  <a:pt x="101559" y="280402"/>
                </a:lnTo>
                <a:lnTo>
                  <a:pt x="107671" y="281196"/>
                </a:lnTo>
                <a:lnTo>
                  <a:pt x="117002" y="284619"/>
                </a:lnTo>
                <a:lnTo>
                  <a:pt x="120824" y="286865"/>
                </a:lnTo>
                <a:lnTo>
                  <a:pt x="130150" y="289361"/>
                </a:lnTo>
                <a:lnTo>
                  <a:pt x="135305" y="290026"/>
                </a:lnTo>
                <a:lnTo>
                  <a:pt x="140646" y="290470"/>
                </a:lnTo>
                <a:lnTo>
                  <a:pt x="146111" y="290766"/>
                </a:lnTo>
                <a:lnTo>
                  <a:pt x="151660" y="290963"/>
                </a:lnTo>
                <a:lnTo>
                  <a:pt x="157264" y="290142"/>
                </a:lnTo>
                <a:lnTo>
                  <a:pt x="162905" y="288642"/>
                </a:lnTo>
                <a:lnTo>
                  <a:pt x="168571" y="286690"/>
                </a:lnTo>
                <a:lnTo>
                  <a:pt x="175206" y="285388"/>
                </a:lnTo>
                <a:lnTo>
                  <a:pt x="182486" y="284520"/>
                </a:lnTo>
                <a:lnTo>
                  <a:pt x="190198" y="283942"/>
                </a:lnTo>
                <a:lnTo>
                  <a:pt x="196291" y="282604"/>
                </a:lnTo>
                <a:lnTo>
                  <a:pt x="205602" y="278577"/>
                </a:lnTo>
                <a:lnTo>
                  <a:pt x="237302" y="262664"/>
                </a:lnTo>
                <a:lnTo>
                  <a:pt x="246053" y="257015"/>
                </a:lnTo>
                <a:lnTo>
                  <a:pt x="254071" y="250377"/>
                </a:lnTo>
                <a:lnTo>
                  <a:pt x="258875" y="245939"/>
                </a:lnTo>
                <a:lnTo>
                  <a:pt x="272199" y="233133"/>
                </a:lnTo>
                <a:lnTo>
                  <a:pt x="289786" y="215721"/>
                </a:lnTo>
                <a:lnTo>
                  <a:pt x="294115" y="210453"/>
                </a:lnTo>
                <a:lnTo>
                  <a:pt x="297954" y="205037"/>
                </a:lnTo>
                <a:lnTo>
                  <a:pt x="301466" y="199520"/>
                </a:lnTo>
                <a:lnTo>
                  <a:pt x="304760" y="192985"/>
                </a:lnTo>
                <a:lnTo>
                  <a:pt x="307908" y="185771"/>
                </a:lnTo>
                <a:lnTo>
                  <a:pt x="310960" y="178104"/>
                </a:lnTo>
                <a:lnTo>
                  <a:pt x="313947" y="171088"/>
                </a:lnTo>
                <a:lnTo>
                  <a:pt x="319805" y="158212"/>
                </a:lnTo>
                <a:lnTo>
                  <a:pt x="321749" y="152111"/>
                </a:lnTo>
                <a:lnTo>
                  <a:pt x="323044" y="146139"/>
                </a:lnTo>
                <a:lnTo>
                  <a:pt x="323908" y="140253"/>
                </a:lnTo>
                <a:lnTo>
                  <a:pt x="325436" y="134424"/>
                </a:lnTo>
                <a:lnTo>
                  <a:pt x="327407" y="128633"/>
                </a:lnTo>
                <a:lnTo>
                  <a:pt x="329674" y="122867"/>
                </a:lnTo>
                <a:lnTo>
                  <a:pt x="331185" y="117118"/>
                </a:lnTo>
                <a:lnTo>
                  <a:pt x="332193" y="111380"/>
                </a:lnTo>
                <a:lnTo>
                  <a:pt x="332864" y="105650"/>
                </a:lnTo>
                <a:lnTo>
                  <a:pt x="333312" y="99925"/>
                </a:lnTo>
                <a:lnTo>
                  <a:pt x="333611" y="94203"/>
                </a:lnTo>
                <a:lnTo>
                  <a:pt x="333942" y="82766"/>
                </a:lnTo>
                <a:lnTo>
                  <a:pt x="334090" y="71333"/>
                </a:lnTo>
                <a:lnTo>
                  <a:pt x="333176" y="66569"/>
                </a:lnTo>
                <a:lnTo>
                  <a:pt x="329622" y="58737"/>
                </a:lnTo>
                <a:lnTo>
                  <a:pt x="322265" y="44421"/>
                </a:lnTo>
                <a:lnTo>
                  <a:pt x="316835" y="36193"/>
                </a:lnTo>
                <a:lnTo>
                  <a:pt x="314053" y="32665"/>
                </a:lnTo>
                <a:lnTo>
                  <a:pt x="305883" y="26206"/>
                </a:lnTo>
                <a:lnTo>
                  <a:pt x="295901" y="20160"/>
                </a:lnTo>
                <a:lnTo>
                  <a:pt x="290573" y="17214"/>
                </a:lnTo>
                <a:lnTo>
                  <a:pt x="285115" y="14298"/>
                </a:lnTo>
                <a:lnTo>
                  <a:pt x="279572" y="12354"/>
                </a:lnTo>
                <a:lnTo>
                  <a:pt x="273971" y="11057"/>
                </a:lnTo>
                <a:lnTo>
                  <a:pt x="268332" y="10193"/>
                </a:lnTo>
                <a:lnTo>
                  <a:pt x="262668" y="9617"/>
                </a:lnTo>
                <a:lnTo>
                  <a:pt x="256987" y="9233"/>
                </a:lnTo>
                <a:lnTo>
                  <a:pt x="251295" y="8977"/>
                </a:lnTo>
                <a:lnTo>
                  <a:pt x="239890" y="8693"/>
                </a:lnTo>
                <a:lnTo>
                  <a:pt x="154185" y="8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38"/>
          <p:cNvSpPr/>
          <p:nvPr/>
        </p:nvSpPr>
        <p:spPr>
          <a:xfrm>
            <a:off x="3637950" y="4449127"/>
            <a:ext cx="42510" cy="248603"/>
          </a:xfrm>
          <a:custGeom>
            <a:avLst/>
            <a:gdLst/>
            <a:ahLst/>
            <a:cxnLst/>
            <a:rect l="0" t="0" r="0" b="0"/>
            <a:pathLst>
              <a:path w="42510" h="248603">
                <a:moveTo>
                  <a:pt x="8220" y="0"/>
                </a:moveTo>
                <a:lnTo>
                  <a:pt x="0" y="0"/>
                </a:lnTo>
                <a:lnTo>
                  <a:pt x="7059" y="0"/>
                </a:lnTo>
                <a:lnTo>
                  <a:pt x="7446" y="953"/>
                </a:lnTo>
                <a:lnTo>
                  <a:pt x="8117" y="7381"/>
                </a:lnTo>
                <a:lnTo>
                  <a:pt x="9104" y="8731"/>
                </a:lnTo>
                <a:lnTo>
                  <a:pt x="10714" y="10583"/>
                </a:lnTo>
                <a:lnTo>
                  <a:pt x="12740" y="12770"/>
                </a:lnTo>
                <a:lnTo>
                  <a:pt x="14091" y="15181"/>
                </a:lnTo>
                <a:lnTo>
                  <a:pt x="14991" y="17741"/>
                </a:lnTo>
                <a:lnTo>
                  <a:pt x="15992" y="24077"/>
                </a:lnTo>
                <a:lnTo>
                  <a:pt x="16258" y="28434"/>
                </a:lnTo>
                <a:lnTo>
                  <a:pt x="16555" y="37403"/>
                </a:lnTo>
                <a:lnTo>
                  <a:pt x="16722" y="48759"/>
                </a:lnTo>
                <a:lnTo>
                  <a:pt x="16789" y="91559"/>
                </a:lnTo>
                <a:lnTo>
                  <a:pt x="17743" y="97235"/>
                </a:lnTo>
                <a:lnTo>
                  <a:pt x="19331" y="102923"/>
                </a:lnTo>
                <a:lnTo>
                  <a:pt x="21342" y="108620"/>
                </a:lnTo>
                <a:lnTo>
                  <a:pt x="22683" y="113371"/>
                </a:lnTo>
                <a:lnTo>
                  <a:pt x="23577" y="117491"/>
                </a:lnTo>
                <a:lnTo>
                  <a:pt x="24172" y="121190"/>
                </a:lnTo>
                <a:lnTo>
                  <a:pt x="24570" y="126513"/>
                </a:lnTo>
                <a:lnTo>
                  <a:pt x="24835" y="132920"/>
                </a:lnTo>
                <a:lnTo>
                  <a:pt x="25207" y="153049"/>
                </a:lnTo>
                <a:lnTo>
                  <a:pt x="25260" y="159183"/>
                </a:lnTo>
                <a:lnTo>
                  <a:pt x="26247" y="165177"/>
                </a:lnTo>
                <a:lnTo>
                  <a:pt x="27858" y="171078"/>
                </a:lnTo>
                <a:lnTo>
                  <a:pt x="29885" y="176917"/>
                </a:lnTo>
                <a:lnTo>
                  <a:pt x="31236" y="182715"/>
                </a:lnTo>
                <a:lnTo>
                  <a:pt x="32136" y="188485"/>
                </a:lnTo>
                <a:lnTo>
                  <a:pt x="32736" y="194236"/>
                </a:lnTo>
                <a:lnTo>
                  <a:pt x="33136" y="199976"/>
                </a:lnTo>
                <a:lnTo>
                  <a:pt x="33403" y="205708"/>
                </a:lnTo>
                <a:lnTo>
                  <a:pt x="33779" y="220336"/>
                </a:lnTo>
                <a:lnTo>
                  <a:pt x="33934" y="244035"/>
                </a:lnTo>
                <a:lnTo>
                  <a:pt x="34888" y="245557"/>
                </a:lnTo>
                <a:lnTo>
                  <a:pt x="36476" y="246572"/>
                </a:lnTo>
                <a:lnTo>
                  <a:pt x="42509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39"/>
          <p:cNvSpPr/>
          <p:nvPr/>
        </p:nvSpPr>
        <p:spPr>
          <a:xfrm>
            <a:off x="3544491" y="4937877"/>
            <a:ext cx="427435" cy="299556"/>
          </a:xfrm>
          <a:custGeom>
            <a:avLst/>
            <a:gdLst/>
            <a:ahLst/>
            <a:cxnLst/>
            <a:rect l="0" t="0" r="0" b="0"/>
            <a:pathLst>
              <a:path w="427435" h="299556">
                <a:moveTo>
                  <a:pt x="7381" y="85608"/>
                </a:moveTo>
                <a:lnTo>
                  <a:pt x="7381" y="81057"/>
                </a:lnTo>
                <a:lnTo>
                  <a:pt x="6429" y="78764"/>
                </a:lnTo>
                <a:lnTo>
                  <a:pt x="0" y="70007"/>
                </a:lnTo>
                <a:lnTo>
                  <a:pt x="556" y="68540"/>
                </a:lnTo>
                <a:lnTo>
                  <a:pt x="6294" y="61217"/>
                </a:lnTo>
                <a:lnTo>
                  <a:pt x="14010" y="52355"/>
                </a:lnTo>
                <a:lnTo>
                  <a:pt x="19217" y="43524"/>
                </a:lnTo>
                <a:lnTo>
                  <a:pt x="27247" y="35789"/>
                </a:lnTo>
                <a:lnTo>
                  <a:pt x="36213" y="29176"/>
                </a:lnTo>
                <a:lnTo>
                  <a:pt x="47568" y="20098"/>
                </a:lnTo>
                <a:lnTo>
                  <a:pt x="57310" y="14264"/>
                </a:lnTo>
                <a:lnTo>
                  <a:pt x="65449" y="11037"/>
                </a:lnTo>
                <a:lnTo>
                  <a:pt x="73194" y="8650"/>
                </a:lnTo>
                <a:lnTo>
                  <a:pt x="82986" y="4414"/>
                </a:lnTo>
                <a:lnTo>
                  <a:pt x="94658" y="1226"/>
                </a:lnTo>
                <a:lnTo>
                  <a:pt x="103639" y="480"/>
                </a:lnTo>
                <a:lnTo>
                  <a:pt x="116864" y="59"/>
                </a:lnTo>
                <a:lnTo>
                  <a:pt x="120375" y="0"/>
                </a:lnTo>
                <a:lnTo>
                  <a:pt x="123668" y="914"/>
                </a:lnTo>
                <a:lnTo>
                  <a:pt x="133805" y="5797"/>
                </a:lnTo>
                <a:lnTo>
                  <a:pt x="143262" y="7274"/>
                </a:lnTo>
                <a:lnTo>
                  <a:pt x="147499" y="8620"/>
                </a:lnTo>
                <a:lnTo>
                  <a:pt x="154745" y="12656"/>
                </a:lnTo>
                <a:lnTo>
                  <a:pt x="164180" y="20283"/>
                </a:lnTo>
                <a:lnTo>
                  <a:pt x="166206" y="23008"/>
                </a:lnTo>
                <a:lnTo>
                  <a:pt x="168457" y="28576"/>
                </a:lnTo>
                <a:lnTo>
                  <a:pt x="169458" y="36765"/>
                </a:lnTo>
                <a:lnTo>
                  <a:pt x="169903" y="45802"/>
                </a:lnTo>
                <a:lnTo>
                  <a:pt x="170100" y="52994"/>
                </a:lnTo>
                <a:lnTo>
                  <a:pt x="170212" y="66948"/>
                </a:lnTo>
                <a:lnTo>
                  <a:pt x="169275" y="72216"/>
                </a:lnTo>
                <a:lnTo>
                  <a:pt x="167698" y="77632"/>
                </a:lnTo>
                <a:lnTo>
                  <a:pt x="165694" y="83149"/>
                </a:lnTo>
                <a:lnTo>
                  <a:pt x="164358" y="89683"/>
                </a:lnTo>
                <a:lnTo>
                  <a:pt x="163467" y="96897"/>
                </a:lnTo>
                <a:lnTo>
                  <a:pt x="162874" y="104564"/>
                </a:lnTo>
                <a:lnTo>
                  <a:pt x="161525" y="111581"/>
                </a:lnTo>
                <a:lnTo>
                  <a:pt x="159673" y="118163"/>
                </a:lnTo>
                <a:lnTo>
                  <a:pt x="157487" y="124456"/>
                </a:lnTo>
                <a:lnTo>
                  <a:pt x="154124" y="130557"/>
                </a:lnTo>
                <a:lnTo>
                  <a:pt x="149977" y="136529"/>
                </a:lnTo>
                <a:lnTo>
                  <a:pt x="145308" y="142415"/>
                </a:lnTo>
                <a:lnTo>
                  <a:pt x="141242" y="149196"/>
                </a:lnTo>
                <a:lnTo>
                  <a:pt x="137579" y="156575"/>
                </a:lnTo>
                <a:lnTo>
                  <a:pt x="134185" y="164352"/>
                </a:lnTo>
                <a:lnTo>
                  <a:pt x="130017" y="171441"/>
                </a:lnTo>
                <a:lnTo>
                  <a:pt x="125333" y="178073"/>
                </a:lnTo>
                <a:lnTo>
                  <a:pt x="120306" y="184399"/>
                </a:lnTo>
                <a:lnTo>
                  <a:pt x="116002" y="190521"/>
                </a:lnTo>
                <a:lnTo>
                  <a:pt x="112180" y="196507"/>
                </a:lnTo>
                <a:lnTo>
                  <a:pt x="108679" y="202403"/>
                </a:lnTo>
                <a:lnTo>
                  <a:pt x="104440" y="208239"/>
                </a:lnTo>
                <a:lnTo>
                  <a:pt x="99710" y="214034"/>
                </a:lnTo>
                <a:lnTo>
                  <a:pt x="94651" y="219803"/>
                </a:lnTo>
                <a:lnTo>
                  <a:pt x="89030" y="228753"/>
                </a:lnTo>
                <a:lnTo>
                  <a:pt x="85580" y="235905"/>
                </a:lnTo>
                <a:lnTo>
                  <a:pt x="80871" y="242259"/>
                </a:lnTo>
                <a:lnTo>
                  <a:pt x="72865" y="251191"/>
                </a:lnTo>
                <a:lnTo>
                  <a:pt x="71039" y="254099"/>
                </a:lnTo>
                <a:lnTo>
                  <a:pt x="68110" y="263070"/>
                </a:lnTo>
                <a:lnTo>
                  <a:pt x="67869" y="263923"/>
                </a:lnTo>
                <a:lnTo>
                  <a:pt x="67431" y="272861"/>
                </a:lnTo>
                <a:lnTo>
                  <a:pt x="73288" y="280781"/>
                </a:lnTo>
                <a:lnTo>
                  <a:pt x="74773" y="286017"/>
                </a:lnTo>
                <a:lnTo>
                  <a:pt x="76122" y="287794"/>
                </a:lnTo>
                <a:lnTo>
                  <a:pt x="77973" y="288978"/>
                </a:lnTo>
                <a:lnTo>
                  <a:pt x="82570" y="290295"/>
                </a:lnTo>
                <a:lnTo>
                  <a:pt x="87788" y="290880"/>
                </a:lnTo>
                <a:lnTo>
                  <a:pt x="90513" y="291988"/>
                </a:lnTo>
                <a:lnTo>
                  <a:pt x="98900" y="297146"/>
                </a:lnTo>
                <a:lnTo>
                  <a:pt x="104571" y="298687"/>
                </a:lnTo>
                <a:lnTo>
                  <a:pt x="117670" y="299555"/>
                </a:lnTo>
                <a:lnTo>
                  <a:pt x="128153" y="297218"/>
                </a:lnTo>
                <a:lnTo>
                  <a:pt x="139163" y="293957"/>
                </a:lnTo>
                <a:lnTo>
                  <a:pt x="150405" y="292507"/>
                </a:lnTo>
                <a:lnTo>
                  <a:pt x="161752" y="289323"/>
                </a:lnTo>
                <a:lnTo>
                  <a:pt x="173146" y="284733"/>
                </a:lnTo>
                <a:lnTo>
                  <a:pt x="184559" y="279518"/>
                </a:lnTo>
                <a:lnTo>
                  <a:pt x="191222" y="276794"/>
                </a:lnTo>
                <a:lnTo>
                  <a:pt x="198522" y="274025"/>
                </a:lnTo>
                <a:lnTo>
                  <a:pt x="214253" y="268409"/>
                </a:lnTo>
                <a:lnTo>
                  <a:pt x="230769" y="262738"/>
                </a:lnTo>
                <a:lnTo>
                  <a:pt x="238221" y="259892"/>
                </a:lnTo>
                <a:lnTo>
                  <a:pt x="245095" y="257042"/>
                </a:lnTo>
                <a:lnTo>
                  <a:pt x="251581" y="254190"/>
                </a:lnTo>
                <a:lnTo>
                  <a:pt x="258764" y="251336"/>
                </a:lnTo>
                <a:lnTo>
                  <a:pt x="274364" y="245625"/>
                </a:lnTo>
                <a:lnTo>
                  <a:pt x="281572" y="241816"/>
                </a:lnTo>
                <a:lnTo>
                  <a:pt x="294661" y="232503"/>
                </a:lnTo>
                <a:lnTo>
                  <a:pt x="301771" y="229258"/>
                </a:lnTo>
                <a:lnTo>
                  <a:pt x="309369" y="227095"/>
                </a:lnTo>
                <a:lnTo>
                  <a:pt x="317291" y="225653"/>
                </a:lnTo>
                <a:lnTo>
                  <a:pt x="324478" y="223738"/>
                </a:lnTo>
                <a:lnTo>
                  <a:pt x="337543" y="219072"/>
                </a:lnTo>
                <a:lnTo>
                  <a:pt x="344646" y="217446"/>
                </a:lnTo>
                <a:lnTo>
                  <a:pt x="352239" y="216362"/>
                </a:lnTo>
                <a:lnTo>
                  <a:pt x="360159" y="215640"/>
                </a:lnTo>
                <a:lnTo>
                  <a:pt x="367344" y="214206"/>
                </a:lnTo>
                <a:lnTo>
                  <a:pt x="380407" y="210072"/>
                </a:lnTo>
                <a:lnTo>
                  <a:pt x="392563" y="207600"/>
                </a:lnTo>
                <a:lnTo>
                  <a:pt x="404315" y="206502"/>
                </a:lnTo>
                <a:lnTo>
                  <a:pt x="415888" y="206014"/>
                </a:lnTo>
                <a:lnTo>
                  <a:pt x="427434" y="2056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5283625" y="2031717"/>
            <a:ext cx="2602291" cy="1877344"/>
            <a:chOff x="5283625" y="2031717"/>
            <a:chExt cx="2602291" cy="1877344"/>
          </a:xfrm>
        </p:grpSpPr>
        <p:sp>
          <p:nvSpPr>
            <p:cNvPr id="39" name="SMARTPenAnnotation240"/>
            <p:cNvSpPr/>
            <p:nvPr/>
          </p:nvSpPr>
          <p:spPr>
            <a:xfrm>
              <a:off x="6620840" y="3351847"/>
              <a:ext cx="85574" cy="85716"/>
            </a:xfrm>
            <a:custGeom>
              <a:avLst/>
              <a:gdLst/>
              <a:ahLst/>
              <a:cxnLst/>
              <a:rect l="0" t="0" r="0" b="0"/>
              <a:pathLst>
                <a:path w="85574" h="85716">
                  <a:moveTo>
                    <a:pt x="25704" y="34290"/>
                  </a:moveTo>
                  <a:lnTo>
                    <a:pt x="54646" y="34290"/>
                  </a:lnTo>
                  <a:lnTo>
                    <a:pt x="57381" y="35243"/>
                  </a:lnTo>
                  <a:lnTo>
                    <a:pt x="60157" y="36830"/>
                  </a:lnTo>
                  <a:lnTo>
                    <a:pt x="66906" y="41671"/>
                  </a:lnTo>
                  <a:lnTo>
                    <a:pt x="68412" y="42068"/>
                  </a:lnTo>
                  <a:lnTo>
                    <a:pt x="70369" y="42333"/>
                  </a:lnTo>
                  <a:lnTo>
                    <a:pt x="72625" y="42510"/>
                  </a:lnTo>
                  <a:lnTo>
                    <a:pt x="75083" y="43580"/>
                  </a:lnTo>
                  <a:lnTo>
                    <a:pt x="77674" y="45246"/>
                  </a:lnTo>
                  <a:lnTo>
                    <a:pt x="84124" y="50213"/>
                  </a:lnTo>
                  <a:lnTo>
                    <a:pt x="84653" y="51573"/>
                  </a:lnTo>
                  <a:lnTo>
                    <a:pt x="85006" y="53432"/>
                  </a:lnTo>
                  <a:lnTo>
                    <a:pt x="85242" y="55624"/>
                  </a:lnTo>
                  <a:lnTo>
                    <a:pt x="85398" y="58037"/>
                  </a:lnTo>
                  <a:lnTo>
                    <a:pt x="85503" y="60599"/>
                  </a:lnTo>
                  <a:lnTo>
                    <a:pt x="85573" y="63260"/>
                  </a:lnTo>
                  <a:lnTo>
                    <a:pt x="83715" y="65985"/>
                  </a:lnTo>
                  <a:lnTo>
                    <a:pt x="80571" y="68755"/>
                  </a:lnTo>
                  <a:lnTo>
                    <a:pt x="70939" y="75494"/>
                  </a:lnTo>
                  <a:lnTo>
                    <a:pt x="69195" y="76999"/>
                  </a:lnTo>
                  <a:lnTo>
                    <a:pt x="67081" y="78955"/>
                  </a:lnTo>
                  <a:lnTo>
                    <a:pt x="64719" y="81212"/>
                  </a:lnTo>
                  <a:lnTo>
                    <a:pt x="62192" y="82716"/>
                  </a:lnTo>
                  <a:lnTo>
                    <a:pt x="59555" y="83719"/>
                  </a:lnTo>
                  <a:lnTo>
                    <a:pt x="56843" y="84388"/>
                  </a:lnTo>
                  <a:lnTo>
                    <a:pt x="54084" y="84834"/>
                  </a:lnTo>
                  <a:lnTo>
                    <a:pt x="51292" y="85131"/>
                  </a:lnTo>
                  <a:lnTo>
                    <a:pt x="44517" y="85608"/>
                  </a:lnTo>
                  <a:lnTo>
                    <a:pt x="41051" y="85673"/>
                  </a:lnTo>
                  <a:lnTo>
                    <a:pt x="38793" y="85690"/>
                  </a:lnTo>
                  <a:lnTo>
                    <a:pt x="36335" y="84749"/>
                  </a:lnTo>
                  <a:lnTo>
                    <a:pt x="33744" y="83170"/>
                  </a:lnTo>
                  <a:lnTo>
                    <a:pt x="27292" y="78341"/>
                  </a:lnTo>
                  <a:lnTo>
                    <a:pt x="27716" y="76992"/>
                  </a:lnTo>
                  <a:lnTo>
                    <a:pt x="28951" y="75141"/>
                  </a:lnTo>
                  <a:lnTo>
                    <a:pt x="30726" y="72954"/>
                  </a:lnTo>
                  <a:lnTo>
                    <a:pt x="30957" y="70544"/>
                  </a:lnTo>
                  <a:lnTo>
                    <a:pt x="30159" y="67984"/>
                  </a:lnTo>
                  <a:lnTo>
                    <a:pt x="28674" y="65325"/>
                  </a:lnTo>
                  <a:lnTo>
                    <a:pt x="27685" y="62600"/>
                  </a:lnTo>
                  <a:lnTo>
                    <a:pt x="27024" y="59831"/>
                  </a:lnTo>
                  <a:lnTo>
                    <a:pt x="26585" y="57032"/>
                  </a:lnTo>
                  <a:lnTo>
                    <a:pt x="27244" y="55167"/>
                  </a:lnTo>
                  <a:lnTo>
                    <a:pt x="28636" y="53923"/>
                  </a:lnTo>
                  <a:lnTo>
                    <a:pt x="30516" y="53094"/>
                  </a:lnTo>
                  <a:lnTo>
                    <a:pt x="31770" y="51589"/>
                  </a:lnTo>
                  <a:lnTo>
                    <a:pt x="32605" y="49632"/>
                  </a:lnTo>
                  <a:lnTo>
                    <a:pt x="33947" y="44200"/>
                  </a:lnTo>
                  <a:lnTo>
                    <a:pt x="35010" y="43754"/>
                  </a:lnTo>
                  <a:lnTo>
                    <a:pt x="36670" y="43457"/>
                  </a:lnTo>
                  <a:lnTo>
                    <a:pt x="38731" y="43259"/>
                  </a:lnTo>
                  <a:lnTo>
                    <a:pt x="41056" y="43127"/>
                  </a:lnTo>
                  <a:lnTo>
                    <a:pt x="46180" y="42980"/>
                  </a:lnTo>
                  <a:lnTo>
                    <a:pt x="47928" y="43893"/>
                  </a:lnTo>
                  <a:lnTo>
                    <a:pt x="49092" y="45455"/>
                  </a:lnTo>
                  <a:lnTo>
                    <a:pt x="49869" y="47448"/>
                  </a:lnTo>
                  <a:lnTo>
                    <a:pt x="51339" y="48777"/>
                  </a:lnTo>
                  <a:lnTo>
                    <a:pt x="53271" y="49663"/>
                  </a:lnTo>
                  <a:lnTo>
                    <a:pt x="55512" y="50254"/>
                  </a:lnTo>
                  <a:lnTo>
                    <a:pt x="57006" y="51600"/>
                  </a:lnTo>
                  <a:lnTo>
                    <a:pt x="58002" y="53450"/>
                  </a:lnTo>
                  <a:lnTo>
                    <a:pt x="58667" y="55636"/>
                  </a:lnTo>
                  <a:lnTo>
                    <a:pt x="59109" y="58046"/>
                  </a:lnTo>
                  <a:lnTo>
                    <a:pt x="59404" y="60605"/>
                  </a:lnTo>
                  <a:lnTo>
                    <a:pt x="59601" y="63263"/>
                  </a:lnTo>
                  <a:lnTo>
                    <a:pt x="58780" y="65988"/>
                  </a:lnTo>
                  <a:lnTo>
                    <a:pt x="57280" y="68757"/>
                  </a:lnTo>
                  <a:lnTo>
                    <a:pt x="55327" y="71556"/>
                  </a:lnTo>
                  <a:lnTo>
                    <a:pt x="53073" y="73421"/>
                  </a:lnTo>
                  <a:lnTo>
                    <a:pt x="50618" y="74665"/>
                  </a:lnTo>
                  <a:lnTo>
                    <a:pt x="48028" y="75494"/>
                  </a:lnTo>
                  <a:lnTo>
                    <a:pt x="46302" y="76999"/>
                  </a:lnTo>
                  <a:lnTo>
                    <a:pt x="45151" y="78955"/>
                  </a:lnTo>
                  <a:lnTo>
                    <a:pt x="44384" y="81212"/>
                  </a:lnTo>
                  <a:lnTo>
                    <a:pt x="42920" y="82716"/>
                  </a:lnTo>
                  <a:lnTo>
                    <a:pt x="40992" y="83719"/>
                  </a:lnTo>
                  <a:lnTo>
                    <a:pt x="38753" y="84388"/>
                  </a:lnTo>
                  <a:lnTo>
                    <a:pt x="36309" y="84834"/>
                  </a:lnTo>
                  <a:lnTo>
                    <a:pt x="33727" y="85131"/>
                  </a:lnTo>
                  <a:lnTo>
                    <a:pt x="31053" y="85329"/>
                  </a:lnTo>
                  <a:lnTo>
                    <a:pt x="28317" y="85461"/>
                  </a:lnTo>
                  <a:lnTo>
                    <a:pt x="18793" y="85690"/>
                  </a:lnTo>
                  <a:lnTo>
                    <a:pt x="13073" y="85715"/>
                  </a:lnTo>
                  <a:lnTo>
                    <a:pt x="10616" y="84766"/>
                  </a:lnTo>
                  <a:lnTo>
                    <a:pt x="8026" y="83181"/>
                  </a:lnTo>
                  <a:lnTo>
                    <a:pt x="5346" y="81171"/>
                  </a:lnTo>
                  <a:lnTo>
                    <a:pt x="3560" y="78879"/>
                  </a:lnTo>
                  <a:lnTo>
                    <a:pt x="2368" y="76399"/>
                  </a:lnTo>
                  <a:lnTo>
                    <a:pt x="1575" y="73792"/>
                  </a:lnTo>
                  <a:lnTo>
                    <a:pt x="1045" y="71102"/>
                  </a:lnTo>
                  <a:lnTo>
                    <a:pt x="693" y="68357"/>
                  </a:lnTo>
                  <a:lnTo>
                    <a:pt x="458" y="65574"/>
                  </a:lnTo>
                  <a:lnTo>
                    <a:pt x="300" y="62766"/>
                  </a:lnTo>
                  <a:lnTo>
                    <a:pt x="127" y="57106"/>
                  </a:lnTo>
                  <a:lnTo>
                    <a:pt x="15" y="44759"/>
                  </a:lnTo>
                  <a:lnTo>
                    <a:pt x="0" y="35450"/>
                  </a:lnTo>
                  <a:lnTo>
                    <a:pt x="948" y="31254"/>
                  </a:lnTo>
                  <a:lnTo>
                    <a:pt x="2533" y="27503"/>
                  </a:lnTo>
                  <a:lnTo>
                    <a:pt x="4542" y="24051"/>
                  </a:lnTo>
                  <a:lnTo>
                    <a:pt x="6833" y="20796"/>
                  </a:lnTo>
                  <a:lnTo>
                    <a:pt x="9314" y="17674"/>
                  </a:lnTo>
                  <a:lnTo>
                    <a:pt x="11921" y="14640"/>
                  </a:lnTo>
                  <a:lnTo>
                    <a:pt x="14610" y="12618"/>
                  </a:lnTo>
                  <a:lnTo>
                    <a:pt x="17355" y="11269"/>
                  </a:lnTo>
                  <a:lnTo>
                    <a:pt x="20139" y="10371"/>
                  </a:lnTo>
                  <a:lnTo>
                    <a:pt x="22946" y="9771"/>
                  </a:lnTo>
                  <a:lnTo>
                    <a:pt x="25771" y="9372"/>
                  </a:lnTo>
                  <a:lnTo>
                    <a:pt x="28606" y="9105"/>
                  </a:lnTo>
                  <a:lnTo>
                    <a:pt x="31449" y="8928"/>
                  </a:lnTo>
                  <a:lnTo>
                    <a:pt x="37148" y="8730"/>
                  </a:lnTo>
                  <a:lnTo>
                    <a:pt x="48567" y="8604"/>
                  </a:lnTo>
                  <a:lnTo>
                    <a:pt x="54281" y="8587"/>
                  </a:lnTo>
                  <a:lnTo>
                    <a:pt x="56185" y="9535"/>
                  </a:lnTo>
                  <a:lnTo>
                    <a:pt x="57455" y="11119"/>
                  </a:lnTo>
                  <a:lnTo>
                    <a:pt x="59493" y="15955"/>
                  </a:lnTo>
                  <a:lnTo>
                    <a:pt x="59660" y="17304"/>
                  </a:lnTo>
                  <a:lnTo>
                    <a:pt x="59772" y="19156"/>
                  </a:lnTo>
                  <a:lnTo>
                    <a:pt x="59951" y="24422"/>
                  </a:lnTo>
                  <a:lnTo>
                    <a:pt x="59990" y="32985"/>
                  </a:lnTo>
                  <a:lnTo>
                    <a:pt x="59039" y="33420"/>
                  </a:lnTo>
                  <a:lnTo>
                    <a:pt x="57453" y="33710"/>
                  </a:lnTo>
                  <a:lnTo>
                    <a:pt x="52613" y="34176"/>
                  </a:lnTo>
                  <a:lnTo>
                    <a:pt x="51263" y="34214"/>
                  </a:lnTo>
                  <a:lnTo>
                    <a:pt x="31302" y="34287"/>
                  </a:lnTo>
                  <a:lnTo>
                    <a:pt x="29437" y="33336"/>
                  </a:lnTo>
                  <a:lnTo>
                    <a:pt x="28192" y="31749"/>
                  </a:lnTo>
                  <a:lnTo>
                    <a:pt x="27363" y="29739"/>
                  </a:lnTo>
                  <a:lnTo>
                    <a:pt x="25858" y="27446"/>
                  </a:lnTo>
                  <a:lnTo>
                    <a:pt x="23901" y="24965"/>
                  </a:lnTo>
                  <a:lnTo>
                    <a:pt x="18470" y="18690"/>
                  </a:lnTo>
                  <a:lnTo>
                    <a:pt x="18023" y="17222"/>
                  </a:lnTo>
                  <a:lnTo>
                    <a:pt x="17726" y="15292"/>
                  </a:lnTo>
                  <a:lnTo>
                    <a:pt x="17250" y="9900"/>
                  </a:lnTo>
                  <a:lnTo>
                    <a:pt x="18163" y="8505"/>
                  </a:lnTo>
                  <a:lnTo>
                    <a:pt x="19725" y="6623"/>
                  </a:lnTo>
                  <a:lnTo>
                    <a:pt x="2570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241"/>
            <p:cNvSpPr/>
            <p:nvPr/>
          </p:nvSpPr>
          <p:spPr>
            <a:xfrm>
              <a:off x="6860861" y="3609057"/>
              <a:ext cx="51432" cy="67313"/>
            </a:xfrm>
            <a:custGeom>
              <a:avLst/>
              <a:gdLst/>
              <a:ahLst/>
              <a:cxnLst/>
              <a:rect l="0" t="0" r="0" b="0"/>
              <a:pathLst>
                <a:path w="51432" h="67313">
                  <a:moveTo>
                    <a:pt x="34286" y="25683"/>
                  </a:moveTo>
                  <a:lnTo>
                    <a:pt x="34286" y="33064"/>
                  </a:lnTo>
                  <a:lnTo>
                    <a:pt x="35239" y="33461"/>
                  </a:lnTo>
                  <a:lnTo>
                    <a:pt x="36826" y="33726"/>
                  </a:lnTo>
                  <a:lnTo>
                    <a:pt x="38837" y="33902"/>
                  </a:lnTo>
                  <a:lnTo>
                    <a:pt x="40178" y="34972"/>
                  </a:lnTo>
                  <a:lnTo>
                    <a:pt x="41071" y="36638"/>
                  </a:lnTo>
                  <a:lnTo>
                    <a:pt x="42505" y="41605"/>
                  </a:lnTo>
                  <a:lnTo>
                    <a:pt x="42623" y="42965"/>
                  </a:lnTo>
                  <a:lnTo>
                    <a:pt x="42702" y="44824"/>
                  </a:lnTo>
                  <a:lnTo>
                    <a:pt x="42754" y="47016"/>
                  </a:lnTo>
                  <a:lnTo>
                    <a:pt x="41836" y="49430"/>
                  </a:lnTo>
                  <a:lnTo>
                    <a:pt x="40272" y="51992"/>
                  </a:lnTo>
                  <a:lnTo>
                    <a:pt x="35469" y="58396"/>
                  </a:lnTo>
                  <a:lnTo>
                    <a:pt x="34122" y="58922"/>
                  </a:lnTo>
                  <a:lnTo>
                    <a:pt x="32271" y="59272"/>
                  </a:lnTo>
                  <a:lnTo>
                    <a:pt x="30085" y="59505"/>
                  </a:lnTo>
                  <a:lnTo>
                    <a:pt x="28628" y="60614"/>
                  </a:lnTo>
                  <a:lnTo>
                    <a:pt x="27657" y="62305"/>
                  </a:lnTo>
                  <a:lnTo>
                    <a:pt x="27009" y="64385"/>
                  </a:lnTo>
                  <a:lnTo>
                    <a:pt x="25624" y="65772"/>
                  </a:lnTo>
                  <a:lnTo>
                    <a:pt x="23749" y="66696"/>
                  </a:lnTo>
                  <a:lnTo>
                    <a:pt x="21546" y="67312"/>
                  </a:lnTo>
                  <a:lnTo>
                    <a:pt x="20078" y="66771"/>
                  </a:lnTo>
                  <a:lnTo>
                    <a:pt x="19099" y="65457"/>
                  </a:lnTo>
                  <a:lnTo>
                    <a:pt x="18447" y="63629"/>
                  </a:lnTo>
                  <a:lnTo>
                    <a:pt x="17059" y="62410"/>
                  </a:lnTo>
                  <a:lnTo>
                    <a:pt x="15182" y="61598"/>
                  </a:lnTo>
                  <a:lnTo>
                    <a:pt x="12977" y="61056"/>
                  </a:lnTo>
                  <a:lnTo>
                    <a:pt x="10556" y="60695"/>
                  </a:lnTo>
                  <a:lnTo>
                    <a:pt x="7987" y="60454"/>
                  </a:lnTo>
                  <a:lnTo>
                    <a:pt x="5324" y="60294"/>
                  </a:lnTo>
                  <a:lnTo>
                    <a:pt x="3548" y="59234"/>
                  </a:lnTo>
                  <a:lnTo>
                    <a:pt x="2364" y="57575"/>
                  </a:lnTo>
                  <a:lnTo>
                    <a:pt x="1575" y="55517"/>
                  </a:lnTo>
                  <a:lnTo>
                    <a:pt x="1049" y="53192"/>
                  </a:lnTo>
                  <a:lnTo>
                    <a:pt x="698" y="50690"/>
                  </a:lnTo>
                  <a:lnTo>
                    <a:pt x="134" y="44381"/>
                  </a:lnTo>
                  <a:lnTo>
                    <a:pt x="89" y="42911"/>
                  </a:lnTo>
                  <a:lnTo>
                    <a:pt x="4" y="34188"/>
                  </a:lnTo>
                  <a:lnTo>
                    <a:pt x="0" y="30098"/>
                  </a:lnTo>
                  <a:lnTo>
                    <a:pt x="951" y="28626"/>
                  </a:lnTo>
                  <a:lnTo>
                    <a:pt x="2538" y="27645"/>
                  </a:lnTo>
                  <a:lnTo>
                    <a:pt x="4548" y="26991"/>
                  </a:lnTo>
                  <a:lnTo>
                    <a:pt x="6841" y="26555"/>
                  </a:lnTo>
                  <a:lnTo>
                    <a:pt x="9322" y="26264"/>
                  </a:lnTo>
                  <a:lnTo>
                    <a:pt x="11928" y="26070"/>
                  </a:lnTo>
                  <a:lnTo>
                    <a:pt x="14618" y="25941"/>
                  </a:lnTo>
                  <a:lnTo>
                    <a:pt x="24064" y="25717"/>
                  </a:lnTo>
                  <a:lnTo>
                    <a:pt x="29776" y="25693"/>
                  </a:lnTo>
                  <a:lnTo>
                    <a:pt x="32232" y="26642"/>
                  </a:lnTo>
                  <a:lnTo>
                    <a:pt x="34821" y="28227"/>
                  </a:lnTo>
                  <a:lnTo>
                    <a:pt x="42388" y="33902"/>
                  </a:lnTo>
                  <a:lnTo>
                    <a:pt x="42545" y="34972"/>
                  </a:lnTo>
                  <a:lnTo>
                    <a:pt x="42650" y="36638"/>
                  </a:lnTo>
                  <a:lnTo>
                    <a:pt x="42846" y="42465"/>
                  </a:lnTo>
                  <a:lnTo>
                    <a:pt x="42855" y="47271"/>
                  </a:lnTo>
                  <a:lnTo>
                    <a:pt x="41904" y="48648"/>
                  </a:lnTo>
                  <a:lnTo>
                    <a:pt x="40317" y="49565"/>
                  </a:lnTo>
                  <a:lnTo>
                    <a:pt x="38307" y="50177"/>
                  </a:lnTo>
                  <a:lnTo>
                    <a:pt x="36014" y="50585"/>
                  </a:lnTo>
                  <a:lnTo>
                    <a:pt x="33533" y="50856"/>
                  </a:lnTo>
                  <a:lnTo>
                    <a:pt x="27258" y="51293"/>
                  </a:lnTo>
                  <a:lnTo>
                    <a:pt x="26743" y="50376"/>
                  </a:lnTo>
                  <a:lnTo>
                    <a:pt x="26400" y="48813"/>
                  </a:lnTo>
                  <a:lnTo>
                    <a:pt x="26172" y="46817"/>
                  </a:lnTo>
                  <a:lnTo>
                    <a:pt x="25066" y="45487"/>
                  </a:lnTo>
                  <a:lnTo>
                    <a:pt x="23376" y="44601"/>
                  </a:lnTo>
                  <a:lnTo>
                    <a:pt x="21298" y="44010"/>
                  </a:lnTo>
                  <a:lnTo>
                    <a:pt x="19912" y="42663"/>
                  </a:lnTo>
                  <a:lnTo>
                    <a:pt x="18989" y="40813"/>
                  </a:lnTo>
                  <a:lnTo>
                    <a:pt x="18373" y="38627"/>
                  </a:lnTo>
                  <a:lnTo>
                    <a:pt x="17963" y="36217"/>
                  </a:lnTo>
                  <a:lnTo>
                    <a:pt x="17689" y="33658"/>
                  </a:lnTo>
                  <a:lnTo>
                    <a:pt x="17506" y="30999"/>
                  </a:lnTo>
                  <a:lnTo>
                    <a:pt x="16432" y="28275"/>
                  </a:lnTo>
                  <a:lnTo>
                    <a:pt x="14764" y="25506"/>
                  </a:lnTo>
                  <a:lnTo>
                    <a:pt x="12698" y="22707"/>
                  </a:lnTo>
                  <a:lnTo>
                    <a:pt x="12275" y="19889"/>
                  </a:lnTo>
                  <a:lnTo>
                    <a:pt x="12945" y="17058"/>
                  </a:lnTo>
                  <a:lnTo>
                    <a:pt x="16313" y="10220"/>
                  </a:lnTo>
                  <a:lnTo>
                    <a:pt x="17541" y="8707"/>
                  </a:lnTo>
                  <a:lnTo>
                    <a:pt x="19312" y="6745"/>
                  </a:lnTo>
                  <a:lnTo>
                    <a:pt x="25339" y="362"/>
                  </a:lnTo>
                  <a:lnTo>
                    <a:pt x="26417" y="230"/>
                  </a:lnTo>
                  <a:lnTo>
                    <a:pt x="28087" y="142"/>
                  </a:lnTo>
                  <a:lnTo>
                    <a:pt x="32484" y="44"/>
                  </a:lnTo>
                  <a:lnTo>
                    <a:pt x="37612" y="0"/>
                  </a:lnTo>
                  <a:lnTo>
                    <a:pt x="39362" y="941"/>
                  </a:lnTo>
                  <a:lnTo>
                    <a:pt x="40527" y="2521"/>
                  </a:lnTo>
                  <a:lnTo>
                    <a:pt x="41304" y="4526"/>
                  </a:lnTo>
                  <a:lnTo>
                    <a:pt x="42774" y="6816"/>
                  </a:lnTo>
                  <a:lnTo>
                    <a:pt x="44708" y="9295"/>
                  </a:lnTo>
                  <a:lnTo>
                    <a:pt x="51431" y="171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242"/>
            <p:cNvSpPr/>
            <p:nvPr/>
          </p:nvSpPr>
          <p:spPr>
            <a:xfrm>
              <a:off x="7075182" y="3831949"/>
              <a:ext cx="59996" cy="59923"/>
            </a:xfrm>
            <a:custGeom>
              <a:avLst/>
              <a:gdLst/>
              <a:ahLst/>
              <a:cxnLst/>
              <a:rect l="0" t="0" r="0" b="0"/>
              <a:pathLst>
                <a:path w="59996" h="59923">
                  <a:moveTo>
                    <a:pt x="17133" y="25676"/>
                  </a:moveTo>
                  <a:lnTo>
                    <a:pt x="49765" y="25676"/>
                  </a:lnTo>
                  <a:lnTo>
                    <a:pt x="51270" y="26628"/>
                  </a:lnTo>
                  <a:lnTo>
                    <a:pt x="53226" y="28216"/>
                  </a:lnTo>
                  <a:lnTo>
                    <a:pt x="58658" y="33056"/>
                  </a:lnTo>
                  <a:lnTo>
                    <a:pt x="58151" y="34406"/>
                  </a:lnTo>
                  <a:lnTo>
                    <a:pt x="56861" y="36259"/>
                  </a:lnTo>
                  <a:lnTo>
                    <a:pt x="55048" y="38446"/>
                  </a:lnTo>
                  <a:lnTo>
                    <a:pt x="53840" y="40857"/>
                  </a:lnTo>
                  <a:lnTo>
                    <a:pt x="53034" y="43416"/>
                  </a:lnTo>
                  <a:lnTo>
                    <a:pt x="52497" y="46075"/>
                  </a:lnTo>
                  <a:lnTo>
                    <a:pt x="51186" y="48800"/>
                  </a:lnTo>
                  <a:lnTo>
                    <a:pt x="49360" y="51570"/>
                  </a:lnTo>
                  <a:lnTo>
                    <a:pt x="44136" y="58307"/>
                  </a:lnTo>
                  <a:lnTo>
                    <a:pt x="42755" y="58860"/>
                  </a:lnTo>
                  <a:lnTo>
                    <a:pt x="40882" y="59228"/>
                  </a:lnTo>
                  <a:lnTo>
                    <a:pt x="38680" y="59474"/>
                  </a:lnTo>
                  <a:lnTo>
                    <a:pt x="36260" y="59638"/>
                  </a:lnTo>
                  <a:lnTo>
                    <a:pt x="33694" y="59747"/>
                  </a:lnTo>
                  <a:lnTo>
                    <a:pt x="27283" y="59922"/>
                  </a:lnTo>
                  <a:lnTo>
                    <a:pt x="25805" y="58984"/>
                  </a:lnTo>
                  <a:lnTo>
                    <a:pt x="23866" y="57407"/>
                  </a:lnTo>
                  <a:lnTo>
                    <a:pt x="21622" y="55402"/>
                  </a:lnTo>
                  <a:lnTo>
                    <a:pt x="19173" y="54066"/>
                  </a:lnTo>
                  <a:lnTo>
                    <a:pt x="16588" y="53175"/>
                  </a:lnTo>
                  <a:lnTo>
                    <a:pt x="13912" y="52581"/>
                  </a:lnTo>
                  <a:lnTo>
                    <a:pt x="11175" y="50280"/>
                  </a:lnTo>
                  <a:lnTo>
                    <a:pt x="8399" y="46841"/>
                  </a:lnTo>
                  <a:lnTo>
                    <a:pt x="5595" y="42643"/>
                  </a:lnTo>
                  <a:lnTo>
                    <a:pt x="3726" y="38893"/>
                  </a:lnTo>
                  <a:lnTo>
                    <a:pt x="2479" y="35440"/>
                  </a:lnTo>
                  <a:lnTo>
                    <a:pt x="1649" y="32185"/>
                  </a:lnTo>
                  <a:lnTo>
                    <a:pt x="1095" y="29063"/>
                  </a:lnTo>
                  <a:lnTo>
                    <a:pt x="726" y="26029"/>
                  </a:lnTo>
                  <a:lnTo>
                    <a:pt x="134" y="18866"/>
                  </a:lnTo>
                  <a:lnTo>
                    <a:pt x="85" y="17326"/>
                  </a:lnTo>
                  <a:lnTo>
                    <a:pt x="0" y="5326"/>
                  </a:lnTo>
                  <a:lnTo>
                    <a:pt x="948" y="3537"/>
                  </a:lnTo>
                  <a:lnTo>
                    <a:pt x="2534" y="2344"/>
                  </a:lnTo>
                  <a:lnTo>
                    <a:pt x="4542" y="1549"/>
                  </a:lnTo>
                  <a:lnTo>
                    <a:pt x="6834" y="1018"/>
                  </a:lnTo>
                  <a:lnTo>
                    <a:pt x="9315" y="665"/>
                  </a:lnTo>
                  <a:lnTo>
                    <a:pt x="15589" y="98"/>
                  </a:lnTo>
                  <a:lnTo>
                    <a:pt x="17056" y="1004"/>
                  </a:lnTo>
                  <a:lnTo>
                    <a:pt x="18986" y="2560"/>
                  </a:lnTo>
                  <a:lnTo>
                    <a:pt x="24378" y="7351"/>
                  </a:lnTo>
                  <a:lnTo>
                    <a:pt x="24821" y="8697"/>
                  </a:lnTo>
                  <a:lnTo>
                    <a:pt x="25115" y="10547"/>
                  </a:lnTo>
                  <a:lnTo>
                    <a:pt x="25312" y="12732"/>
                  </a:lnTo>
                  <a:lnTo>
                    <a:pt x="26396" y="15142"/>
                  </a:lnTo>
                  <a:lnTo>
                    <a:pt x="28071" y="17700"/>
                  </a:lnTo>
                  <a:lnTo>
                    <a:pt x="30140" y="20359"/>
                  </a:lnTo>
                  <a:lnTo>
                    <a:pt x="31519" y="23083"/>
                  </a:lnTo>
                  <a:lnTo>
                    <a:pt x="32439" y="25853"/>
                  </a:lnTo>
                  <a:lnTo>
                    <a:pt x="33052" y="28651"/>
                  </a:lnTo>
                  <a:lnTo>
                    <a:pt x="33460" y="31469"/>
                  </a:lnTo>
                  <a:lnTo>
                    <a:pt x="33733" y="34301"/>
                  </a:lnTo>
                  <a:lnTo>
                    <a:pt x="33915" y="37141"/>
                  </a:lnTo>
                  <a:lnTo>
                    <a:pt x="33083" y="39987"/>
                  </a:lnTo>
                  <a:lnTo>
                    <a:pt x="31576" y="42836"/>
                  </a:lnTo>
                  <a:lnTo>
                    <a:pt x="26865" y="49703"/>
                  </a:lnTo>
                  <a:lnTo>
                    <a:pt x="26479" y="51219"/>
                  </a:lnTo>
                  <a:lnTo>
                    <a:pt x="26220" y="53182"/>
                  </a:lnTo>
                  <a:lnTo>
                    <a:pt x="25807" y="58625"/>
                  </a:lnTo>
                  <a:lnTo>
                    <a:pt x="24821" y="59072"/>
                  </a:lnTo>
                  <a:lnTo>
                    <a:pt x="23211" y="59370"/>
                  </a:lnTo>
                  <a:lnTo>
                    <a:pt x="21184" y="59568"/>
                  </a:lnTo>
                  <a:lnTo>
                    <a:pt x="19834" y="58748"/>
                  </a:lnTo>
                  <a:lnTo>
                    <a:pt x="18933" y="57249"/>
                  </a:lnTo>
                  <a:lnTo>
                    <a:pt x="18333" y="55297"/>
                  </a:lnTo>
                  <a:lnTo>
                    <a:pt x="16980" y="53996"/>
                  </a:lnTo>
                  <a:lnTo>
                    <a:pt x="15126" y="53128"/>
                  </a:lnTo>
                  <a:lnTo>
                    <a:pt x="12938" y="52550"/>
                  </a:lnTo>
                  <a:lnTo>
                    <a:pt x="11479" y="51212"/>
                  </a:lnTo>
                  <a:lnTo>
                    <a:pt x="10506" y="49367"/>
                  </a:lnTo>
                  <a:lnTo>
                    <a:pt x="9858" y="47185"/>
                  </a:lnTo>
                  <a:lnTo>
                    <a:pt x="8473" y="44778"/>
                  </a:lnTo>
                  <a:lnTo>
                    <a:pt x="6597" y="42221"/>
                  </a:lnTo>
                  <a:lnTo>
                    <a:pt x="4394" y="39563"/>
                  </a:lnTo>
                  <a:lnTo>
                    <a:pt x="2925" y="36839"/>
                  </a:lnTo>
                  <a:lnTo>
                    <a:pt x="1946" y="34070"/>
                  </a:lnTo>
                  <a:lnTo>
                    <a:pt x="1293" y="31272"/>
                  </a:lnTo>
                  <a:lnTo>
                    <a:pt x="1810" y="28454"/>
                  </a:lnTo>
                  <a:lnTo>
                    <a:pt x="3108" y="25623"/>
                  </a:lnTo>
                  <a:lnTo>
                    <a:pt x="7483" y="18786"/>
                  </a:lnTo>
                  <a:lnTo>
                    <a:pt x="8794" y="17273"/>
                  </a:lnTo>
                  <a:lnTo>
                    <a:pt x="10621" y="15311"/>
                  </a:lnTo>
                  <a:lnTo>
                    <a:pt x="12792" y="13051"/>
                  </a:lnTo>
                  <a:lnTo>
                    <a:pt x="14238" y="10592"/>
                  </a:lnTo>
                  <a:lnTo>
                    <a:pt x="15203" y="8000"/>
                  </a:lnTo>
                  <a:lnTo>
                    <a:pt x="15847" y="5319"/>
                  </a:lnTo>
                  <a:lnTo>
                    <a:pt x="17228" y="3532"/>
                  </a:lnTo>
                  <a:lnTo>
                    <a:pt x="19101" y="2341"/>
                  </a:lnTo>
                  <a:lnTo>
                    <a:pt x="24400" y="429"/>
                  </a:lnTo>
                  <a:lnTo>
                    <a:pt x="25788" y="272"/>
                  </a:lnTo>
                  <a:lnTo>
                    <a:pt x="27665" y="167"/>
                  </a:lnTo>
                  <a:lnTo>
                    <a:pt x="32291" y="51"/>
                  </a:lnTo>
                  <a:lnTo>
                    <a:pt x="37522" y="0"/>
                  </a:lnTo>
                  <a:lnTo>
                    <a:pt x="39298" y="938"/>
                  </a:lnTo>
                  <a:lnTo>
                    <a:pt x="40482" y="2516"/>
                  </a:lnTo>
                  <a:lnTo>
                    <a:pt x="41271" y="4521"/>
                  </a:lnTo>
                  <a:lnTo>
                    <a:pt x="42750" y="6810"/>
                  </a:lnTo>
                  <a:lnTo>
                    <a:pt x="44688" y="9289"/>
                  </a:lnTo>
                  <a:lnTo>
                    <a:pt x="46932" y="11894"/>
                  </a:lnTo>
                  <a:lnTo>
                    <a:pt x="49382" y="14582"/>
                  </a:lnTo>
                  <a:lnTo>
                    <a:pt x="59995" y="2567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243"/>
            <p:cNvSpPr/>
            <p:nvPr/>
          </p:nvSpPr>
          <p:spPr>
            <a:xfrm>
              <a:off x="7315241" y="3635137"/>
              <a:ext cx="42822" cy="59570"/>
            </a:xfrm>
            <a:custGeom>
              <a:avLst/>
              <a:gdLst/>
              <a:ahLst/>
              <a:cxnLst/>
              <a:rect l="0" t="0" r="0" b="0"/>
              <a:pathLst>
                <a:path w="42822" h="59570">
                  <a:moveTo>
                    <a:pt x="17103" y="25320"/>
                  </a:moveTo>
                  <a:lnTo>
                    <a:pt x="25645" y="25320"/>
                  </a:lnTo>
                  <a:lnTo>
                    <a:pt x="33054" y="32701"/>
                  </a:lnTo>
                  <a:lnTo>
                    <a:pt x="33452" y="34051"/>
                  </a:lnTo>
                  <a:lnTo>
                    <a:pt x="33718" y="35903"/>
                  </a:lnTo>
                  <a:lnTo>
                    <a:pt x="34144" y="41169"/>
                  </a:lnTo>
                  <a:lnTo>
                    <a:pt x="34202" y="44429"/>
                  </a:lnTo>
                  <a:lnTo>
                    <a:pt x="34218" y="46632"/>
                  </a:lnTo>
                  <a:lnTo>
                    <a:pt x="33275" y="49053"/>
                  </a:lnTo>
                  <a:lnTo>
                    <a:pt x="31695" y="51619"/>
                  </a:lnTo>
                  <a:lnTo>
                    <a:pt x="26865" y="58032"/>
                  </a:lnTo>
                  <a:lnTo>
                    <a:pt x="25516" y="58558"/>
                  </a:lnTo>
                  <a:lnTo>
                    <a:pt x="23664" y="58909"/>
                  </a:lnTo>
                  <a:lnTo>
                    <a:pt x="18399" y="59471"/>
                  </a:lnTo>
                  <a:lnTo>
                    <a:pt x="17015" y="59518"/>
                  </a:lnTo>
                  <a:lnTo>
                    <a:pt x="12937" y="59569"/>
                  </a:lnTo>
                  <a:lnTo>
                    <a:pt x="10516" y="58630"/>
                  </a:lnTo>
                  <a:lnTo>
                    <a:pt x="7949" y="57052"/>
                  </a:lnTo>
                  <a:lnTo>
                    <a:pt x="5286" y="55047"/>
                  </a:lnTo>
                  <a:lnTo>
                    <a:pt x="3510" y="52758"/>
                  </a:lnTo>
                  <a:lnTo>
                    <a:pt x="2327" y="50280"/>
                  </a:lnTo>
                  <a:lnTo>
                    <a:pt x="1537" y="47675"/>
                  </a:lnTo>
                  <a:lnTo>
                    <a:pt x="1011" y="44986"/>
                  </a:lnTo>
                  <a:lnTo>
                    <a:pt x="660" y="42241"/>
                  </a:lnTo>
                  <a:lnTo>
                    <a:pt x="426" y="39458"/>
                  </a:lnTo>
                  <a:lnTo>
                    <a:pt x="270" y="36650"/>
                  </a:lnTo>
                  <a:lnTo>
                    <a:pt x="96" y="30991"/>
                  </a:lnTo>
                  <a:lnTo>
                    <a:pt x="0" y="22449"/>
                  </a:lnTo>
                  <a:lnTo>
                    <a:pt x="938" y="19596"/>
                  </a:lnTo>
                  <a:lnTo>
                    <a:pt x="2517" y="16742"/>
                  </a:lnTo>
                  <a:lnTo>
                    <a:pt x="4522" y="13886"/>
                  </a:lnTo>
                  <a:lnTo>
                    <a:pt x="6811" y="11983"/>
                  </a:lnTo>
                  <a:lnTo>
                    <a:pt x="9289" y="10714"/>
                  </a:lnTo>
                  <a:lnTo>
                    <a:pt x="15560" y="8677"/>
                  </a:lnTo>
                  <a:lnTo>
                    <a:pt x="17027" y="7557"/>
                  </a:lnTo>
                  <a:lnTo>
                    <a:pt x="18958" y="5858"/>
                  </a:lnTo>
                  <a:lnTo>
                    <a:pt x="21198" y="3773"/>
                  </a:lnTo>
                  <a:lnTo>
                    <a:pt x="22690" y="3335"/>
                  </a:lnTo>
                  <a:lnTo>
                    <a:pt x="23686" y="3996"/>
                  </a:lnTo>
                  <a:lnTo>
                    <a:pt x="24349" y="5389"/>
                  </a:lnTo>
                  <a:lnTo>
                    <a:pt x="25744" y="6318"/>
                  </a:lnTo>
                  <a:lnTo>
                    <a:pt x="27627" y="6937"/>
                  </a:lnTo>
                  <a:lnTo>
                    <a:pt x="29834" y="7350"/>
                  </a:lnTo>
                  <a:lnTo>
                    <a:pt x="32258" y="8577"/>
                  </a:lnTo>
                  <a:lnTo>
                    <a:pt x="34827" y="10348"/>
                  </a:lnTo>
                  <a:lnTo>
                    <a:pt x="41241" y="15483"/>
                  </a:lnTo>
                  <a:lnTo>
                    <a:pt x="41768" y="16857"/>
                  </a:lnTo>
                  <a:lnTo>
                    <a:pt x="42119" y="18726"/>
                  </a:lnTo>
                  <a:lnTo>
                    <a:pt x="42353" y="20924"/>
                  </a:lnTo>
                  <a:lnTo>
                    <a:pt x="42509" y="23342"/>
                  </a:lnTo>
                  <a:lnTo>
                    <a:pt x="42613" y="25906"/>
                  </a:lnTo>
                  <a:lnTo>
                    <a:pt x="42682" y="28568"/>
                  </a:lnTo>
                  <a:lnTo>
                    <a:pt x="41776" y="31296"/>
                  </a:lnTo>
                  <a:lnTo>
                    <a:pt x="40220" y="34066"/>
                  </a:lnTo>
                  <a:lnTo>
                    <a:pt x="38229" y="36866"/>
                  </a:lnTo>
                  <a:lnTo>
                    <a:pt x="36902" y="39685"/>
                  </a:lnTo>
                  <a:lnTo>
                    <a:pt x="36018" y="42517"/>
                  </a:lnTo>
                  <a:lnTo>
                    <a:pt x="35428" y="45357"/>
                  </a:lnTo>
                  <a:lnTo>
                    <a:pt x="34082" y="47251"/>
                  </a:lnTo>
                  <a:lnTo>
                    <a:pt x="32233" y="48513"/>
                  </a:lnTo>
                  <a:lnTo>
                    <a:pt x="26972" y="50539"/>
                  </a:lnTo>
                  <a:lnTo>
                    <a:pt x="25587" y="50705"/>
                  </a:lnTo>
                  <a:lnTo>
                    <a:pt x="23712" y="50816"/>
                  </a:lnTo>
                  <a:lnTo>
                    <a:pt x="18409" y="50994"/>
                  </a:lnTo>
                  <a:lnTo>
                    <a:pt x="17974" y="50056"/>
                  </a:lnTo>
                  <a:lnTo>
                    <a:pt x="17684" y="48478"/>
                  </a:lnTo>
                  <a:lnTo>
                    <a:pt x="17491" y="46474"/>
                  </a:lnTo>
                  <a:lnTo>
                    <a:pt x="17361" y="44185"/>
                  </a:lnTo>
                  <a:lnTo>
                    <a:pt x="17218" y="39102"/>
                  </a:lnTo>
                  <a:lnTo>
                    <a:pt x="17106" y="13877"/>
                  </a:lnTo>
                  <a:lnTo>
                    <a:pt x="18058" y="11976"/>
                  </a:lnTo>
                  <a:lnTo>
                    <a:pt x="19645" y="10709"/>
                  </a:lnTo>
                  <a:lnTo>
                    <a:pt x="21655" y="9864"/>
                  </a:lnTo>
                  <a:lnTo>
                    <a:pt x="22996" y="8349"/>
                  </a:lnTo>
                  <a:lnTo>
                    <a:pt x="23890" y="6386"/>
                  </a:lnTo>
                  <a:lnTo>
                    <a:pt x="24485" y="4125"/>
                  </a:lnTo>
                  <a:lnTo>
                    <a:pt x="25834" y="2617"/>
                  </a:lnTo>
                  <a:lnTo>
                    <a:pt x="27687" y="1613"/>
                  </a:lnTo>
                  <a:lnTo>
                    <a:pt x="32953" y="0"/>
                  </a:lnTo>
                  <a:lnTo>
                    <a:pt x="34337" y="820"/>
                  </a:lnTo>
                  <a:lnTo>
                    <a:pt x="36213" y="2319"/>
                  </a:lnTo>
                  <a:lnTo>
                    <a:pt x="42821" y="8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244"/>
            <p:cNvSpPr/>
            <p:nvPr/>
          </p:nvSpPr>
          <p:spPr>
            <a:xfrm>
              <a:off x="7538084" y="3396286"/>
              <a:ext cx="81992" cy="67005"/>
            </a:xfrm>
            <a:custGeom>
              <a:avLst/>
              <a:gdLst/>
              <a:ahLst/>
              <a:cxnLst/>
              <a:rect l="0" t="0" r="0" b="0"/>
              <a:pathLst>
                <a:path w="81992" h="67005">
                  <a:moveTo>
                    <a:pt x="0" y="32714"/>
                  </a:moveTo>
                  <a:lnTo>
                    <a:pt x="13020" y="19695"/>
                  </a:lnTo>
                  <a:lnTo>
                    <a:pt x="15347" y="18319"/>
                  </a:lnTo>
                  <a:lnTo>
                    <a:pt x="17852" y="17402"/>
                  </a:lnTo>
                  <a:lnTo>
                    <a:pt x="20474" y="16791"/>
                  </a:lnTo>
                  <a:lnTo>
                    <a:pt x="23174" y="15431"/>
                  </a:lnTo>
                  <a:lnTo>
                    <a:pt x="25927" y="13572"/>
                  </a:lnTo>
                  <a:lnTo>
                    <a:pt x="28715" y="11380"/>
                  </a:lnTo>
                  <a:lnTo>
                    <a:pt x="30574" y="8966"/>
                  </a:lnTo>
                  <a:lnTo>
                    <a:pt x="31812" y="6405"/>
                  </a:lnTo>
                  <a:lnTo>
                    <a:pt x="32639" y="3744"/>
                  </a:lnTo>
                  <a:lnTo>
                    <a:pt x="35094" y="1971"/>
                  </a:lnTo>
                  <a:lnTo>
                    <a:pt x="38637" y="788"/>
                  </a:lnTo>
                  <a:lnTo>
                    <a:pt x="42903" y="0"/>
                  </a:lnTo>
                  <a:lnTo>
                    <a:pt x="45747" y="427"/>
                  </a:lnTo>
                  <a:lnTo>
                    <a:pt x="47643" y="1664"/>
                  </a:lnTo>
                  <a:lnTo>
                    <a:pt x="48907" y="3442"/>
                  </a:lnTo>
                  <a:lnTo>
                    <a:pt x="50703" y="4626"/>
                  </a:lnTo>
                  <a:lnTo>
                    <a:pt x="52852" y="5416"/>
                  </a:lnTo>
                  <a:lnTo>
                    <a:pt x="55237" y="5943"/>
                  </a:lnTo>
                  <a:lnTo>
                    <a:pt x="56828" y="7246"/>
                  </a:lnTo>
                  <a:lnTo>
                    <a:pt x="57888" y="9068"/>
                  </a:lnTo>
                  <a:lnTo>
                    <a:pt x="59590" y="14284"/>
                  </a:lnTo>
                  <a:lnTo>
                    <a:pt x="59729" y="16618"/>
                  </a:lnTo>
                  <a:lnTo>
                    <a:pt x="59884" y="24290"/>
                  </a:lnTo>
                  <a:lnTo>
                    <a:pt x="58973" y="27098"/>
                  </a:lnTo>
                  <a:lnTo>
                    <a:pt x="57413" y="28970"/>
                  </a:lnTo>
                  <a:lnTo>
                    <a:pt x="55420" y="30218"/>
                  </a:lnTo>
                  <a:lnTo>
                    <a:pt x="53140" y="32955"/>
                  </a:lnTo>
                  <a:lnTo>
                    <a:pt x="50667" y="36684"/>
                  </a:lnTo>
                  <a:lnTo>
                    <a:pt x="44405" y="47256"/>
                  </a:lnTo>
                  <a:lnTo>
                    <a:pt x="42938" y="49076"/>
                  </a:lnTo>
                  <a:lnTo>
                    <a:pt x="41008" y="51242"/>
                  </a:lnTo>
                  <a:lnTo>
                    <a:pt x="35618" y="57011"/>
                  </a:lnTo>
                  <a:lnTo>
                    <a:pt x="34223" y="57484"/>
                  </a:lnTo>
                  <a:lnTo>
                    <a:pt x="32340" y="57800"/>
                  </a:lnTo>
                  <a:lnTo>
                    <a:pt x="30133" y="58010"/>
                  </a:lnTo>
                  <a:lnTo>
                    <a:pt x="27709" y="58151"/>
                  </a:lnTo>
                  <a:lnTo>
                    <a:pt x="22476" y="58307"/>
                  </a:lnTo>
                  <a:lnTo>
                    <a:pt x="20699" y="57396"/>
                  </a:lnTo>
                  <a:lnTo>
                    <a:pt x="19515" y="55836"/>
                  </a:lnTo>
                  <a:lnTo>
                    <a:pt x="17614" y="51039"/>
                  </a:lnTo>
                  <a:lnTo>
                    <a:pt x="17458" y="49693"/>
                  </a:lnTo>
                  <a:lnTo>
                    <a:pt x="17354" y="47843"/>
                  </a:lnTo>
                  <a:lnTo>
                    <a:pt x="17238" y="43248"/>
                  </a:lnTo>
                  <a:lnTo>
                    <a:pt x="17186" y="38031"/>
                  </a:lnTo>
                  <a:lnTo>
                    <a:pt x="19077" y="35306"/>
                  </a:lnTo>
                  <a:lnTo>
                    <a:pt x="22244" y="32537"/>
                  </a:lnTo>
                  <a:lnTo>
                    <a:pt x="26259" y="29738"/>
                  </a:lnTo>
                  <a:lnTo>
                    <a:pt x="28937" y="26920"/>
                  </a:lnTo>
                  <a:lnTo>
                    <a:pt x="30721" y="24089"/>
                  </a:lnTo>
                  <a:lnTo>
                    <a:pt x="31912" y="21249"/>
                  </a:lnTo>
                  <a:lnTo>
                    <a:pt x="34609" y="19355"/>
                  </a:lnTo>
                  <a:lnTo>
                    <a:pt x="38313" y="18093"/>
                  </a:lnTo>
                  <a:lnTo>
                    <a:pt x="42688" y="17252"/>
                  </a:lnTo>
                  <a:lnTo>
                    <a:pt x="46556" y="15738"/>
                  </a:lnTo>
                  <a:lnTo>
                    <a:pt x="50088" y="13777"/>
                  </a:lnTo>
                  <a:lnTo>
                    <a:pt x="53395" y="11516"/>
                  </a:lnTo>
                  <a:lnTo>
                    <a:pt x="56552" y="10009"/>
                  </a:lnTo>
                  <a:lnTo>
                    <a:pt x="59609" y="9005"/>
                  </a:lnTo>
                  <a:lnTo>
                    <a:pt x="62600" y="8336"/>
                  </a:lnTo>
                  <a:lnTo>
                    <a:pt x="65546" y="7889"/>
                  </a:lnTo>
                  <a:lnTo>
                    <a:pt x="68462" y="7591"/>
                  </a:lnTo>
                  <a:lnTo>
                    <a:pt x="75437" y="7114"/>
                  </a:lnTo>
                  <a:lnTo>
                    <a:pt x="76009" y="8027"/>
                  </a:lnTo>
                  <a:lnTo>
                    <a:pt x="76390" y="9589"/>
                  </a:lnTo>
                  <a:lnTo>
                    <a:pt x="76645" y="11582"/>
                  </a:lnTo>
                  <a:lnTo>
                    <a:pt x="77767" y="13863"/>
                  </a:lnTo>
                  <a:lnTo>
                    <a:pt x="79468" y="16337"/>
                  </a:lnTo>
                  <a:lnTo>
                    <a:pt x="81554" y="18938"/>
                  </a:lnTo>
                  <a:lnTo>
                    <a:pt x="81991" y="21625"/>
                  </a:lnTo>
                  <a:lnTo>
                    <a:pt x="81332" y="24369"/>
                  </a:lnTo>
                  <a:lnTo>
                    <a:pt x="79939" y="27150"/>
                  </a:lnTo>
                  <a:lnTo>
                    <a:pt x="78058" y="29957"/>
                  </a:lnTo>
                  <a:lnTo>
                    <a:pt x="75852" y="32781"/>
                  </a:lnTo>
                  <a:lnTo>
                    <a:pt x="73428" y="35616"/>
                  </a:lnTo>
                  <a:lnTo>
                    <a:pt x="71812" y="38458"/>
                  </a:lnTo>
                  <a:lnTo>
                    <a:pt x="70735" y="41306"/>
                  </a:lnTo>
                  <a:lnTo>
                    <a:pt x="70017" y="44157"/>
                  </a:lnTo>
                  <a:lnTo>
                    <a:pt x="68586" y="47010"/>
                  </a:lnTo>
                  <a:lnTo>
                    <a:pt x="66679" y="49864"/>
                  </a:lnTo>
                  <a:lnTo>
                    <a:pt x="64455" y="52720"/>
                  </a:lnTo>
                  <a:lnTo>
                    <a:pt x="62021" y="55576"/>
                  </a:lnTo>
                  <a:lnTo>
                    <a:pt x="59445" y="58433"/>
                  </a:lnTo>
                  <a:lnTo>
                    <a:pt x="51435" y="670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245"/>
            <p:cNvSpPr/>
            <p:nvPr/>
          </p:nvSpPr>
          <p:spPr>
            <a:xfrm>
              <a:off x="7075169" y="3317557"/>
              <a:ext cx="664994" cy="565786"/>
            </a:xfrm>
            <a:custGeom>
              <a:avLst/>
              <a:gdLst/>
              <a:ahLst/>
              <a:cxnLst/>
              <a:rect l="0" t="0" r="0" b="0"/>
              <a:pathLst>
                <a:path w="664994" h="565786">
                  <a:moveTo>
                    <a:pt x="0" y="565785"/>
                  </a:moveTo>
                  <a:lnTo>
                    <a:pt x="11932" y="553853"/>
                  </a:lnTo>
                  <a:lnTo>
                    <a:pt x="14623" y="552116"/>
                  </a:lnTo>
                  <a:lnTo>
                    <a:pt x="20152" y="550185"/>
                  </a:lnTo>
                  <a:lnTo>
                    <a:pt x="22007" y="548717"/>
                  </a:lnTo>
                  <a:lnTo>
                    <a:pt x="23245" y="546786"/>
                  </a:lnTo>
                  <a:lnTo>
                    <a:pt x="24069" y="544547"/>
                  </a:lnTo>
                  <a:lnTo>
                    <a:pt x="26524" y="542101"/>
                  </a:lnTo>
                  <a:lnTo>
                    <a:pt x="44886" y="528529"/>
                  </a:lnTo>
                  <a:lnTo>
                    <a:pt x="62878" y="516234"/>
                  </a:lnTo>
                  <a:lnTo>
                    <a:pt x="79636" y="495536"/>
                  </a:lnTo>
                  <a:lnTo>
                    <a:pt x="93023" y="481576"/>
                  </a:lnTo>
                  <a:lnTo>
                    <a:pt x="108722" y="466636"/>
                  </a:lnTo>
                  <a:lnTo>
                    <a:pt x="129180" y="454513"/>
                  </a:lnTo>
                  <a:lnTo>
                    <a:pt x="140281" y="447751"/>
                  </a:lnTo>
                  <a:lnTo>
                    <a:pt x="160390" y="430428"/>
                  </a:lnTo>
                  <a:lnTo>
                    <a:pt x="178368" y="413000"/>
                  </a:lnTo>
                  <a:lnTo>
                    <a:pt x="194372" y="398057"/>
                  </a:lnTo>
                  <a:lnTo>
                    <a:pt x="212350" y="385933"/>
                  </a:lnTo>
                  <a:lnTo>
                    <a:pt x="224844" y="377241"/>
                  </a:lnTo>
                  <a:lnTo>
                    <a:pt x="229906" y="374366"/>
                  </a:lnTo>
                  <a:lnTo>
                    <a:pt x="238071" y="366093"/>
                  </a:lnTo>
                  <a:lnTo>
                    <a:pt x="251074" y="349810"/>
                  </a:lnTo>
                  <a:lnTo>
                    <a:pt x="268705" y="337421"/>
                  </a:lnTo>
                  <a:lnTo>
                    <a:pt x="285387" y="322929"/>
                  </a:lnTo>
                  <a:lnTo>
                    <a:pt x="310245" y="298375"/>
                  </a:lnTo>
                  <a:lnTo>
                    <a:pt x="329500" y="285033"/>
                  </a:lnTo>
                  <a:lnTo>
                    <a:pt x="349108" y="267582"/>
                  </a:lnTo>
                  <a:lnTo>
                    <a:pt x="357090" y="260848"/>
                  </a:lnTo>
                  <a:lnTo>
                    <a:pt x="366987" y="254680"/>
                  </a:lnTo>
                  <a:lnTo>
                    <a:pt x="375196" y="246224"/>
                  </a:lnTo>
                  <a:lnTo>
                    <a:pt x="378718" y="241302"/>
                  </a:lnTo>
                  <a:lnTo>
                    <a:pt x="387712" y="233293"/>
                  </a:lnTo>
                  <a:lnTo>
                    <a:pt x="392777" y="229824"/>
                  </a:lnTo>
                  <a:lnTo>
                    <a:pt x="400945" y="220889"/>
                  </a:lnTo>
                  <a:lnTo>
                    <a:pt x="404458" y="215839"/>
                  </a:lnTo>
                  <a:lnTo>
                    <a:pt x="413439" y="207689"/>
                  </a:lnTo>
                  <a:lnTo>
                    <a:pt x="418502" y="204182"/>
                  </a:lnTo>
                  <a:lnTo>
                    <a:pt x="426666" y="195205"/>
                  </a:lnTo>
                  <a:lnTo>
                    <a:pt x="430176" y="190144"/>
                  </a:lnTo>
                  <a:lnTo>
                    <a:pt x="439158" y="181981"/>
                  </a:lnTo>
                  <a:lnTo>
                    <a:pt x="454924" y="169491"/>
                  </a:lnTo>
                  <a:lnTo>
                    <a:pt x="471661" y="156265"/>
                  </a:lnTo>
                  <a:lnTo>
                    <a:pt x="477318" y="152754"/>
                  </a:lnTo>
                  <a:lnTo>
                    <a:pt x="486144" y="143773"/>
                  </a:lnTo>
                  <a:lnTo>
                    <a:pt x="489832" y="138711"/>
                  </a:lnTo>
                  <a:lnTo>
                    <a:pt x="499008" y="130547"/>
                  </a:lnTo>
                  <a:lnTo>
                    <a:pt x="514885" y="120595"/>
                  </a:lnTo>
                  <a:lnTo>
                    <a:pt x="526018" y="113606"/>
                  </a:lnTo>
                  <a:lnTo>
                    <a:pt x="542996" y="99913"/>
                  </a:lnTo>
                  <a:lnTo>
                    <a:pt x="559139" y="88447"/>
                  </a:lnTo>
                  <a:lnTo>
                    <a:pt x="571330" y="74361"/>
                  </a:lnTo>
                  <a:lnTo>
                    <a:pt x="589494" y="60585"/>
                  </a:lnTo>
                  <a:lnTo>
                    <a:pt x="606479" y="45796"/>
                  </a:lnTo>
                  <a:lnTo>
                    <a:pt x="615939" y="40039"/>
                  </a:lnTo>
                  <a:lnTo>
                    <a:pt x="619224" y="37170"/>
                  </a:lnTo>
                  <a:lnTo>
                    <a:pt x="621413" y="34305"/>
                  </a:lnTo>
                  <a:lnTo>
                    <a:pt x="624799" y="28582"/>
                  </a:lnTo>
                  <a:lnTo>
                    <a:pt x="640245" y="11431"/>
                  </a:lnTo>
                  <a:lnTo>
                    <a:pt x="645868" y="5716"/>
                  </a:lnTo>
                  <a:lnTo>
                    <a:pt x="648702" y="3810"/>
                  </a:lnTo>
                  <a:lnTo>
                    <a:pt x="659935" y="44"/>
                  </a:lnTo>
                  <a:lnTo>
                    <a:pt x="664993" y="9"/>
                  </a:lnTo>
                  <a:lnTo>
                    <a:pt x="66008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246"/>
            <p:cNvSpPr/>
            <p:nvPr/>
          </p:nvSpPr>
          <p:spPr>
            <a:xfrm>
              <a:off x="7685009" y="3214795"/>
              <a:ext cx="200907" cy="179916"/>
            </a:xfrm>
            <a:custGeom>
              <a:avLst/>
              <a:gdLst/>
              <a:ahLst/>
              <a:cxnLst/>
              <a:rect l="0" t="0" r="0" b="0"/>
              <a:pathLst>
                <a:path w="200907" h="179916">
                  <a:moveTo>
                    <a:pt x="7381" y="85617"/>
                  </a:moveTo>
                  <a:lnTo>
                    <a:pt x="0" y="85617"/>
                  </a:lnTo>
                  <a:lnTo>
                    <a:pt x="7059" y="85617"/>
                  </a:lnTo>
                  <a:lnTo>
                    <a:pt x="11836" y="81067"/>
                  </a:lnTo>
                  <a:lnTo>
                    <a:pt x="14734" y="78236"/>
                  </a:lnTo>
                  <a:lnTo>
                    <a:pt x="17951" y="77574"/>
                  </a:lnTo>
                  <a:lnTo>
                    <a:pt x="20143" y="77397"/>
                  </a:lnTo>
                  <a:lnTo>
                    <a:pt x="22556" y="76328"/>
                  </a:lnTo>
                  <a:lnTo>
                    <a:pt x="27778" y="72598"/>
                  </a:lnTo>
                  <a:lnTo>
                    <a:pt x="31457" y="71223"/>
                  </a:lnTo>
                  <a:lnTo>
                    <a:pt x="35814" y="70306"/>
                  </a:lnTo>
                  <a:lnTo>
                    <a:pt x="40623" y="69695"/>
                  </a:lnTo>
                  <a:lnTo>
                    <a:pt x="44782" y="68335"/>
                  </a:lnTo>
                  <a:lnTo>
                    <a:pt x="48508" y="66476"/>
                  </a:lnTo>
                  <a:lnTo>
                    <a:pt x="51944" y="64283"/>
                  </a:lnTo>
                  <a:lnTo>
                    <a:pt x="56139" y="62822"/>
                  </a:lnTo>
                  <a:lnTo>
                    <a:pt x="60842" y="61848"/>
                  </a:lnTo>
                  <a:lnTo>
                    <a:pt x="65881" y="61198"/>
                  </a:lnTo>
                  <a:lnTo>
                    <a:pt x="70194" y="59813"/>
                  </a:lnTo>
                  <a:lnTo>
                    <a:pt x="74021" y="57937"/>
                  </a:lnTo>
                  <a:lnTo>
                    <a:pt x="77525" y="55734"/>
                  </a:lnTo>
                  <a:lnTo>
                    <a:pt x="81766" y="53312"/>
                  </a:lnTo>
                  <a:lnTo>
                    <a:pt x="91558" y="48082"/>
                  </a:lnTo>
                  <a:lnTo>
                    <a:pt x="95885" y="45354"/>
                  </a:lnTo>
                  <a:lnTo>
                    <a:pt x="99721" y="42582"/>
                  </a:lnTo>
                  <a:lnTo>
                    <a:pt x="103231" y="39782"/>
                  </a:lnTo>
                  <a:lnTo>
                    <a:pt x="107475" y="37916"/>
                  </a:lnTo>
                  <a:lnTo>
                    <a:pt x="112211" y="36671"/>
                  </a:lnTo>
                  <a:lnTo>
                    <a:pt x="117272" y="35842"/>
                  </a:lnTo>
                  <a:lnTo>
                    <a:pt x="121599" y="34336"/>
                  </a:lnTo>
                  <a:lnTo>
                    <a:pt x="125436" y="32380"/>
                  </a:lnTo>
                  <a:lnTo>
                    <a:pt x="128947" y="30123"/>
                  </a:lnTo>
                  <a:lnTo>
                    <a:pt x="132240" y="27666"/>
                  </a:lnTo>
                  <a:lnTo>
                    <a:pt x="138439" y="22396"/>
                  </a:lnTo>
                  <a:lnTo>
                    <a:pt x="142378" y="20610"/>
                  </a:lnTo>
                  <a:lnTo>
                    <a:pt x="146909" y="19419"/>
                  </a:lnTo>
                  <a:lnTo>
                    <a:pt x="151835" y="18625"/>
                  </a:lnTo>
                  <a:lnTo>
                    <a:pt x="156071" y="17143"/>
                  </a:lnTo>
                  <a:lnTo>
                    <a:pt x="159847" y="15203"/>
                  </a:lnTo>
                  <a:lnTo>
                    <a:pt x="163318" y="12957"/>
                  </a:lnTo>
                  <a:lnTo>
                    <a:pt x="166584" y="11459"/>
                  </a:lnTo>
                  <a:lnTo>
                    <a:pt x="172753" y="9796"/>
                  </a:lnTo>
                  <a:lnTo>
                    <a:pt x="178669" y="9056"/>
                  </a:lnTo>
                  <a:lnTo>
                    <a:pt x="181581" y="8859"/>
                  </a:lnTo>
                  <a:lnTo>
                    <a:pt x="184474" y="7775"/>
                  </a:lnTo>
                  <a:lnTo>
                    <a:pt x="190229" y="4031"/>
                  </a:lnTo>
                  <a:lnTo>
                    <a:pt x="195826" y="0"/>
                  </a:lnTo>
                  <a:lnTo>
                    <a:pt x="195932" y="4475"/>
                  </a:lnTo>
                  <a:lnTo>
                    <a:pt x="196899" y="5805"/>
                  </a:lnTo>
                  <a:lnTo>
                    <a:pt x="198496" y="6691"/>
                  </a:lnTo>
                  <a:lnTo>
                    <a:pt x="200514" y="7283"/>
                  </a:lnTo>
                  <a:lnTo>
                    <a:pt x="200906" y="7677"/>
                  </a:lnTo>
                  <a:lnTo>
                    <a:pt x="200215" y="7939"/>
                  </a:lnTo>
                  <a:lnTo>
                    <a:pt x="198802" y="8114"/>
                  </a:lnTo>
                  <a:lnTo>
                    <a:pt x="197861" y="9184"/>
                  </a:lnTo>
                  <a:lnTo>
                    <a:pt x="197233" y="10849"/>
                  </a:lnTo>
                  <a:lnTo>
                    <a:pt x="196223" y="15814"/>
                  </a:lnTo>
                  <a:lnTo>
                    <a:pt x="196141" y="18127"/>
                  </a:lnTo>
                  <a:lnTo>
                    <a:pt x="196050" y="25776"/>
                  </a:lnTo>
                  <a:lnTo>
                    <a:pt x="195072" y="29531"/>
                  </a:lnTo>
                  <a:lnTo>
                    <a:pt x="193469" y="32986"/>
                  </a:lnTo>
                  <a:lnTo>
                    <a:pt x="191446" y="36242"/>
                  </a:lnTo>
                  <a:lnTo>
                    <a:pt x="189146" y="40318"/>
                  </a:lnTo>
                  <a:lnTo>
                    <a:pt x="184051" y="49927"/>
                  </a:lnTo>
                  <a:lnTo>
                    <a:pt x="180406" y="54203"/>
                  </a:lnTo>
                  <a:lnTo>
                    <a:pt x="176070" y="58007"/>
                  </a:lnTo>
                  <a:lnTo>
                    <a:pt x="171276" y="61495"/>
                  </a:lnTo>
                  <a:lnTo>
                    <a:pt x="167127" y="65726"/>
                  </a:lnTo>
                  <a:lnTo>
                    <a:pt x="163408" y="70451"/>
                  </a:lnTo>
                  <a:lnTo>
                    <a:pt x="159977" y="75507"/>
                  </a:lnTo>
                  <a:lnTo>
                    <a:pt x="156737" y="80782"/>
                  </a:lnTo>
                  <a:lnTo>
                    <a:pt x="153624" y="86204"/>
                  </a:lnTo>
                  <a:lnTo>
                    <a:pt x="150596" y="91723"/>
                  </a:lnTo>
                  <a:lnTo>
                    <a:pt x="146673" y="96355"/>
                  </a:lnTo>
                  <a:lnTo>
                    <a:pt x="142152" y="100396"/>
                  </a:lnTo>
                  <a:lnTo>
                    <a:pt x="137233" y="104042"/>
                  </a:lnTo>
                  <a:lnTo>
                    <a:pt x="133002" y="108378"/>
                  </a:lnTo>
                  <a:lnTo>
                    <a:pt x="129227" y="113173"/>
                  </a:lnTo>
                  <a:lnTo>
                    <a:pt x="125760" y="118275"/>
                  </a:lnTo>
                  <a:lnTo>
                    <a:pt x="122495" y="122629"/>
                  </a:lnTo>
                  <a:lnTo>
                    <a:pt x="119366" y="126485"/>
                  </a:lnTo>
                  <a:lnTo>
                    <a:pt x="116327" y="130007"/>
                  </a:lnTo>
                  <a:lnTo>
                    <a:pt x="113349" y="133308"/>
                  </a:lnTo>
                  <a:lnTo>
                    <a:pt x="107500" y="139515"/>
                  </a:lnTo>
                  <a:lnTo>
                    <a:pt x="90258" y="157020"/>
                  </a:lnTo>
                  <a:lnTo>
                    <a:pt x="88349" y="159889"/>
                  </a:lnTo>
                  <a:lnTo>
                    <a:pt x="87077" y="162754"/>
                  </a:lnTo>
                  <a:lnTo>
                    <a:pt x="86229" y="165617"/>
                  </a:lnTo>
                  <a:lnTo>
                    <a:pt x="84712" y="167525"/>
                  </a:lnTo>
                  <a:lnTo>
                    <a:pt x="82747" y="168798"/>
                  </a:lnTo>
                  <a:lnTo>
                    <a:pt x="80485" y="169646"/>
                  </a:lnTo>
                  <a:lnTo>
                    <a:pt x="75432" y="173128"/>
                  </a:lnTo>
                  <a:lnTo>
                    <a:pt x="67388" y="1799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247"/>
            <p:cNvSpPr/>
            <p:nvPr/>
          </p:nvSpPr>
          <p:spPr>
            <a:xfrm>
              <a:off x="5283625" y="2031717"/>
              <a:ext cx="1817263" cy="1877344"/>
            </a:xfrm>
            <a:custGeom>
              <a:avLst/>
              <a:gdLst/>
              <a:ahLst/>
              <a:cxnLst/>
              <a:rect l="0" t="0" r="0" b="0"/>
              <a:pathLst>
                <a:path w="1817263" h="1877344">
                  <a:moveTo>
                    <a:pt x="1817262" y="1877343"/>
                  </a:moveTo>
                  <a:lnTo>
                    <a:pt x="1817262" y="1869962"/>
                  </a:lnTo>
                  <a:lnTo>
                    <a:pt x="1816310" y="1869565"/>
                  </a:lnTo>
                  <a:lnTo>
                    <a:pt x="1812711" y="1869123"/>
                  </a:lnTo>
                  <a:lnTo>
                    <a:pt x="1811371" y="1868053"/>
                  </a:lnTo>
                  <a:lnTo>
                    <a:pt x="1810477" y="1866387"/>
                  </a:lnTo>
                  <a:lnTo>
                    <a:pt x="1809881" y="1864324"/>
                  </a:lnTo>
                  <a:lnTo>
                    <a:pt x="1806679" y="1859491"/>
                  </a:lnTo>
                  <a:lnTo>
                    <a:pt x="1795090" y="1845817"/>
                  </a:lnTo>
                  <a:lnTo>
                    <a:pt x="1791643" y="1837310"/>
                  </a:lnTo>
                  <a:lnTo>
                    <a:pt x="1787460" y="1831611"/>
                  </a:lnTo>
                  <a:lnTo>
                    <a:pt x="1785965" y="1827805"/>
                  </a:lnTo>
                  <a:lnTo>
                    <a:pt x="1782906" y="1814299"/>
                  </a:lnTo>
                  <a:lnTo>
                    <a:pt x="1777344" y="1803841"/>
                  </a:lnTo>
                  <a:lnTo>
                    <a:pt x="1774320" y="1794710"/>
                  </a:lnTo>
                  <a:lnTo>
                    <a:pt x="1767814" y="1785972"/>
                  </a:lnTo>
                  <a:lnTo>
                    <a:pt x="1762582" y="1780218"/>
                  </a:lnTo>
                  <a:lnTo>
                    <a:pt x="1760807" y="1777351"/>
                  </a:lnTo>
                  <a:lnTo>
                    <a:pt x="1757355" y="1768764"/>
                  </a:lnTo>
                  <a:lnTo>
                    <a:pt x="1751675" y="1760187"/>
                  </a:lnTo>
                  <a:lnTo>
                    <a:pt x="1748616" y="1751613"/>
                  </a:lnTo>
                  <a:lnTo>
                    <a:pt x="1742101" y="1743040"/>
                  </a:lnTo>
                  <a:lnTo>
                    <a:pt x="1736867" y="1737325"/>
                  </a:lnTo>
                  <a:lnTo>
                    <a:pt x="1735090" y="1734468"/>
                  </a:lnTo>
                  <a:lnTo>
                    <a:pt x="1731638" y="1725895"/>
                  </a:lnTo>
                  <a:lnTo>
                    <a:pt x="1722420" y="1714465"/>
                  </a:lnTo>
                  <a:lnTo>
                    <a:pt x="1690014" y="1681515"/>
                  </a:lnTo>
                  <a:lnTo>
                    <a:pt x="1679970" y="1676021"/>
                  </a:lnTo>
                  <a:lnTo>
                    <a:pt x="1677157" y="1673596"/>
                  </a:lnTo>
                  <a:lnTo>
                    <a:pt x="1675281" y="1671027"/>
                  </a:lnTo>
                  <a:lnTo>
                    <a:pt x="1674030" y="1668361"/>
                  </a:lnTo>
                  <a:lnTo>
                    <a:pt x="1667561" y="1662859"/>
                  </a:lnTo>
                  <a:lnTo>
                    <a:pt x="1655167" y="1654611"/>
                  </a:lnTo>
                  <a:lnTo>
                    <a:pt x="1608311" y="1608384"/>
                  </a:lnTo>
                  <a:lnTo>
                    <a:pt x="1605571" y="1606597"/>
                  </a:lnTo>
                  <a:lnTo>
                    <a:pt x="1597165" y="1603129"/>
                  </a:lnTo>
                  <a:lnTo>
                    <a:pt x="1585791" y="1593907"/>
                  </a:lnTo>
                  <a:lnTo>
                    <a:pt x="1582938" y="1591230"/>
                  </a:lnTo>
                  <a:lnTo>
                    <a:pt x="1581036" y="1588494"/>
                  </a:lnTo>
                  <a:lnTo>
                    <a:pt x="1578923" y="1582913"/>
                  </a:lnTo>
                  <a:lnTo>
                    <a:pt x="1577407" y="1581043"/>
                  </a:lnTo>
                  <a:lnTo>
                    <a:pt x="1575443" y="1579797"/>
                  </a:lnTo>
                  <a:lnTo>
                    <a:pt x="1573182" y="1578967"/>
                  </a:lnTo>
                  <a:lnTo>
                    <a:pt x="1568129" y="1575504"/>
                  </a:lnTo>
                  <a:lnTo>
                    <a:pt x="1531509" y="1540148"/>
                  </a:lnTo>
                  <a:lnTo>
                    <a:pt x="1529605" y="1537294"/>
                  </a:lnTo>
                  <a:lnTo>
                    <a:pt x="1527490" y="1531582"/>
                  </a:lnTo>
                  <a:lnTo>
                    <a:pt x="1525973" y="1529678"/>
                  </a:lnTo>
                  <a:lnTo>
                    <a:pt x="1524009" y="1528409"/>
                  </a:lnTo>
                  <a:lnTo>
                    <a:pt x="1521747" y="1527563"/>
                  </a:lnTo>
                  <a:lnTo>
                    <a:pt x="1516695" y="1524083"/>
                  </a:lnTo>
                  <a:lnTo>
                    <a:pt x="1502867" y="1512300"/>
                  </a:lnTo>
                  <a:lnTo>
                    <a:pt x="1494344" y="1508832"/>
                  </a:lnTo>
                  <a:lnTo>
                    <a:pt x="1482930" y="1499609"/>
                  </a:lnTo>
                  <a:lnTo>
                    <a:pt x="1462932" y="1480118"/>
                  </a:lnTo>
                  <a:lnTo>
                    <a:pt x="1460075" y="1478224"/>
                  </a:lnTo>
                  <a:lnTo>
                    <a:pt x="1454359" y="1476119"/>
                  </a:lnTo>
                  <a:lnTo>
                    <a:pt x="1452455" y="1474605"/>
                  </a:lnTo>
                  <a:lnTo>
                    <a:pt x="1451185" y="1472643"/>
                  </a:lnTo>
                  <a:lnTo>
                    <a:pt x="1450338" y="1470383"/>
                  </a:lnTo>
                  <a:lnTo>
                    <a:pt x="1446857" y="1465332"/>
                  </a:lnTo>
                  <a:lnTo>
                    <a:pt x="1411488" y="1428712"/>
                  </a:lnTo>
                  <a:lnTo>
                    <a:pt x="1408633" y="1426808"/>
                  </a:lnTo>
                  <a:lnTo>
                    <a:pt x="1402921" y="1424693"/>
                  </a:lnTo>
                  <a:lnTo>
                    <a:pt x="1401018" y="1423176"/>
                  </a:lnTo>
                  <a:lnTo>
                    <a:pt x="1399748" y="1421212"/>
                  </a:lnTo>
                  <a:lnTo>
                    <a:pt x="1398902" y="1418951"/>
                  </a:lnTo>
                  <a:lnTo>
                    <a:pt x="1395422" y="1413898"/>
                  </a:lnTo>
                  <a:lnTo>
                    <a:pt x="1383639" y="1400070"/>
                  </a:lnTo>
                  <a:lnTo>
                    <a:pt x="1380172" y="1391547"/>
                  </a:lnTo>
                  <a:lnTo>
                    <a:pt x="1370949" y="1380134"/>
                  </a:lnTo>
                  <a:lnTo>
                    <a:pt x="1368272" y="1377278"/>
                  </a:lnTo>
                  <a:lnTo>
                    <a:pt x="1365535" y="1375373"/>
                  </a:lnTo>
                  <a:lnTo>
                    <a:pt x="1357133" y="1371741"/>
                  </a:lnTo>
                  <a:lnTo>
                    <a:pt x="1351458" y="1367516"/>
                  </a:lnTo>
                  <a:lnTo>
                    <a:pt x="1349563" y="1365056"/>
                  </a:lnTo>
                  <a:lnTo>
                    <a:pt x="1348301" y="1362463"/>
                  </a:lnTo>
                  <a:lnTo>
                    <a:pt x="1347458" y="1359782"/>
                  </a:lnTo>
                  <a:lnTo>
                    <a:pt x="1345944" y="1357995"/>
                  </a:lnTo>
                  <a:lnTo>
                    <a:pt x="1343983" y="1356803"/>
                  </a:lnTo>
                  <a:lnTo>
                    <a:pt x="1341723" y="1356009"/>
                  </a:lnTo>
                  <a:lnTo>
                    <a:pt x="1336671" y="1352586"/>
                  </a:lnTo>
                  <a:lnTo>
                    <a:pt x="1325667" y="1342628"/>
                  </a:lnTo>
                  <a:lnTo>
                    <a:pt x="1323797" y="1339891"/>
                  </a:lnTo>
                  <a:lnTo>
                    <a:pt x="1321719" y="1334310"/>
                  </a:lnTo>
                  <a:lnTo>
                    <a:pt x="1319260" y="1331488"/>
                  </a:lnTo>
                  <a:lnTo>
                    <a:pt x="1308602" y="1322966"/>
                  </a:lnTo>
                  <a:lnTo>
                    <a:pt x="1306706" y="1320116"/>
                  </a:lnTo>
                  <a:lnTo>
                    <a:pt x="1303645" y="1314409"/>
                  </a:lnTo>
                  <a:lnTo>
                    <a:pt x="1299111" y="1308697"/>
                  </a:lnTo>
                  <a:lnTo>
                    <a:pt x="1296568" y="1306793"/>
                  </a:lnTo>
                  <a:lnTo>
                    <a:pt x="1288438" y="1303161"/>
                  </a:lnTo>
                  <a:lnTo>
                    <a:pt x="1282827" y="1298936"/>
                  </a:lnTo>
                  <a:lnTo>
                    <a:pt x="1280949" y="1296475"/>
                  </a:lnTo>
                  <a:lnTo>
                    <a:pt x="1279698" y="1293883"/>
                  </a:lnTo>
                  <a:lnTo>
                    <a:pt x="1278863" y="1291202"/>
                  </a:lnTo>
                  <a:lnTo>
                    <a:pt x="1275396" y="1285683"/>
                  </a:lnTo>
                  <a:lnTo>
                    <a:pt x="1265410" y="1274379"/>
                  </a:lnTo>
                  <a:lnTo>
                    <a:pt x="1262670" y="1272485"/>
                  </a:lnTo>
                  <a:lnTo>
                    <a:pt x="1254265" y="1268866"/>
                  </a:lnTo>
                  <a:lnTo>
                    <a:pt x="1242891" y="1259592"/>
                  </a:lnTo>
                  <a:lnTo>
                    <a:pt x="1236023" y="1253139"/>
                  </a:lnTo>
                  <a:lnTo>
                    <a:pt x="1217922" y="1242912"/>
                  </a:lnTo>
                  <a:lnTo>
                    <a:pt x="1176945" y="1203688"/>
                  </a:lnTo>
                  <a:lnTo>
                    <a:pt x="1168540" y="1200221"/>
                  </a:lnTo>
                  <a:lnTo>
                    <a:pt x="1162864" y="1196035"/>
                  </a:lnTo>
                  <a:lnTo>
                    <a:pt x="1160969" y="1193585"/>
                  </a:lnTo>
                  <a:lnTo>
                    <a:pt x="1159706" y="1190999"/>
                  </a:lnTo>
                  <a:lnTo>
                    <a:pt x="1158864" y="1188323"/>
                  </a:lnTo>
                  <a:lnTo>
                    <a:pt x="1157350" y="1186538"/>
                  </a:lnTo>
                  <a:lnTo>
                    <a:pt x="1155388" y="1185349"/>
                  </a:lnTo>
                  <a:lnTo>
                    <a:pt x="1153128" y="1184556"/>
                  </a:lnTo>
                  <a:lnTo>
                    <a:pt x="1148076" y="1181135"/>
                  </a:lnTo>
                  <a:lnTo>
                    <a:pt x="1145396" y="1178889"/>
                  </a:lnTo>
                  <a:lnTo>
                    <a:pt x="1142656" y="1177392"/>
                  </a:lnTo>
                  <a:lnTo>
                    <a:pt x="1134250" y="1174332"/>
                  </a:lnTo>
                  <a:lnTo>
                    <a:pt x="1122876" y="1165248"/>
                  </a:lnTo>
                  <a:lnTo>
                    <a:pt x="1102534" y="1145460"/>
                  </a:lnTo>
                  <a:lnTo>
                    <a:pt x="1099794" y="1143675"/>
                  </a:lnTo>
                  <a:lnTo>
                    <a:pt x="1094210" y="1141693"/>
                  </a:lnTo>
                  <a:lnTo>
                    <a:pt x="1092340" y="1140212"/>
                  </a:lnTo>
                  <a:lnTo>
                    <a:pt x="1091093" y="1138272"/>
                  </a:lnTo>
                  <a:lnTo>
                    <a:pt x="1089708" y="1133577"/>
                  </a:lnTo>
                  <a:lnTo>
                    <a:pt x="1089092" y="1128315"/>
                  </a:lnTo>
                  <a:lnTo>
                    <a:pt x="1087975" y="1125578"/>
                  </a:lnTo>
                  <a:lnTo>
                    <a:pt x="1084195" y="1119998"/>
                  </a:lnTo>
                  <a:lnTo>
                    <a:pt x="1081853" y="1118128"/>
                  </a:lnTo>
                  <a:lnTo>
                    <a:pt x="1079340" y="1116882"/>
                  </a:lnTo>
                  <a:lnTo>
                    <a:pt x="1076711" y="1116052"/>
                  </a:lnTo>
                  <a:lnTo>
                    <a:pt x="1071251" y="1112589"/>
                  </a:lnTo>
                  <a:lnTo>
                    <a:pt x="1057140" y="1100818"/>
                  </a:lnTo>
                  <a:lnTo>
                    <a:pt x="1051440" y="1098833"/>
                  </a:lnTo>
                  <a:lnTo>
                    <a:pt x="1049539" y="1097351"/>
                  </a:lnTo>
                  <a:lnTo>
                    <a:pt x="1048272" y="1095411"/>
                  </a:lnTo>
                  <a:lnTo>
                    <a:pt x="1047427" y="1093165"/>
                  </a:lnTo>
                  <a:lnTo>
                    <a:pt x="1043948" y="1088129"/>
                  </a:lnTo>
                  <a:lnTo>
                    <a:pt x="1041687" y="1085453"/>
                  </a:lnTo>
                  <a:lnTo>
                    <a:pt x="1039227" y="1083669"/>
                  </a:lnTo>
                  <a:lnTo>
                    <a:pt x="1031214" y="1080205"/>
                  </a:lnTo>
                  <a:lnTo>
                    <a:pt x="1013131" y="1064541"/>
                  </a:lnTo>
                  <a:lnTo>
                    <a:pt x="1007395" y="1058874"/>
                  </a:lnTo>
                  <a:lnTo>
                    <a:pt x="1005888" y="1056424"/>
                  </a:lnTo>
                  <a:lnTo>
                    <a:pt x="1004214" y="1051163"/>
                  </a:lnTo>
                  <a:lnTo>
                    <a:pt x="1002815" y="1049378"/>
                  </a:lnTo>
                  <a:lnTo>
                    <a:pt x="1000930" y="1048189"/>
                  </a:lnTo>
                  <a:lnTo>
                    <a:pt x="998720" y="1047396"/>
                  </a:lnTo>
                  <a:lnTo>
                    <a:pt x="993726" y="1043975"/>
                  </a:lnTo>
                  <a:lnTo>
                    <a:pt x="991060" y="1041729"/>
                  </a:lnTo>
                  <a:lnTo>
                    <a:pt x="988331" y="1040232"/>
                  </a:lnTo>
                  <a:lnTo>
                    <a:pt x="979938" y="1037173"/>
                  </a:lnTo>
                  <a:lnTo>
                    <a:pt x="974266" y="1033081"/>
                  </a:lnTo>
                  <a:lnTo>
                    <a:pt x="972372" y="1030657"/>
                  </a:lnTo>
                  <a:lnTo>
                    <a:pt x="971110" y="1028088"/>
                  </a:lnTo>
                  <a:lnTo>
                    <a:pt x="970268" y="1025423"/>
                  </a:lnTo>
                  <a:lnTo>
                    <a:pt x="968754" y="1023646"/>
                  </a:lnTo>
                  <a:lnTo>
                    <a:pt x="966793" y="1022461"/>
                  </a:lnTo>
                  <a:lnTo>
                    <a:pt x="964533" y="1021672"/>
                  </a:lnTo>
                  <a:lnTo>
                    <a:pt x="963026" y="1020193"/>
                  </a:lnTo>
                  <a:lnTo>
                    <a:pt x="962021" y="1018254"/>
                  </a:lnTo>
                  <a:lnTo>
                    <a:pt x="961351" y="1016010"/>
                  </a:lnTo>
                  <a:lnTo>
                    <a:pt x="958067" y="1010975"/>
                  </a:lnTo>
                  <a:lnTo>
                    <a:pt x="955858" y="1008300"/>
                  </a:lnTo>
                  <a:lnTo>
                    <a:pt x="953433" y="1006515"/>
                  </a:lnTo>
                  <a:lnTo>
                    <a:pt x="945468" y="1003052"/>
                  </a:lnTo>
                  <a:lnTo>
                    <a:pt x="937076" y="997370"/>
                  </a:lnTo>
                  <a:lnTo>
                    <a:pt x="931403" y="995706"/>
                  </a:lnTo>
                  <a:lnTo>
                    <a:pt x="929510" y="994310"/>
                  </a:lnTo>
                  <a:lnTo>
                    <a:pt x="928247" y="992427"/>
                  </a:lnTo>
                  <a:lnTo>
                    <a:pt x="927405" y="990219"/>
                  </a:lnTo>
                  <a:lnTo>
                    <a:pt x="918489" y="978809"/>
                  </a:lnTo>
                  <a:lnTo>
                    <a:pt x="895922" y="956004"/>
                  </a:lnTo>
                  <a:lnTo>
                    <a:pt x="894425" y="953554"/>
                  </a:lnTo>
                  <a:lnTo>
                    <a:pt x="891366" y="945556"/>
                  </a:lnTo>
                  <a:lnTo>
                    <a:pt x="884168" y="936029"/>
                  </a:lnTo>
                  <a:lnTo>
                    <a:pt x="861632" y="913142"/>
                  </a:lnTo>
                  <a:lnTo>
                    <a:pt x="860136" y="910692"/>
                  </a:lnTo>
                  <a:lnTo>
                    <a:pt x="857076" y="902694"/>
                  </a:lnTo>
                  <a:lnTo>
                    <a:pt x="852986" y="897113"/>
                  </a:lnTo>
                  <a:lnTo>
                    <a:pt x="850561" y="895244"/>
                  </a:lnTo>
                  <a:lnTo>
                    <a:pt x="847992" y="893998"/>
                  </a:lnTo>
                  <a:lnTo>
                    <a:pt x="845327" y="893167"/>
                  </a:lnTo>
                  <a:lnTo>
                    <a:pt x="843551" y="891660"/>
                  </a:lnTo>
                  <a:lnTo>
                    <a:pt x="842366" y="889704"/>
                  </a:lnTo>
                  <a:lnTo>
                    <a:pt x="841577" y="887447"/>
                  </a:lnTo>
                  <a:lnTo>
                    <a:pt x="838159" y="882399"/>
                  </a:lnTo>
                  <a:lnTo>
                    <a:pt x="827268" y="870280"/>
                  </a:lnTo>
                  <a:lnTo>
                    <a:pt x="825796" y="867830"/>
                  </a:lnTo>
                  <a:lnTo>
                    <a:pt x="824161" y="862568"/>
                  </a:lnTo>
                  <a:lnTo>
                    <a:pt x="822772" y="860783"/>
                  </a:lnTo>
                  <a:lnTo>
                    <a:pt x="820894" y="859594"/>
                  </a:lnTo>
                  <a:lnTo>
                    <a:pt x="818689" y="858801"/>
                  </a:lnTo>
                  <a:lnTo>
                    <a:pt x="813699" y="855380"/>
                  </a:lnTo>
                  <a:lnTo>
                    <a:pt x="811035" y="853134"/>
                  </a:lnTo>
                  <a:lnTo>
                    <a:pt x="809259" y="850684"/>
                  </a:lnTo>
                  <a:lnTo>
                    <a:pt x="807286" y="845423"/>
                  </a:lnTo>
                  <a:lnTo>
                    <a:pt x="805807" y="843638"/>
                  </a:lnTo>
                  <a:lnTo>
                    <a:pt x="803869" y="842449"/>
                  </a:lnTo>
                  <a:lnTo>
                    <a:pt x="801624" y="841656"/>
                  </a:lnTo>
                  <a:lnTo>
                    <a:pt x="796590" y="838235"/>
                  </a:lnTo>
                  <a:lnTo>
                    <a:pt x="793914" y="835989"/>
                  </a:lnTo>
                  <a:lnTo>
                    <a:pt x="792130" y="833539"/>
                  </a:lnTo>
                  <a:lnTo>
                    <a:pt x="790148" y="828278"/>
                  </a:lnTo>
                  <a:lnTo>
                    <a:pt x="788667" y="826494"/>
                  </a:lnTo>
                  <a:lnTo>
                    <a:pt x="786727" y="825304"/>
                  </a:lnTo>
                  <a:lnTo>
                    <a:pt x="784481" y="824511"/>
                  </a:lnTo>
                  <a:lnTo>
                    <a:pt x="782984" y="823030"/>
                  </a:lnTo>
                  <a:lnTo>
                    <a:pt x="781986" y="821090"/>
                  </a:lnTo>
                  <a:lnTo>
                    <a:pt x="781321" y="818844"/>
                  </a:lnTo>
                  <a:lnTo>
                    <a:pt x="778041" y="813809"/>
                  </a:lnTo>
                  <a:lnTo>
                    <a:pt x="750189" y="784554"/>
                  </a:lnTo>
                  <a:lnTo>
                    <a:pt x="747740" y="783057"/>
                  </a:lnTo>
                  <a:lnTo>
                    <a:pt x="742479" y="781393"/>
                  </a:lnTo>
                  <a:lnTo>
                    <a:pt x="740695" y="779998"/>
                  </a:lnTo>
                  <a:lnTo>
                    <a:pt x="739506" y="778114"/>
                  </a:lnTo>
                  <a:lnTo>
                    <a:pt x="738713" y="775906"/>
                  </a:lnTo>
                  <a:lnTo>
                    <a:pt x="737232" y="774434"/>
                  </a:lnTo>
                  <a:lnTo>
                    <a:pt x="735292" y="773453"/>
                  </a:lnTo>
                  <a:lnTo>
                    <a:pt x="733046" y="772799"/>
                  </a:lnTo>
                  <a:lnTo>
                    <a:pt x="728011" y="769532"/>
                  </a:lnTo>
                  <a:lnTo>
                    <a:pt x="725334" y="767327"/>
                  </a:lnTo>
                  <a:lnTo>
                    <a:pt x="723550" y="764905"/>
                  </a:lnTo>
                  <a:lnTo>
                    <a:pt x="721568" y="759673"/>
                  </a:lnTo>
                  <a:lnTo>
                    <a:pt x="720087" y="757897"/>
                  </a:lnTo>
                  <a:lnTo>
                    <a:pt x="718147" y="756713"/>
                  </a:lnTo>
                  <a:lnTo>
                    <a:pt x="715901" y="755924"/>
                  </a:lnTo>
                  <a:lnTo>
                    <a:pt x="714404" y="754445"/>
                  </a:lnTo>
                  <a:lnTo>
                    <a:pt x="713406" y="752507"/>
                  </a:lnTo>
                  <a:lnTo>
                    <a:pt x="712741" y="750262"/>
                  </a:lnTo>
                  <a:lnTo>
                    <a:pt x="711344" y="748766"/>
                  </a:lnTo>
                  <a:lnTo>
                    <a:pt x="709461" y="747768"/>
                  </a:lnTo>
                  <a:lnTo>
                    <a:pt x="707253" y="747103"/>
                  </a:lnTo>
                  <a:lnTo>
                    <a:pt x="702260" y="743824"/>
                  </a:lnTo>
                  <a:lnTo>
                    <a:pt x="655893" y="698829"/>
                  </a:lnTo>
                  <a:lnTo>
                    <a:pt x="654397" y="696379"/>
                  </a:lnTo>
                  <a:lnTo>
                    <a:pt x="652733" y="691118"/>
                  </a:lnTo>
                  <a:lnTo>
                    <a:pt x="651337" y="689333"/>
                  </a:lnTo>
                  <a:lnTo>
                    <a:pt x="649453" y="688144"/>
                  </a:lnTo>
                  <a:lnTo>
                    <a:pt x="647245" y="687351"/>
                  </a:lnTo>
                  <a:lnTo>
                    <a:pt x="642252" y="683930"/>
                  </a:lnTo>
                  <a:lnTo>
                    <a:pt x="639587" y="681684"/>
                  </a:lnTo>
                  <a:lnTo>
                    <a:pt x="636858" y="680187"/>
                  </a:lnTo>
                  <a:lnTo>
                    <a:pt x="628466" y="677127"/>
                  </a:lnTo>
                  <a:lnTo>
                    <a:pt x="622793" y="673036"/>
                  </a:lnTo>
                  <a:lnTo>
                    <a:pt x="620900" y="670612"/>
                  </a:lnTo>
                  <a:lnTo>
                    <a:pt x="619637" y="668043"/>
                  </a:lnTo>
                  <a:lnTo>
                    <a:pt x="617611" y="661627"/>
                  </a:lnTo>
                  <a:lnTo>
                    <a:pt x="611319" y="653516"/>
                  </a:lnTo>
                  <a:lnTo>
                    <a:pt x="609775" y="648255"/>
                  </a:lnTo>
                  <a:lnTo>
                    <a:pt x="608411" y="646470"/>
                  </a:lnTo>
                  <a:lnTo>
                    <a:pt x="606549" y="645281"/>
                  </a:lnTo>
                  <a:lnTo>
                    <a:pt x="604355" y="644489"/>
                  </a:lnTo>
                  <a:lnTo>
                    <a:pt x="602892" y="643007"/>
                  </a:lnTo>
                  <a:lnTo>
                    <a:pt x="601917" y="641067"/>
                  </a:lnTo>
                  <a:lnTo>
                    <a:pt x="601267" y="638822"/>
                  </a:lnTo>
                  <a:lnTo>
                    <a:pt x="598005" y="633786"/>
                  </a:lnTo>
                  <a:lnTo>
                    <a:pt x="588149" y="622793"/>
                  </a:lnTo>
                  <a:lnTo>
                    <a:pt x="585421" y="620923"/>
                  </a:lnTo>
                  <a:lnTo>
                    <a:pt x="579850" y="618846"/>
                  </a:lnTo>
                  <a:lnTo>
                    <a:pt x="577983" y="617340"/>
                  </a:lnTo>
                  <a:lnTo>
                    <a:pt x="576738" y="615384"/>
                  </a:lnTo>
                  <a:lnTo>
                    <a:pt x="575356" y="610669"/>
                  </a:lnTo>
                  <a:lnTo>
                    <a:pt x="574741" y="605399"/>
                  </a:lnTo>
                  <a:lnTo>
                    <a:pt x="573625" y="603613"/>
                  </a:lnTo>
                  <a:lnTo>
                    <a:pt x="571928" y="602422"/>
                  </a:lnTo>
                  <a:lnTo>
                    <a:pt x="569844" y="601628"/>
                  </a:lnTo>
                  <a:lnTo>
                    <a:pt x="562361" y="595960"/>
                  </a:lnTo>
                  <a:lnTo>
                    <a:pt x="554111" y="588248"/>
                  </a:lnTo>
                  <a:lnTo>
                    <a:pt x="552252" y="585511"/>
                  </a:lnTo>
                  <a:lnTo>
                    <a:pt x="548682" y="577109"/>
                  </a:lnTo>
                  <a:lnTo>
                    <a:pt x="539425" y="565736"/>
                  </a:lnTo>
                  <a:lnTo>
                    <a:pt x="536745" y="562883"/>
                  </a:lnTo>
                  <a:lnTo>
                    <a:pt x="534960" y="560029"/>
                  </a:lnTo>
                  <a:lnTo>
                    <a:pt x="532975" y="554317"/>
                  </a:lnTo>
                  <a:lnTo>
                    <a:pt x="530541" y="551461"/>
                  </a:lnTo>
                  <a:lnTo>
                    <a:pt x="519918" y="542890"/>
                  </a:lnTo>
                  <a:lnTo>
                    <a:pt x="518026" y="540032"/>
                  </a:lnTo>
                  <a:lnTo>
                    <a:pt x="514971" y="534317"/>
                  </a:lnTo>
                  <a:lnTo>
                    <a:pt x="459949" y="477168"/>
                  </a:lnTo>
                  <a:lnTo>
                    <a:pt x="400295" y="417513"/>
                  </a:lnTo>
                  <a:lnTo>
                    <a:pt x="357081" y="361206"/>
                  </a:lnTo>
                  <a:lnTo>
                    <a:pt x="325647" y="317724"/>
                  </a:lnTo>
                  <a:lnTo>
                    <a:pt x="322790" y="314674"/>
                  </a:lnTo>
                  <a:lnTo>
                    <a:pt x="320885" y="310736"/>
                  </a:lnTo>
                  <a:lnTo>
                    <a:pt x="317251" y="297044"/>
                  </a:lnTo>
                  <a:lnTo>
                    <a:pt x="313025" y="289798"/>
                  </a:lnTo>
                  <a:lnTo>
                    <a:pt x="258230" y="232588"/>
                  </a:lnTo>
                  <a:lnTo>
                    <a:pt x="233490" y="208798"/>
                  </a:lnTo>
                  <a:lnTo>
                    <a:pt x="209304" y="191438"/>
                  </a:lnTo>
                  <a:lnTo>
                    <a:pt x="185662" y="168558"/>
                  </a:lnTo>
                  <a:lnTo>
                    <a:pt x="149435" y="122907"/>
                  </a:lnTo>
                  <a:lnTo>
                    <a:pt x="145801" y="114286"/>
                  </a:lnTo>
                  <a:lnTo>
                    <a:pt x="136522" y="102839"/>
                  </a:lnTo>
                  <a:lnTo>
                    <a:pt x="108468" y="74260"/>
                  </a:lnTo>
                  <a:lnTo>
                    <a:pt x="106566" y="71403"/>
                  </a:lnTo>
                  <a:lnTo>
                    <a:pt x="102937" y="62830"/>
                  </a:lnTo>
                  <a:lnTo>
                    <a:pt x="98712" y="57115"/>
                  </a:lnTo>
                  <a:lnTo>
                    <a:pt x="96252" y="55210"/>
                  </a:lnTo>
                  <a:lnTo>
                    <a:pt x="93659" y="53940"/>
                  </a:lnTo>
                  <a:lnTo>
                    <a:pt x="90979" y="53093"/>
                  </a:lnTo>
                  <a:lnTo>
                    <a:pt x="89192" y="51576"/>
                  </a:lnTo>
                  <a:lnTo>
                    <a:pt x="88000" y="49613"/>
                  </a:lnTo>
                  <a:lnTo>
                    <a:pt x="87206" y="47351"/>
                  </a:lnTo>
                  <a:lnTo>
                    <a:pt x="83783" y="42298"/>
                  </a:lnTo>
                  <a:lnTo>
                    <a:pt x="81537" y="39617"/>
                  </a:lnTo>
                  <a:lnTo>
                    <a:pt x="79087" y="37830"/>
                  </a:lnTo>
                  <a:lnTo>
                    <a:pt x="71088" y="34362"/>
                  </a:lnTo>
                  <a:lnTo>
                    <a:pt x="61561" y="27014"/>
                  </a:lnTo>
                  <a:lnTo>
                    <a:pt x="61007" y="25617"/>
                  </a:lnTo>
                  <a:lnTo>
                    <a:pt x="60392" y="21526"/>
                  </a:lnTo>
                  <a:lnTo>
                    <a:pt x="59275" y="20054"/>
                  </a:lnTo>
                  <a:lnTo>
                    <a:pt x="57578" y="19073"/>
                  </a:lnTo>
                  <a:lnTo>
                    <a:pt x="55494" y="18418"/>
                  </a:lnTo>
                  <a:lnTo>
                    <a:pt x="54105" y="17030"/>
                  </a:lnTo>
                  <a:lnTo>
                    <a:pt x="53179" y="15152"/>
                  </a:lnTo>
                  <a:lnTo>
                    <a:pt x="51328" y="8541"/>
                  </a:lnTo>
                  <a:lnTo>
                    <a:pt x="51328" y="8538"/>
                  </a:lnTo>
                  <a:lnTo>
                    <a:pt x="58708" y="15919"/>
                  </a:lnTo>
                  <a:lnTo>
                    <a:pt x="59370" y="19120"/>
                  </a:lnTo>
                  <a:lnTo>
                    <a:pt x="59795" y="28937"/>
                  </a:lnTo>
                  <a:lnTo>
                    <a:pt x="67272" y="53101"/>
                  </a:lnTo>
                  <a:lnTo>
                    <a:pt x="68463" y="109777"/>
                  </a:lnTo>
                  <a:lnTo>
                    <a:pt x="68470" y="121508"/>
                  </a:lnTo>
                  <a:lnTo>
                    <a:pt x="67518" y="124808"/>
                  </a:lnTo>
                  <a:lnTo>
                    <a:pt x="59931" y="137078"/>
                  </a:lnTo>
                  <a:lnTo>
                    <a:pt x="52522" y="137121"/>
                  </a:lnTo>
                  <a:lnTo>
                    <a:pt x="52123" y="136170"/>
                  </a:lnTo>
                  <a:lnTo>
                    <a:pt x="51681" y="132573"/>
                  </a:lnTo>
                  <a:lnTo>
                    <a:pt x="50610" y="130280"/>
                  </a:lnTo>
                  <a:lnTo>
                    <a:pt x="46881" y="125193"/>
                  </a:lnTo>
                  <a:lnTo>
                    <a:pt x="44553" y="123455"/>
                  </a:lnTo>
                  <a:lnTo>
                    <a:pt x="39426" y="121525"/>
                  </a:lnTo>
                  <a:lnTo>
                    <a:pt x="36726" y="119105"/>
                  </a:lnTo>
                  <a:lnTo>
                    <a:pt x="31185" y="111336"/>
                  </a:lnTo>
                  <a:lnTo>
                    <a:pt x="28087" y="104073"/>
                  </a:lnTo>
                  <a:lnTo>
                    <a:pt x="25759" y="96718"/>
                  </a:lnTo>
                  <a:lnTo>
                    <a:pt x="19042" y="79014"/>
                  </a:lnTo>
                  <a:lnTo>
                    <a:pt x="16976" y="71293"/>
                  </a:lnTo>
                  <a:lnTo>
                    <a:pt x="10428" y="53354"/>
                  </a:lnTo>
                  <a:lnTo>
                    <a:pt x="8852" y="40356"/>
                  </a:lnTo>
                  <a:lnTo>
                    <a:pt x="7771" y="38322"/>
                  </a:lnTo>
                  <a:lnTo>
                    <a:pt x="6097" y="36967"/>
                  </a:lnTo>
                  <a:lnTo>
                    <a:pt x="4028" y="36063"/>
                  </a:lnTo>
                  <a:lnTo>
                    <a:pt x="2650" y="34508"/>
                  </a:lnTo>
                  <a:lnTo>
                    <a:pt x="1731" y="32519"/>
                  </a:lnTo>
                  <a:lnTo>
                    <a:pt x="709" y="27768"/>
                  </a:lnTo>
                  <a:lnTo>
                    <a:pt x="0" y="14151"/>
                  </a:lnTo>
                  <a:lnTo>
                    <a:pt x="916" y="12280"/>
                  </a:lnTo>
                  <a:lnTo>
                    <a:pt x="2480" y="11032"/>
                  </a:lnTo>
                  <a:lnTo>
                    <a:pt x="4475" y="10201"/>
                  </a:lnTo>
                  <a:lnTo>
                    <a:pt x="5804" y="8694"/>
                  </a:lnTo>
                  <a:lnTo>
                    <a:pt x="6691" y="6737"/>
                  </a:lnTo>
                  <a:lnTo>
                    <a:pt x="7283" y="4480"/>
                  </a:lnTo>
                  <a:lnTo>
                    <a:pt x="8629" y="2975"/>
                  </a:lnTo>
                  <a:lnTo>
                    <a:pt x="10479" y="1972"/>
                  </a:lnTo>
                  <a:lnTo>
                    <a:pt x="15741" y="362"/>
                  </a:lnTo>
                  <a:lnTo>
                    <a:pt x="36236" y="0"/>
                  </a:lnTo>
                  <a:lnTo>
                    <a:pt x="39361" y="941"/>
                  </a:lnTo>
                  <a:lnTo>
                    <a:pt x="48311" y="5863"/>
                  </a:lnTo>
                  <a:lnTo>
                    <a:pt x="54114" y="7349"/>
                  </a:lnTo>
                  <a:lnTo>
                    <a:pt x="109124" y="8531"/>
                  </a:lnTo>
                  <a:lnTo>
                    <a:pt x="130105" y="8537"/>
                  </a:lnTo>
                  <a:lnTo>
                    <a:pt x="133373" y="9489"/>
                  </a:lnTo>
                  <a:lnTo>
                    <a:pt x="142524" y="14429"/>
                  </a:lnTo>
                  <a:lnTo>
                    <a:pt x="148374" y="15918"/>
                  </a:lnTo>
                  <a:lnTo>
                    <a:pt x="188487" y="171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6413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equations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y=|2x-1|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  <p:sp>
        <p:nvSpPr>
          <p:cNvPr id="3" name="SMARTPenAnnotation149"/>
          <p:cNvSpPr/>
          <p:nvPr/>
        </p:nvSpPr>
        <p:spPr>
          <a:xfrm>
            <a:off x="3157581" y="1268732"/>
            <a:ext cx="274277" cy="274319"/>
          </a:xfrm>
          <a:custGeom>
            <a:avLst/>
            <a:gdLst/>
            <a:ahLst/>
            <a:cxnLst/>
            <a:rect l="0" t="0" r="0" b="0"/>
            <a:pathLst>
              <a:path w="274277" h="274319">
                <a:moveTo>
                  <a:pt x="42819" y="17143"/>
                </a:moveTo>
                <a:lnTo>
                  <a:pt x="42819" y="9762"/>
                </a:lnTo>
                <a:lnTo>
                  <a:pt x="43771" y="9364"/>
                </a:lnTo>
                <a:lnTo>
                  <a:pt x="47369" y="8923"/>
                </a:lnTo>
                <a:lnTo>
                  <a:pt x="54684" y="6187"/>
                </a:lnTo>
                <a:lnTo>
                  <a:pt x="59301" y="4124"/>
                </a:lnTo>
                <a:lnTo>
                  <a:pt x="66971" y="1831"/>
                </a:lnTo>
                <a:lnTo>
                  <a:pt x="73556" y="813"/>
                </a:lnTo>
                <a:lnTo>
                  <a:pt x="79657" y="360"/>
                </a:lnTo>
                <a:lnTo>
                  <a:pt x="88084" y="159"/>
                </a:lnTo>
                <a:lnTo>
                  <a:pt x="142873" y="0"/>
                </a:lnTo>
                <a:lnTo>
                  <a:pt x="148574" y="952"/>
                </a:lnTo>
                <a:lnTo>
                  <a:pt x="154280" y="2539"/>
                </a:lnTo>
                <a:lnTo>
                  <a:pt x="159988" y="4549"/>
                </a:lnTo>
                <a:lnTo>
                  <a:pt x="165699" y="5889"/>
                </a:lnTo>
                <a:lnTo>
                  <a:pt x="171411" y="6783"/>
                </a:lnTo>
                <a:lnTo>
                  <a:pt x="177125" y="7379"/>
                </a:lnTo>
                <a:lnTo>
                  <a:pt x="181886" y="8728"/>
                </a:lnTo>
                <a:lnTo>
                  <a:pt x="189716" y="12768"/>
                </a:lnTo>
                <a:lnTo>
                  <a:pt x="194090" y="16131"/>
                </a:lnTo>
                <a:lnTo>
                  <a:pt x="198911" y="20278"/>
                </a:lnTo>
                <a:lnTo>
                  <a:pt x="204030" y="24948"/>
                </a:lnTo>
                <a:lnTo>
                  <a:pt x="209718" y="32677"/>
                </a:lnTo>
                <a:lnTo>
                  <a:pt x="213198" y="40239"/>
                </a:lnTo>
                <a:lnTo>
                  <a:pt x="217920" y="49950"/>
                </a:lnTo>
                <a:lnTo>
                  <a:pt x="220654" y="58076"/>
                </a:lnTo>
                <a:lnTo>
                  <a:pt x="221869" y="65815"/>
                </a:lnTo>
                <a:lnTo>
                  <a:pt x="222193" y="70546"/>
                </a:lnTo>
                <a:lnTo>
                  <a:pt x="222409" y="75605"/>
                </a:lnTo>
                <a:lnTo>
                  <a:pt x="222649" y="86306"/>
                </a:lnTo>
                <a:lnTo>
                  <a:pt x="222803" y="108698"/>
                </a:lnTo>
                <a:lnTo>
                  <a:pt x="221863" y="114374"/>
                </a:lnTo>
                <a:lnTo>
                  <a:pt x="220284" y="120064"/>
                </a:lnTo>
                <a:lnTo>
                  <a:pt x="218279" y="125762"/>
                </a:lnTo>
                <a:lnTo>
                  <a:pt x="215990" y="131465"/>
                </a:lnTo>
                <a:lnTo>
                  <a:pt x="213511" y="137173"/>
                </a:lnTo>
                <a:lnTo>
                  <a:pt x="210906" y="142883"/>
                </a:lnTo>
                <a:lnTo>
                  <a:pt x="207264" y="147642"/>
                </a:lnTo>
                <a:lnTo>
                  <a:pt x="202932" y="151767"/>
                </a:lnTo>
                <a:lnTo>
                  <a:pt x="198138" y="155470"/>
                </a:lnTo>
                <a:lnTo>
                  <a:pt x="193990" y="159843"/>
                </a:lnTo>
                <a:lnTo>
                  <a:pt x="190272" y="164664"/>
                </a:lnTo>
                <a:lnTo>
                  <a:pt x="186841" y="169783"/>
                </a:lnTo>
                <a:lnTo>
                  <a:pt x="183601" y="175100"/>
                </a:lnTo>
                <a:lnTo>
                  <a:pt x="180488" y="180550"/>
                </a:lnTo>
                <a:lnTo>
                  <a:pt x="177461" y="186088"/>
                </a:lnTo>
                <a:lnTo>
                  <a:pt x="173538" y="190733"/>
                </a:lnTo>
                <a:lnTo>
                  <a:pt x="169017" y="194782"/>
                </a:lnTo>
                <a:lnTo>
                  <a:pt x="164098" y="198434"/>
                </a:lnTo>
                <a:lnTo>
                  <a:pt x="158914" y="201821"/>
                </a:lnTo>
                <a:lnTo>
                  <a:pt x="153553" y="205031"/>
                </a:lnTo>
                <a:lnTo>
                  <a:pt x="148074" y="208124"/>
                </a:lnTo>
                <a:lnTo>
                  <a:pt x="143469" y="211139"/>
                </a:lnTo>
                <a:lnTo>
                  <a:pt x="135812" y="217028"/>
                </a:lnTo>
                <a:lnTo>
                  <a:pt x="131484" y="219932"/>
                </a:lnTo>
                <a:lnTo>
                  <a:pt x="126694" y="222821"/>
                </a:lnTo>
                <a:lnTo>
                  <a:pt x="121595" y="225699"/>
                </a:lnTo>
                <a:lnTo>
                  <a:pt x="116292" y="227617"/>
                </a:lnTo>
                <a:lnTo>
                  <a:pt x="110850" y="228897"/>
                </a:lnTo>
                <a:lnTo>
                  <a:pt x="105318" y="229749"/>
                </a:lnTo>
                <a:lnTo>
                  <a:pt x="99725" y="231270"/>
                </a:lnTo>
                <a:lnTo>
                  <a:pt x="94091" y="233237"/>
                </a:lnTo>
                <a:lnTo>
                  <a:pt x="88430" y="235500"/>
                </a:lnTo>
                <a:lnTo>
                  <a:pt x="82751" y="237010"/>
                </a:lnTo>
                <a:lnTo>
                  <a:pt x="77060" y="238016"/>
                </a:lnTo>
                <a:lnTo>
                  <a:pt x="71362" y="238686"/>
                </a:lnTo>
                <a:lnTo>
                  <a:pt x="65657" y="239133"/>
                </a:lnTo>
                <a:lnTo>
                  <a:pt x="59949" y="239431"/>
                </a:lnTo>
                <a:lnTo>
                  <a:pt x="54239" y="239630"/>
                </a:lnTo>
                <a:lnTo>
                  <a:pt x="49480" y="240715"/>
                </a:lnTo>
                <a:lnTo>
                  <a:pt x="38231" y="245840"/>
                </a:lnTo>
                <a:lnTo>
                  <a:pt x="31890" y="247374"/>
                </a:lnTo>
                <a:lnTo>
                  <a:pt x="28865" y="246830"/>
                </a:lnTo>
                <a:lnTo>
                  <a:pt x="22964" y="243686"/>
                </a:lnTo>
                <a:lnTo>
                  <a:pt x="17167" y="241653"/>
                </a:lnTo>
                <a:lnTo>
                  <a:pt x="14287" y="241111"/>
                </a:lnTo>
                <a:lnTo>
                  <a:pt x="8548" y="237969"/>
                </a:lnTo>
                <a:lnTo>
                  <a:pt x="1653" y="232742"/>
                </a:lnTo>
                <a:lnTo>
                  <a:pt x="1087" y="231360"/>
                </a:lnTo>
                <a:lnTo>
                  <a:pt x="291" y="224865"/>
                </a:lnTo>
                <a:lnTo>
                  <a:pt x="22" y="216677"/>
                </a:lnTo>
                <a:lnTo>
                  <a:pt x="0" y="215888"/>
                </a:lnTo>
                <a:lnTo>
                  <a:pt x="2516" y="212471"/>
                </a:lnTo>
                <a:lnTo>
                  <a:pt x="9287" y="205193"/>
                </a:lnTo>
                <a:lnTo>
                  <a:pt x="11892" y="202517"/>
                </a:lnTo>
                <a:lnTo>
                  <a:pt x="14580" y="200733"/>
                </a:lnTo>
                <a:lnTo>
                  <a:pt x="20108" y="198751"/>
                </a:lnTo>
                <a:lnTo>
                  <a:pt x="28280" y="195330"/>
                </a:lnTo>
                <a:lnTo>
                  <a:pt x="33126" y="193084"/>
                </a:lnTo>
                <a:lnTo>
                  <a:pt x="38262" y="191587"/>
                </a:lnTo>
                <a:lnTo>
                  <a:pt x="43591" y="190589"/>
                </a:lnTo>
                <a:lnTo>
                  <a:pt x="49049" y="189923"/>
                </a:lnTo>
                <a:lnTo>
                  <a:pt x="54592" y="189480"/>
                </a:lnTo>
                <a:lnTo>
                  <a:pt x="60192" y="189184"/>
                </a:lnTo>
                <a:lnTo>
                  <a:pt x="71495" y="188855"/>
                </a:lnTo>
                <a:lnTo>
                  <a:pt x="111405" y="188608"/>
                </a:lnTo>
                <a:lnTo>
                  <a:pt x="117117" y="188603"/>
                </a:lnTo>
                <a:lnTo>
                  <a:pt x="122831" y="189552"/>
                </a:lnTo>
                <a:lnTo>
                  <a:pt x="128545" y="191137"/>
                </a:lnTo>
                <a:lnTo>
                  <a:pt x="134260" y="193146"/>
                </a:lnTo>
                <a:lnTo>
                  <a:pt x="139974" y="194486"/>
                </a:lnTo>
                <a:lnTo>
                  <a:pt x="145689" y="195379"/>
                </a:lnTo>
                <a:lnTo>
                  <a:pt x="151404" y="195974"/>
                </a:lnTo>
                <a:lnTo>
                  <a:pt x="157119" y="197324"/>
                </a:lnTo>
                <a:lnTo>
                  <a:pt x="162834" y="199176"/>
                </a:lnTo>
                <a:lnTo>
                  <a:pt x="168548" y="201363"/>
                </a:lnTo>
                <a:lnTo>
                  <a:pt x="174264" y="203774"/>
                </a:lnTo>
                <a:lnTo>
                  <a:pt x="179978" y="206333"/>
                </a:lnTo>
                <a:lnTo>
                  <a:pt x="185694" y="208992"/>
                </a:lnTo>
                <a:lnTo>
                  <a:pt x="190456" y="211717"/>
                </a:lnTo>
                <a:lnTo>
                  <a:pt x="198288" y="217285"/>
                </a:lnTo>
                <a:lnTo>
                  <a:pt x="202662" y="220103"/>
                </a:lnTo>
                <a:lnTo>
                  <a:pt x="207484" y="222935"/>
                </a:lnTo>
                <a:lnTo>
                  <a:pt x="212602" y="225775"/>
                </a:lnTo>
                <a:lnTo>
                  <a:pt x="220831" y="231471"/>
                </a:lnTo>
                <a:lnTo>
                  <a:pt x="227663" y="237177"/>
                </a:lnTo>
                <a:lnTo>
                  <a:pt x="233874" y="242888"/>
                </a:lnTo>
                <a:lnTo>
                  <a:pt x="242726" y="251459"/>
                </a:lnTo>
                <a:lnTo>
                  <a:pt x="251381" y="260030"/>
                </a:lnTo>
                <a:lnTo>
                  <a:pt x="254250" y="261935"/>
                </a:lnTo>
                <a:lnTo>
                  <a:pt x="259979" y="264052"/>
                </a:lnTo>
                <a:lnTo>
                  <a:pt x="261887" y="265569"/>
                </a:lnTo>
                <a:lnTo>
                  <a:pt x="263159" y="267532"/>
                </a:lnTo>
                <a:lnTo>
                  <a:pt x="264007" y="269794"/>
                </a:lnTo>
                <a:lnTo>
                  <a:pt x="265525" y="271302"/>
                </a:lnTo>
                <a:lnTo>
                  <a:pt x="267489" y="272307"/>
                </a:lnTo>
                <a:lnTo>
                  <a:pt x="274276" y="2743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0"/>
          <p:cNvSpPr/>
          <p:nvPr/>
        </p:nvSpPr>
        <p:spPr>
          <a:xfrm>
            <a:off x="3483292" y="1363027"/>
            <a:ext cx="248604" cy="145734"/>
          </a:xfrm>
          <a:custGeom>
            <a:avLst/>
            <a:gdLst/>
            <a:ahLst/>
            <a:cxnLst/>
            <a:rect l="0" t="0" r="0" b="0"/>
            <a:pathLst>
              <a:path w="248604" h="145734">
                <a:moveTo>
                  <a:pt x="0" y="0"/>
                </a:moveTo>
                <a:lnTo>
                  <a:pt x="12770" y="0"/>
                </a:lnTo>
                <a:lnTo>
                  <a:pt x="15181" y="953"/>
                </a:lnTo>
                <a:lnTo>
                  <a:pt x="24077" y="6844"/>
                </a:lnTo>
                <a:lnTo>
                  <a:pt x="28434" y="9325"/>
                </a:lnTo>
                <a:lnTo>
                  <a:pt x="38355" y="14622"/>
                </a:lnTo>
                <a:lnTo>
                  <a:pt x="49114" y="20151"/>
                </a:lnTo>
                <a:lnTo>
                  <a:pt x="53698" y="22959"/>
                </a:lnTo>
                <a:lnTo>
                  <a:pt x="57706" y="25784"/>
                </a:lnTo>
                <a:lnTo>
                  <a:pt x="61331" y="28619"/>
                </a:lnTo>
                <a:lnTo>
                  <a:pt x="65652" y="31462"/>
                </a:lnTo>
                <a:lnTo>
                  <a:pt x="70438" y="34310"/>
                </a:lnTo>
                <a:lnTo>
                  <a:pt x="75534" y="37161"/>
                </a:lnTo>
                <a:lnTo>
                  <a:pt x="86275" y="42868"/>
                </a:lnTo>
                <a:lnTo>
                  <a:pt x="91807" y="45724"/>
                </a:lnTo>
                <a:lnTo>
                  <a:pt x="96448" y="48580"/>
                </a:lnTo>
                <a:lnTo>
                  <a:pt x="100493" y="51437"/>
                </a:lnTo>
                <a:lnTo>
                  <a:pt x="104143" y="54294"/>
                </a:lnTo>
                <a:lnTo>
                  <a:pt x="108481" y="57151"/>
                </a:lnTo>
                <a:lnTo>
                  <a:pt x="113278" y="60008"/>
                </a:lnTo>
                <a:lnTo>
                  <a:pt x="118381" y="62865"/>
                </a:lnTo>
                <a:lnTo>
                  <a:pt x="129132" y="68580"/>
                </a:lnTo>
                <a:lnTo>
                  <a:pt x="134665" y="71438"/>
                </a:lnTo>
                <a:lnTo>
                  <a:pt x="140260" y="75248"/>
                </a:lnTo>
                <a:lnTo>
                  <a:pt x="145894" y="79693"/>
                </a:lnTo>
                <a:lnTo>
                  <a:pt x="151555" y="84561"/>
                </a:lnTo>
                <a:lnTo>
                  <a:pt x="157234" y="88759"/>
                </a:lnTo>
                <a:lnTo>
                  <a:pt x="162926" y="92510"/>
                </a:lnTo>
                <a:lnTo>
                  <a:pt x="168625" y="95963"/>
                </a:lnTo>
                <a:lnTo>
                  <a:pt x="173377" y="100171"/>
                </a:lnTo>
                <a:lnTo>
                  <a:pt x="177497" y="104880"/>
                </a:lnTo>
                <a:lnTo>
                  <a:pt x="181196" y="109925"/>
                </a:lnTo>
                <a:lnTo>
                  <a:pt x="185568" y="114241"/>
                </a:lnTo>
                <a:lnTo>
                  <a:pt x="190386" y="118071"/>
                </a:lnTo>
                <a:lnTo>
                  <a:pt x="195504" y="121576"/>
                </a:lnTo>
                <a:lnTo>
                  <a:pt x="199869" y="124866"/>
                </a:lnTo>
                <a:lnTo>
                  <a:pt x="203731" y="128011"/>
                </a:lnTo>
                <a:lnTo>
                  <a:pt x="207258" y="131061"/>
                </a:lnTo>
                <a:lnTo>
                  <a:pt x="213717" y="134449"/>
                </a:lnTo>
                <a:lnTo>
                  <a:pt x="219763" y="135955"/>
                </a:lnTo>
                <a:lnTo>
                  <a:pt x="225625" y="136625"/>
                </a:lnTo>
                <a:lnTo>
                  <a:pt x="228522" y="137756"/>
                </a:lnTo>
                <a:lnTo>
                  <a:pt x="234280" y="141552"/>
                </a:lnTo>
                <a:lnTo>
                  <a:pt x="238326" y="144494"/>
                </a:lnTo>
                <a:lnTo>
                  <a:pt x="241813" y="145182"/>
                </a:lnTo>
                <a:lnTo>
                  <a:pt x="248603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1"/>
          <p:cNvSpPr/>
          <p:nvPr/>
        </p:nvSpPr>
        <p:spPr>
          <a:xfrm>
            <a:off x="3577589" y="1354455"/>
            <a:ext cx="162879" cy="128588"/>
          </a:xfrm>
          <a:custGeom>
            <a:avLst/>
            <a:gdLst/>
            <a:ahLst/>
            <a:cxnLst/>
            <a:rect l="0" t="0" r="0" b="0"/>
            <a:pathLst>
              <a:path w="162879" h="128588">
                <a:moveTo>
                  <a:pt x="162878" y="0"/>
                </a:moveTo>
                <a:lnTo>
                  <a:pt x="162878" y="4550"/>
                </a:lnTo>
                <a:lnTo>
                  <a:pt x="161926" y="5891"/>
                </a:lnTo>
                <a:lnTo>
                  <a:pt x="160338" y="6785"/>
                </a:lnTo>
                <a:lnTo>
                  <a:pt x="158327" y="7380"/>
                </a:lnTo>
                <a:lnTo>
                  <a:pt x="153553" y="10582"/>
                </a:lnTo>
                <a:lnTo>
                  <a:pt x="150946" y="12770"/>
                </a:lnTo>
                <a:lnTo>
                  <a:pt x="148256" y="15180"/>
                </a:lnTo>
                <a:lnTo>
                  <a:pt x="142727" y="20399"/>
                </a:lnTo>
                <a:lnTo>
                  <a:pt x="129708" y="33243"/>
                </a:lnTo>
                <a:lnTo>
                  <a:pt x="124572" y="37402"/>
                </a:lnTo>
                <a:lnTo>
                  <a:pt x="119243" y="41127"/>
                </a:lnTo>
                <a:lnTo>
                  <a:pt x="113786" y="44563"/>
                </a:lnTo>
                <a:lnTo>
                  <a:pt x="108242" y="47806"/>
                </a:lnTo>
                <a:lnTo>
                  <a:pt x="102642" y="50920"/>
                </a:lnTo>
                <a:lnTo>
                  <a:pt x="97003" y="53949"/>
                </a:lnTo>
                <a:lnTo>
                  <a:pt x="91338" y="57874"/>
                </a:lnTo>
                <a:lnTo>
                  <a:pt x="85658" y="62395"/>
                </a:lnTo>
                <a:lnTo>
                  <a:pt x="79965" y="67314"/>
                </a:lnTo>
                <a:lnTo>
                  <a:pt x="74265" y="71546"/>
                </a:lnTo>
                <a:lnTo>
                  <a:pt x="68560" y="75319"/>
                </a:lnTo>
                <a:lnTo>
                  <a:pt x="62852" y="78788"/>
                </a:lnTo>
                <a:lnTo>
                  <a:pt x="57142" y="82053"/>
                </a:lnTo>
                <a:lnTo>
                  <a:pt x="45716" y="88220"/>
                </a:lnTo>
                <a:lnTo>
                  <a:pt x="40955" y="91198"/>
                </a:lnTo>
                <a:lnTo>
                  <a:pt x="36829" y="94136"/>
                </a:lnTo>
                <a:lnTo>
                  <a:pt x="33125" y="97047"/>
                </a:lnTo>
                <a:lnTo>
                  <a:pt x="28751" y="100893"/>
                </a:lnTo>
                <a:lnTo>
                  <a:pt x="23930" y="105362"/>
                </a:lnTo>
                <a:lnTo>
                  <a:pt x="9643" y="119038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2"/>
          <p:cNvSpPr/>
          <p:nvPr/>
        </p:nvSpPr>
        <p:spPr>
          <a:xfrm>
            <a:off x="3954779" y="1397317"/>
            <a:ext cx="94299" cy="8574"/>
          </a:xfrm>
          <a:custGeom>
            <a:avLst/>
            <a:gdLst/>
            <a:ahLst/>
            <a:cxnLst/>
            <a:rect l="0" t="0" r="0" b="0"/>
            <a:pathLst>
              <a:path w="94299" h="8574">
                <a:moveTo>
                  <a:pt x="0" y="8573"/>
                </a:moveTo>
                <a:lnTo>
                  <a:pt x="76213" y="8573"/>
                </a:lnTo>
                <a:lnTo>
                  <a:pt x="79384" y="7620"/>
                </a:lnTo>
                <a:lnTo>
                  <a:pt x="81498" y="6033"/>
                </a:lnTo>
                <a:lnTo>
                  <a:pt x="82907" y="4022"/>
                </a:lnTo>
                <a:lnTo>
                  <a:pt x="84799" y="2681"/>
                </a:lnTo>
                <a:lnTo>
                  <a:pt x="87013" y="1788"/>
                </a:lnTo>
                <a:lnTo>
                  <a:pt x="942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3"/>
          <p:cNvSpPr/>
          <p:nvPr/>
        </p:nvSpPr>
        <p:spPr>
          <a:xfrm>
            <a:off x="4117657" y="1285875"/>
            <a:ext cx="42864" cy="222886"/>
          </a:xfrm>
          <a:custGeom>
            <a:avLst/>
            <a:gdLst/>
            <a:ahLst/>
            <a:cxnLst/>
            <a:rect l="0" t="0" r="0" b="0"/>
            <a:pathLst>
              <a:path w="42864" h="222886">
                <a:moveTo>
                  <a:pt x="0" y="0"/>
                </a:moveTo>
                <a:lnTo>
                  <a:pt x="0" y="7380"/>
                </a:lnTo>
                <a:lnTo>
                  <a:pt x="953" y="8730"/>
                </a:lnTo>
                <a:lnTo>
                  <a:pt x="2540" y="10582"/>
                </a:lnTo>
                <a:lnTo>
                  <a:pt x="4551" y="12770"/>
                </a:lnTo>
                <a:lnTo>
                  <a:pt x="5892" y="16133"/>
                </a:lnTo>
                <a:lnTo>
                  <a:pt x="6785" y="20280"/>
                </a:lnTo>
                <a:lnTo>
                  <a:pt x="7381" y="24950"/>
                </a:lnTo>
                <a:lnTo>
                  <a:pt x="7778" y="29016"/>
                </a:lnTo>
                <a:lnTo>
                  <a:pt x="8043" y="32679"/>
                </a:lnTo>
                <a:lnTo>
                  <a:pt x="8219" y="36073"/>
                </a:lnTo>
                <a:lnTo>
                  <a:pt x="9290" y="40241"/>
                </a:lnTo>
                <a:lnTo>
                  <a:pt x="10956" y="44925"/>
                </a:lnTo>
                <a:lnTo>
                  <a:pt x="13019" y="49952"/>
                </a:lnTo>
                <a:lnTo>
                  <a:pt x="14395" y="54256"/>
                </a:lnTo>
                <a:lnTo>
                  <a:pt x="15311" y="58078"/>
                </a:lnTo>
                <a:lnTo>
                  <a:pt x="15922" y="61579"/>
                </a:lnTo>
                <a:lnTo>
                  <a:pt x="16330" y="65817"/>
                </a:lnTo>
                <a:lnTo>
                  <a:pt x="16602" y="70548"/>
                </a:lnTo>
                <a:lnTo>
                  <a:pt x="16783" y="75607"/>
                </a:lnTo>
                <a:lnTo>
                  <a:pt x="17856" y="80884"/>
                </a:lnTo>
                <a:lnTo>
                  <a:pt x="19524" y="86308"/>
                </a:lnTo>
                <a:lnTo>
                  <a:pt x="21589" y="91828"/>
                </a:lnTo>
                <a:lnTo>
                  <a:pt x="22965" y="97414"/>
                </a:lnTo>
                <a:lnTo>
                  <a:pt x="23882" y="103042"/>
                </a:lnTo>
                <a:lnTo>
                  <a:pt x="24494" y="108700"/>
                </a:lnTo>
                <a:lnTo>
                  <a:pt x="24902" y="114376"/>
                </a:lnTo>
                <a:lnTo>
                  <a:pt x="25174" y="120066"/>
                </a:lnTo>
                <a:lnTo>
                  <a:pt x="25476" y="131467"/>
                </a:lnTo>
                <a:lnTo>
                  <a:pt x="25708" y="172615"/>
                </a:lnTo>
                <a:lnTo>
                  <a:pt x="26664" y="176989"/>
                </a:lnTo>
                <a:lnTo>
                  <a:pt x="28253" y="181810"/>
                </a:lnTo>
                <a:lnTo>
                  <a:pt x="30266" y="186929"/>
                </a:lnTo>
                <a:lnTo>
                  <a:pt x="31607" y="191294"/>
                </a:lnTo>
                <a:lnTo>
                  <a:pt x="32502" y="195157"/>
                </a:lnTo>
                <a:lnTo>
                  <a:pt x="33098" y="198684"/>
                </a:lnTo>
                <a:lnTo>
                  <a:pt x="34448" y="201989"/>
                </a:lnTo>
                <a:lnTo>
                  <a:pt x="36300" y="205144"/>
                </a:lnTo>
                <a:lnTo>
                  <a:pt x="41566" y="212501"/>
                </a:lnTo>
                <a:lnTo>
                  <a:pt x="42286" y="216047"/>
                </a:lnTo>
                <a:lnTo>
                  <a:pt x="42863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4"/>
          <p:cNvSpPr/>
          <p:nvPr/>
        </p:nvSpPr>
        <p:spPr>
          <a:xfrm>
            <a:off x="4297679" y="1354455"/>
            <a:ext cx="180024" cy="25718"/>
          </a:xfrm>
          <a:custGeom>
            <a:avLst/>
            <a:gdLst/>
            <a:ahLst/>
            <a:cxnLst/>
            <a:rect l="0" t="0" r="0" b="0"/>
            <a:pathLst>
              <a:path w="180024" h="25718">
                <a:moveTo>
                  <a:pt x="0" y="25717"/>
                </a:moveTo>
                <a:lnTo>
                  <a:pt x="15601" y="25717"/>
                </a:lnTo>
                <a:lnTo>
                  <a:pt x="17068" y="24764"/>
                </a:lnTo>
                <a:lnTo>
                  <a:pt x="18999" y="23177"/>
                </a:lnTo>
                <a:lnTo>
                  <a:pt x="21239" y="21166"/>
                </a:lnTo>
                <a:lnTo>
                  <a:pt x="24637" y="19826"/>
                </a:lnTo>
                <a:lnTo>
                  <a:pt x="28807" y="18932"/>
                </a:lnTo>
                <a:lnTo>
                  <a:pt x="33493" y="18336"/>
                </a:lnTo>
                <a:lnTo>
                  <a:pt x="38521" y="17939"/>
                </a:lnTo>
                <a:lnTo>
                  <a:pt x="43778" y="17674"/>
                </a:lnTo>
                <a:lnTo>
                  <a:pt x="57739" y="17301"/>
                </a:lnTo>
                <a:lnTo>
                  <a:pt x="75541" y="17176"/>
                </a:lnTo>
                <a:lnTo>
                  <a:pt x="80841" y="16213"/>
                </a:lnTo>
                <a:lnTo>
                  <a:pt x="86279" y="14618"/>
                </a:lnTo>
                <a:lnTo>
                  <a:pt x="91810" y="12603"/>
                </a:lnTo>
                <a:lnTo>
                  <a:pt x="96449" y="11259"/>
                </a:lnTo>
                <a:lnTo>
                  <a:pt x="100495" y="10364"/>
                </a:lnTo>
                <a:lnTo>
                  <a:pt x="104144" y="9766"/>
                </a:lnTo>
                <a:lnTo>
                  <a:pt x="108482" y="9368"/>
                </a:lnTo>
                <a:lnTo>
                  <a:pt x="113279" y="9103"/>
                </a:lnTo>
                <a:lnTo>
                  <a:pt x="123689" y="8808"/>
                </a:lnTo>
                <a:lnTo>
                  <a:pt x="134666" y="8677"/>
                </a:lnTo>
                <a:lnTo>
                  <a:pt x="140260" y="7689"/>
                </a:lnTo>
                <a:lnTo>
                  <a:pt x="145894" y="6079"/>
                </a:lnTo>
                <a:lnTo>
                  <a:pt x="151556" y="4052"/>
                </a:lnTo>
                <a:lnTo>
                  <a:pt x="156282" y="2701"/>
                </a:lnTo>
                <a:lnTo>
                  <a:pt x="160386" y="1801"/>
                </a:lnTo>
                <a:lnTo>
                  <a:pt x="164074" y="1200"/>
                </a:lnTo>
                <a:lnTo>
                  <a:pt x="167486" y="800"/>
                </a:lnTo>
                <a:lnTo>
                  <a:pt x="170712" y="533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5"/>
          <p:cNvSpPr/>
          <p:nvPr/>
        </p:nvSpPr>
        <p:spPr>
          <a:xfrm>
            <a:off x="4314825" y="1431607"/>
            <a:ext cx="120016" cy="7382"/>
          </a:xfrm>
          <a:custGeom>
            <a:avLst/>
            <a:gdLst/>
            <a:ahLst/>
            <a:cxnLst/>
            <a:rect l="0" t="0" r="0" b="0"/>
            <a:pathLst>
              <a:path w="120016" h="7382">
                <a:moveTo>
                  <a:pt x="0" y="0"/>
                </a:moveTo>
                <a:lnTo>
                  <a:pt x="4550" y="0"/>
                </a:lnTo>
                <a:lnTo>
                  <a:pt x="6843" y="953"/>
                </a:lnTo>
                <a:lnTo>
                  <a:pt x="9325" y="2540"/>
                </a:lnTo>
                <a:lnTo>
                  <a:pt x="11931" y="4551"/>
                </a:lnTo>
                <a:lnTo>
                  <a:pt x="14621" y="5891"/>
                </a:lnTo>
                <a:lnTo>
                  <a:pt x="17367" y="6785"/>
                </a:lnTo>
                <a:lnTo>
                  <a:pt x="20150" y="7381"/>
                </a:lnTo>
                <a:lnTo>
                  <a:pt x="22959" y="6826"/>
                </a:lnTo>
                <a:lnTo>
                  <a:pt x="25783" y="5503"/>
                </a:lnTo>
                <a:lnTo>
                  <a:pt x="28619" y="3669"/>
                </a:lnTo>
                <a:lnTo>
                  <a:pt x="32414" y="2446"/>
                </a:lnTo>
                <a:lnTo>
                  <a:pt x="36849" y="1631"/>
                </a:lnTo>
                <a:lnTo>
                  <a:pt x="41711" y="1087"/>
                </a:lnTo>
                <a:lnTo>
                  <a:pt x="46857" y="725"/>
                </a:lnTo>
                <a:lnTo>
                  <a:pt x="52193" y="483"/>
                </a:lnTo>
                <a:lnTo>
                  <a:pt x="63202" y="215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6"/>
          <p:cNvSpPr/>
          <p:nvPr/>
        </p:nvSpPr>
        <p:spPr>
          <a:xfrm>
            <a:off x="4584470" y="1285875"/>
            <a:ext cx="243362" cy="196780"/>
          </a:xfrm>
          <a:custGeom>
            <a:avLst/>
            <a:gdLst/>
            <a:ahLst/>
            <a:cxnLst/>
            <a:rect l="0" t="0" r="0" b="0"/>
            <a:pathLst>
              <a:path w="243362" h="196780">
                <a:moveTo>
                  <a:pt x="47537" y="25717"/>
                </a:moveTo>
                <a:lnTo>
                  <a:pt x="64320" y="8934"/>
                </a:lnTo>
                <a:lnTo>
                  <a:pt x="48830" y="24424"/>
                </a:lnTo>
                <a:lnTo>
                  <a:pt x="45572" y="30222"/>
                </a:lnTo>
                <a:lnTo>
                  <a:pt x="43370" y="34435"/>
                </a:lnTo>
                <a:lnTo>
                  <a:pt x="40949" y="38197"/>
                </a:lnTo>
                <a:lnTo>
                  <a:pt x="38382" y="41657"/>
                </a:lnTo>
                <a:lnTo>
                  <a:pt x="35719" y="44916"/>
                </a:lnTo>
                <a:lnTo>
                  <a:pt x="32991" y="48041"/>
                </a:lnTo>
                <a:lnTo>
                  <a:pt x="27420" y="54054"/>
                </a:lnTo>
                <a:lnTo>
                  <a:pt x="18928" y="62794"/>
                </a:lnTo>
                <a:lnTo>
                  <a:pt x="17034" y="65675"/>
                </a:lnTo>
                <a:lnTo>
                  <a:pt x="14930" y="71416"/>
                </a:lnTo>
                <a:lnTo>
                  <a:pt x="13417" y="75233"/>
                </a:lnTo>
                <a:lnTo>
                  <a:pt x="11455" y="79683"/>
                </a:lnTo>
                <a:lnTo>
                  <a:pt x="9194" y="84554"/>
                </a:lnTo>
                <a:lnTo>
                  <a:pt x="7688" y="88754"/>
                </a:lnTo>
                <a:lnTo>
                  <a:pt x="6684" y="92507"/>
                </a:lnTo>
                <a:lnTo>
                  <a:pt x="6014" y="95961"/>
                </a:lnTo>
                <a:lnTo>
                  <a:pt x="4615" y="100169"/>
                </a:lnTo>
                <a:lnTo>
                  <a:pt x="2730" y="104879"/>
                </a:lnTo>
                <a:lnTo>
                  <a:pt x="521" y="109924"/>
                </a:lnTo>
                <a:lnTo>
                  <a:pt x="0" y="114240"/>
                </a:lnTo>
                <a:lnTo>
                  <a:pt x="606" y="118070"/>
                </a:lnTo>
                <a:lnTo>
                  <a:pt x="1962" y="121576"/>
                </a:lnTo>
                <a:lnTo>
                  <a:pt x="2866" y="124865"/>
                </a:lnTo>
                <a:lnTo>
                  <a:pt x="3469" y="128011"/>
                </a:lnTo>
                <a:lnTo>
                  <a:pt x="3871" y="131060"/>
                </a:lnTo>
                <a:lnTo>
                  <a:pt x="4139" y="134999"/>
                </a:lnTo>
                <a:lnTo>
                  <a:pt x="4317" y="139529"/>
                </a:lnTo>
                <a:lnTo>
                  <a:pt x="4436" y="144454"/>
                </a:lnTo>
                <a:lnTo>
                  <a:pt x="5468" y="148690"/>
                </a:lnTo>
                <a:lnTo>
                  <a:pt x="7109" y="152467"/>
                </a:lnTo>
                <a:lnTo>
                  <a:pt x="9155" y="155937"/>
                </a:lnTo>
                <a:lnTo>
                  <a:pt x="11471" y="159203"/>
                </a:lnTo>
                <a:lnTo>
                  <a:pt x="13969" y="162333"/>
                </a:lnTo>
                <a:lnTo>
                  <a:pt x="19282" y="168350"/>
                </a:lnTo>
                <a:lnTo>
                  <a:pt x="24819" y="174199"/>
                </a:lnTo>
                <a:lnTo>
                  <a:pt x="27629" y="176140"/>
                </a:lnTo>
                <a:lnTo>
                  <a:pt x="33292" y="178297"/>
                </a:lnTo>
                <a:lnTo>
                  <a:pt x="37088" y="179824"/>
                </a:lnTo>
                <a:lnTo>
                  <a:pt x="41523" y="181795"/>
                </a:lnTo>
                <a:lnTo>
                  <a:pt x="46385" y="184062"/>
                </a:lnTo>
                <a:lnTo>
                  <a:pt x="51532" y="185573"/>
                </a:lnTo>
                <a:lnTo>
                  <a:pt x="56868" y="186580"/>
                </a:lnTo>
                <a:lnTo>
                  <a:pt x="62330" y="187252"/>
                </a:lnTo>
                <a:lnTo>
                  <a:pt x="66924" y="188652"/>
                </a:lnTo>
                <a:lnTo>
                  <a:pt x="70939" y="190538"/>
                </a:lnTo>
                <a:lnTo>
                  <a:pt x="74568" y="192748"/>
                </a:lnTo>
                <a:lnTo>
                  <a:pt x="78893" y="194221"/>
                </a:lnTo>
                <a:lnTo>
                  <a:pt x="83681" y="195203"/>
                </a:lnTo>
                <a:lnTo>
                  <a:pt x="88778" y="195858"/>
                </a:lnTo>
                <a:lnTo>
                  <a:pt x="94081" y="196294"/>
                </a:lnTo>
                <a:lnTo>
                  <a:pt x="99522" y="196585"/>
                </a:lnTo>
                <a:lnTo>
                  <a:pt x="105053" y="196779"/>
                </a:lnTo>
                <a:lnTo>
                  <a:pt x="109694" y="195956"/>
                </a:lnTo>
                <a:lnTo>
                  <a:pt x="113740" y="194455"/>
                </a:lnTo>
                <a:lnTo>
                  <a:pt x="117390" y="192501"/>
                </a:lnTo>
                <a:lnTo>
                  <a:pt x="122680" y="191199"/>
                </a:lnTo>
                <a:lnTo>
                  <a:pt x="129065" y="190331"/>
                </a:lnTo>
                <a:lnTo>
                  <a:pt x="136179" y="189752"/>
                </a:lnTo>
                <a:lnTo>
                  <a:pt x="142827" y="188414"/>
                </a:lnTo>
                <a:lnTo>
                  <a:pt x="149163" y="186569"/>
                </a:lnTo>
                <a:lnTo>
                  <a:pt x="155293" y="184387"/>
                </a:lnTo>
                <a:lnTo>
                  <a:pt x="160332" y="182932"/>
                </a:lnTo>
                <a:lnTo>
                  <a:pt x="164643" y="181962"/>
                </a:lnTo>
                <a:lnTo>
                  <a:pt x="168470" y="181315"/>
                </a:lnTo>
                <a:lnTo>
                  <a:pt x="172927" y="179932"/>
                </a:lnTo>
                <a:lnTo>
                  <a:pt x="177803" y="178057"/>
                </a:lnTo>
                <a:lnTo>
                  <a:pt x="182958" y="175854"/>
                </a:lnTo>
                <a:lnTo>
                  <a:pt x="193767" y="170867"/>
                </a:lnTo>
                <a:lnTo>
                  <a:pt x="199316" y="168204"/>
                </a:lnTo>
                <a:lnTo>
                  <a:pt x="203968" y="164523"/>
                </a:lnTo>
                <a:lnTo>
                  <a:pt x="208022" y="160165"/>
                </a:lnTo>
                <a:lnTo>
                  <a:pt x="211677" y="155354"/>
                </a:lnTo>
                <a:lnTo>
                  <a:pt x="215066" y="151194"/>
                </a:lnTo>
                <a:lnTo>
                  <a:pt x="218278" y="147468"/>
                </a:lnTo>
                <a:lnTo>
                  <a:pt x="221372" y="144032"/>
                </a:lnTo>
                <a:lnTo>
                  <a:pt x="227350" y="137674"/>
                </a:lnTo>
                <a:lnTo>
                  <a:pt x="230277" y="134645"/>
                </a:lnTo>
                <a:lnTo>
                  <a:pt x="232229" y="131673"/>
                </a:lnTo>
                <a:lnTo>
                  <a:pt x="234397" y="125831"/>
                </a:lnTo>
                <a:lnTo>
                  <a:pt x="235928" y="121987"/>
                </a:lnTo>
                <a:lnTo>
                  <a:pt x="237901" y="117520"/>
                </a:lnTo>
                <a:lnTo>
                  <a:pt x="240169" y="112636"/>
                </a:lnTo>
                <a:lnTo>
                  <a:pt x="241681" y="108428"/>
                </a:lnTo>
                <a:lnTo>
                  <a:pt x="242689" y="104670"/>
                </a:lnTo>
                <a:lnTo>
                  <a:pt x="243361" y="101213"/>
                </a:lnTo>
                <a:lnTo>
                  <a:pt x="242856" y="97002"/>
                </a:lnTo>
                <a:lnTo>
                  <a:pt x="241567" y="92291"/>
                </a:lnTo>
                <a:lnTo>
                  <a:pt x="239756" y="87244"/>
                </a:lnTo>
                <a:lnTo>
                  <a:pt x="237595" y="82928"/>
                </a:lnTo>
                <a:lnTo>
                  <a:pt x="235203" y="79097"/>
                </a:lnTo>
                <a:lnTo>
                  <a:pt x="232655" y="75592"/>
                </a:lnTo>
                <a:lnTo>
                  <a:pt x="230004" y="71349"/>
                </a:lnTo>
                <a:lnTo>
                  <a:pt x="227284" y="66616"/>
                </a:lnTo>
                <a:lnTo>
                  <a:pt x="224519" y="61556"/>
                </a:lnTo>
                <a:lnTo>
                  <a:pt x="220770" y="57229"/>
                </a:lnTo>
                <a:lnTo>
                  <a:pt x="216366" y="53393"/>
                </a:lnTo>
                <a:lnTo>
                  <a:pt x="211524" y="49883"/>
                </a:lnTo>
                <a:lnTo>
                  <a:pt x="206392" y="46590"/>
                </a:lnTo>
                <a:lnTo>
                  <a:pt x="201066" y="43442"/>
                </a:lnTo>
                <a:lnTo>
                  <a:pt x="195609" y="40391"/>
                </a:lnTo>
                <a:lnTo>
                  <a:pt x="184467" y="34461"/>
                </a:lnTo>
                <a:lnTo>
                  <a:pt x="127543" y="5718"/>
                </a:lnTo>
                <a:lnTo>
                  <a:pt x="121829" y="3812"/>
                </a:lnTo>
                <a:lnTo>
                  <a:pt x="116115" y="2541"/>
                </a:lnTo>
                <a:lnTo>
                  <a:pt x="110401" y="1694"/>
                </a:lnTo>
                <a:lnTo>
                  <a:pt x="103734" y="1129"/>
                </a:lnTo>
                <a:lnTo>
                  <a:pt x="96432" y="753"/>
                </a:lnTo>
                <a:lnTo>
                  <a:pt x="77582" y="223"/>
                </a:lnTo>
                <a:lnTo>
                  <a:pt x="56489" y="19"/>
                </a:lnTo>
                <a:lnTo>
                  <a:pt x="475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7"/>
          <p:cNvSpPr/>
          <p:nvPr/>
        </p:nvSpPr>
        <p:spPr>
          <a:xfrm>
            <a:off x="3851909" y="1568767"/>
            <a:ext cx="159244" cy="162879"/>
          </a:xfrm>
          <a:custGeom>
            <a:avLst/>
            <a:gdLst/>
            <a:ahLst/>
            <a:cxnLst/>
            <a:rect l="0" t="0" r="0" b="0"/>
            <a:pathLst>
              <a:path w="159244" h="162879">
                <a:moveTo>
                  <a:pt x="0" y="0"/>
                </a:moveTo>
                <a:lnTo>
                  <a:pt x="27305" y="4551"/>
                </a:lnTo>
                <a:lnTo>
                  <a:pt x="38206" y="5891"/>
                </a:lnTo>
                <a:lnTo>
                  <a:pt x="48331" y="6785"/>
                </a:lnTo>
                <a:lnTo>
                  <a:pt x="71460" y="8219"/>
                </a:lnTo>
                <a:lnTo>
                  <a:pt x="76215" y="9290"/>
                </a:lnTo>
                <a:lnTo>
                  <a:pt x="82243" y="10956"/>
                </a:lnTo>
                <a:lnTo>
                  <a:pt x="98795" y="15922"/>
                </a:lnTo>
                <a:lnTo>
                  <a:pt x="103599" y="19142"/>
                </a:lnTo>
                <a:lnTo>
                  <a:pt x="109894" y="24419"/>
                </a:lnTo>
                <a:lnTo>
                  <a:pt x="113295" y="27680"/>
                </a:lnTo>
                <a:lnTo>
                  <a:pt x="115535" y="29883"/>
                </a:lnTo>
                <a:lnTo>
                  <a:pt x="117028" y="32305"/>
                </a:lnTo>
                <a:lnTo>
                  <a:pt x="118024" y="34872"/>
                </a:lnTo>
                <a:lnTo>
                  <a:pt x="119622" y="41284"/>
                </a:lnTo>
                <a:lnTo>
                  <a:pt x="119841" y="44701"/>
                </a:lnTo>
                <a:lnTo>
                  <a:pt x="119938" y="49395"/>
                </a:lnTo>
                <a:lnTo>
                  <a:pt x="120005" y="62973"/>
                </a:lnTo>
                <a:lnTo>
                  <a:pt x="120961" y="65794"/>
                </a:lnTo>
                <a:lnTo>
                  <a:pt x="122551" y="68628"/>
                </a:lnTo>
                <a:lnTo>
                  <a:pt x="124563" y="71469"/>
                </a:lnTo>
                <a:lnTo>
                  <a:pt x="125905" y="74316"/>
                </a:lnTo>
                <a:lnTo>
                  <a:pt x="126800" y="77167"/>
                </a:lnTo>
                <a:lnTo>
                  <a:pt x="127396" y="80019"/>
                </a:lnTo>
                <a:lnTo>
                  <a:pt x="127793" y="82874"/>
                </a:lnTo>
                <a:lnTo>
                  <a:pt x="128058" y="85729"/>
                </a:lnTo>
                <a:lnTo>
                  <a:pt x="128235" y="88585"/>
                </a:lnTo>
                <a:lnTo>
                  <a:pt x="129305" y="91442"/>
                </a:lnTo>
                <a:lnTo>
                  <a:pt x="130971" y="94299"/>
                </a:lnTo>
                <a:lnTo>
                  <a:pt x="133034" y="97156"/>
                </a:lnTo>
                <a:lnTo>
                  <a:pt x="134410" y="100013"/>
                </a:lnTo>
                <a:lnTo>
                  <a:pt x="135327" y="102870"/>
                </a:lnTo>
                <a:lnTo>
                  <a:pt x="135938" y="105728"/>
                </a:lnTo>
                <a:lnTo>
                  <a:pt x="136345" y="108585"/>
                </a:lnTo>
                <a:lnTo>
                  <a:pt x="136617" y="111443"/>
                </a:lnTo>
                <a:lnTo>
                  <a:pt x="137053" y="118322"/>
                </a:lnTo>
                <a:lnTo>
                  <a:pt x="139653" y="121803"/>
                </a:lnTo>
                <a:lnTo>
                  <a:pt x="141680" y="124064"/>
                </a:lnTo>
                <a:lnTo>
                  <a:pt x="143030" y="126524"/>
                </a:lnTo>
                <a:lnTo>
                  <a:pt x="143931" y="129117"/>
                </a:lnTo>
                <a:lnTo>
                  <a:pt x="145377" y="135571"/>
                </a:lnTo>
                <a:lnTo>
                  <a:pt x="145575" y="138994"/>
                </a:lnTo>
                <a:lnTo>
                  <a:pt x="145702" y="144401"/>
                </a:lnTo>
                <a:lnTo>
                  <a:pt x="145730" y="152997"/>
                </a:lnTo>
                <a:lnTo>
                  <a:pt x="146684" y="153433"/>
                </a:lnTo>
                <a:lnTo>
                  <a:pt x="150283" y="153917"/>
                </a:lnTo>
                <a:lnTo>
                  <a:pt x="151624" y="154999"/>
                </a:lnTo>
                <a:lnTo>
                  <a:pt x="152518" y="156673"/>
                </a:lnTo>
                <a:lnTo>
                  <a:pt x="154292" y="162830"/>
                </a:lnTo>
                <a:lnTo>
                  <a:pt x="154296" y="162846"/>
                </a:lnTo>
                <a:lnTo>
                  <a:pt x="159243" y="162871"/>
                </a:lnTo>
                <a:lnTo>
                  <a:pt x="154306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8"/>
          <p:cNvSpPr/>
          <p:nvPr/>
        </p:nvSpPr>
        <p:spPr>
          <a:xfrm>
            <a:off x="3877627" y="1637347"/>
            <a:ext cx="154306" cy="25718"/>
          </a:xfrm>
          <a:custGeom>
            <a:avLst/>
            <a:gdLst/>
            <a:ahLst/>
            <a:cxnLst/>
            <a:rect l="0" t="0" r="0" b="0"/>
            <a:pathLst>
              <a:path w="154306" h="25718">
                <a:moveTo>
                  <a:pt x="0" y="25717"/>
                </a:moveTo>
                <a:lnTo>
                  <a:pt x="11932" y="25717"/>
                </a:lnTo>
                <a:lnTo>
                  <a:pt x="13670" y="24765"/>
                </a:lnTo>
                <a:lnTo>
                  <a:pt x="14828" y="23178"/>
                </a:lnTo>
                <a:lnTo>
                  <a:pt x="15600" y="21167"/>
                </a:lnTo>
                <a:lnTo>
                  <a:pt x="18020" y="19826"/>
                </a:lnTo>
                <a:lnTo>
                  <a:pt x="21538" y="18932"/>
                </a:lnTo>
                <a:lnTo>
                  <a:pt x="25789" y="18337"/>
                </a:lnTo>
                <a:lnTo>
                  <a:pt x="30528" y="16987"/>
                </a:lnTo>
                <a:lnTo>
                  <a:pt x="35592" y="15135"/>
                </a:lnTo>
                <a:lnTo>
                  <a:pt x="40872" y="12947"/>
                </a:lnTo>
                <a:lnTo>
                  <a:pt x="46298" y="11489"/>
                </a:lnTo>
                <a:lnTo>
                  <a:pt x="51821" y="10517"/>
                </a:lnTo>
                <a:lnTo>
                  <a:pt x="57407" y="9869"/>
                </a:lnTo>
                <a:lnTo>
                  <a:pt x="63988" y="9437"/>
                </a:lnTo>
                <a:lnTo>
                  <a:pt x="71234" y="9149"/>
                </a:lnTo>
                <a:lnTo>
                  <a:pt x="92544" y="8743"/>
                </a:lnTo>
                <a:lnTo>
                  <a:pt x="129649" y="8583"/>
                </a:lnTo>
                <a:lnTo>
                  <a:pt x="134058" y="7627"/>
                </a:lnTo>
                <a:lnTo>
                  <a:pt x="138902" y="6037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9"/>
          <p:cNvSpPr/>
          <p:nvPr/>
        </p:nvSpPr>
        <p:spPr>
          <a:xfrm>
            <a:off x="4126583" y="1551622"/>
            <a:ext cx="85372" cy="162879"/>
          </a:xfrm>
          <a:custGeom>
            <a:avLst/>
            <a:gdLst/>
            <a:ahLst/>
            <a:cxnLst/>
            <a:rect l="0" t="0" r="0" b="0"/>
            <a:pathLst>
              <a:path w="85372" h="162879">
                <a:moveTo>
                  <a:pt x="8219" y="0"/>
                </a:moveTo>
                <a:lnTo>
                  <a:pt x="0" y="0"/>
                </a:lnTo>
                <a:lnTo>
                  <a:pt x="7875" y="0"/>
                </a:lnTo>
                <a:lnTo>
                  <a:pt x="8942" y="953"/>
                </a:lnTo>
                <a:lnTo>
                  <a:pt x="12668" y="4551"/>
                </a:lnTo>
                <a:lnTo>
                  <a:pt x="14042" y="6844"/>
                </a:lnTo>
                <a:lnTo>
                  <a:pt x="15570" y="11932"/>
                </a:lnTo>
                <a:lnTo>
                  <a:pt x="15977" y="14622"/>
                </a:lnTo>
                <a:lnTo>
                  <a:pt x="16249" y="17368"/>
                </a:lnTo>
                <a:lnTo>
                  <a:pt x="16430" y="20151"/>
                </a:lnTo>
                <a:lnTo>
                  <a:pt x="17503" y="23912"/>
                </a:lnTo>
                <a:lnTo>
                  <a:pt x="19170" y="28324"/>
                </a:lnTo>
                <a:lnTo>
                  <a:pt x="21235" y="33170"/>
                </a:lnTo>
                <a:lnTo>
                  <a:pt x="23564" y="37353"/>
                </a:lnTo>
                <a:lnTo>
                  <a:pt x="26069" y="41095"/>
                </a:lnTo>
                <a:lnTo>
                  <a:pt x="28692" y="44542"/>
                </a:lnTo>
                <a:lnTo>
                  <a:pt x="31393" y="48744"/>
                </a:lnTo>
                <a:lnTo>
                  <a:pt x="34145" y="53451"/>
                </a:lnTo>
                <a:lnTo>
                  <a:pt x="36933" y="58494"/>
                </a:lnTo>
                <a:lnTo>
                  <a:pt x="38792" y="62809"/>
                </a:lnTo>
                <a:lnTo>
                  <a:pt x="40031" y="66637"/>
                </a:lnTo>
                <a:lnTo>
                  <a:pt x="40857" y="70142"/>
                </a:lnTo>
                <a:lnTo>
                  <a:pt x="42360" y="73432"/>
                </a:lnTo>
                <a:lnTo>
                  <a:pt x="44315" y="76577"/>
                </a:lnTo>
                <a:lnTo>
                  <a:pt x="46570" y="79626"/>
                </a:lnTo>
                <a:lnTo>
                  <a:pt x="49027" y="83564"/>
                </a:lnTo>
                <a:lnTo>
                  <a:pt x="51617" y="88095"/>
                </a:lnTo>
                <a:lnTo>
                  <a:pt x="54296" y="93020"/>
                </a:lnTo>
                <a:lnTo>
                  <a:pt x="56082" y="97256"/>
                </a:lnTo>
                <a:lnTo>
                  <a:pt x="57273" y="101032"/>
                </a:lnTo>
                <a:lnTo>
                  <a:pt x="58067" y="104502"/>
                </a:lnTo>
                <a:lnTo>
                  <a:pt x="58596" y="107768"/>
                </a:lnTo>
                <a:lnTo>
                  <a:pt x="58949" y="110898"/>
                </a:lnTo>
                <a:lnTo>
                  <a:pt x="59183" y="113937"/>
                </a:lnTo>
                <a:lnTo>
                  <a:pt x="60293" y="116916"/>
                </a:lnTo>
                <a:lnTo>
                  <a:pt x="61985" y="119854"/>
                </a:lnTo>
                <a:lnTo>
                  <a:pt x="64065" y="122765"/>
                </a:lnTo>
                <a:lnTo>
                  <a:pt x="65452" y="125658"/>
                </a:lnTo>
                <a:lnTo>
                  <a:pt x="66377" y="128540"/>
                </a:lnTo>
                <a:lnTo>
                  <a:pt x="66994" y="131413"/>
                </a:lnTo>
                <a:lnTo>
                  <a:pt x="68357" y="134281"/>
                </a:lnTo>
                <a:lnTo>
                  <a:pt x="70218" y="137146"/>
                </a:lnTo>
                <a:lnTo>
                  <a:pt x="72412" y="140008"/>
                </a:lnTo>
                <a:lnTo>
                  <a:pt x="73874" y="142869"/>
                </a:lnTo>
                <a:lnTo>
                  <a:pt x="74850" y="145728"/>
                </a:lnTo>
                <a:lnTo>
                  <a:pt x="75499" y="148587"/>
                </a:lnTo>
                <a:lnTo>
                  <a:pt x="76885" y="150493"/>
                </a:lnTo>
                <a:lnTo>
                  <a:pt x="78762" y="151764"/>
                </a:lnTo>
                <a:lnTo>
                  <a:pt x="80965" y="152611"/>
                </a:lnTo>
                <a:lnTo>
                  <a:pt x="82434" y="154128"/>
                </a:lnTo>
                <a:lnTo>
                  <a:pt x="83413" y="156092"/>
                </a:lnTo>
                <a:lnTo>
                  <a:pt x="85371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0"/>
          <p:cNvSpPr/>
          <p:nvPr/>
        </p:nvSpPr>
        <p:spPr>
          <a:xfrm>
            <a:off x="4520565" y="1632408"/>
            <a:ext cx="162878" cy="13513"/>
          </a:xfrm>
          <a:custGeom>
            <a:avLst/>
            <a:gdLst/>
            <a:ahLst/>
            <a:cxnLst/>
            <a:rect l="0" t="0" r="0" b="0"/>
            <a:pathLst>
              <a:path w="162878" h="13513">
                <a:moveTo>
                  <a:pt x="0" y="4939"/>
                </a:moveTo>
                <a:lnTo>
                  <a:pt x="17569" y="4939"/>
                </a:lnTo>
                <a:lnTo>
                  <a:pt x="22190" y="3987"/>
                </a:lnTo>
                <a:lnTo>
                  <a:pt x="27176" y="2399"/>
                </a:lnTo>
                <a:lnTo>
                  <a:pt x="32404" y="388"/>
                </a:lnTo>
                <a:lnTo>
                  <a:pt x="37795" y="0"/>
                </a:lnTo>
                <a:lnTo>
                  <a:pt x="43294" y="694"/>
                </a:lnTo>
                <a:lnTo>
                  <a:pt x="48865" y="2109"/>
                </a:lnTo>
                <a:lnTo>
                  <a:pt x="54484" y="3052"/>
                </a:lnTo>
                <a:lnTo>
                  <a:pt x="60135" y="3681"/>
                </a:lnTo>
                <a:lnTo>
                  <a:pt x="65807" y="4101"/>
                </a:lnTo>
                <a:lnTo>
                  <a:pt x="71494" y="4380"/>
                </a:lnTo>
                <a:lnTo>
                  <a:pt x="82892" y="4691"/>
                </a:lnTo>
                <a:lnTo>
                  <a:pt x="117159" y="4917"/>
                </a:lnTo>
                <a:lnTo>
                  <a:pt x="121921" y="5877"/>
                </a:lnTo>
                <a:lnTo>
                  <a:pt x="126048" y="7469"/>
                </a:lnTo>
                <a:lnTo>
                  <a:pt x="129752" y="9483"/>
                </a:lnTo>
                <a:lnTo>
                  <a:pt x="134126" y="10826"/>
                </a:lnTo>
                <a:lnTo>
                  <a:pt x="138947" y="11721"/>
                </a:lnTo>
                <a:lnTo>
                  <a:pt x="144066" y="12318"/>
                </a:lnTo>
                <a:lnTo>
                  <a:pt x="148432" y="12716"/>
                </a:lnTo>
                <a:lnTo>
                  <a:pt x="152294" y="12981"/>
                </a:lnTo>
                <a:lnTo>
                  <a:pt x="162877" y="135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1"/>
          <p:cNvSpPr/>
          <p:nvPr/>
        </p:nvSpPr>
        <p:spPr>
          <a:xfrm>
            <a:off x="4563427" y="1577340"/>
            <a:ext cx="25719" cy="188596"/>
          </a:xfrm>
          <a:custGeom>
            <a:avLst/>
            <a:gdLst/>
            <a:ahLst/>
            <a:cxnLst/>
            <a:rect l="0" t="0" r="0" b="0"/>
            <a:pathLst>
              <a:path w="25719" h="188596">
                <a:moveTo>
                  <a:pt x="0" y="0"/>
                </a:moveTo>
                <a:lnTo>
                  <a:pt x="0" y="134303"/>
                </a:lnTo>
                <a:lnTo>
                  <a:pt x="953" y="140018"/>
                </a:lnTo>
                <a:lnTo>
                  <a:pt x="2540" y="145733"/>
                </a:lnTo>
                <a:lnTo>
                  <a:pt x="4551" y="151447"/>
                </a:lnTo>
                <a:lnTo>
                  <a:pt x="5892" y="156210"/>
                </a:lnTo>
                <a:lnTo>
                  <a:pt x="6785" y="160337"/>
                </a:lnTo>
                <a:lnTo>
                  <a:pt x="7381" y="164041"/>
                </a:lnTo>
                <a:lnTo>
                  <a:pt x="8731" y="167463"/>
                </a:lnTo>
                <a:lnTo>
                  <a:pt x="10583" y="170697"/>
                </a:lnTo>
                <a:lnTo>
                  <a:pt x="12770" y="173805"/>
                </a:lnTo>
                <a:lnTo>
                  <a:pt x="14228" y="176830"/>
                </a:lnTo>
                <a:lnTo>
                  <a:pt x="15201" y="179799"/>
                </a:lnTo>
                <a:lnTo>
                  <a:pt x="15849" y="182731"/>
                </a:lnTo>
                <a:lnTo>
                  <a:pt x="17233" y="184685"/>
                </a:lnTo>
                <a:lnTo>
                  <a:pt x="19109" y="185988"/>
                </a:lnTo>
                <a:lnTo>
                  <a:pt x="25718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2"/>
          <p:cNvSpPr/>
          <p:nvPr/>
        </p:nvSpPr>
        <p:spPr>
          <a:xfrm>
            <a:off x="4794884" y="1517332"/>
            <a:ext cx="77154" cy="222886"/>
          </a:xfrm>
          <a:custGeom>
            <a:avLst/>
            <a:gdLst/>
            <a:ahLst/>
            <a:cxnLst/>
            <a:rect l="0" t="0" r="0" b="0"/>
            <a:pathLst>
              <a:path w="77154" h="222886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1" y="8043"/>
                </a:lnTo>
                <a:lnTo>
                  <a:pt x="4552" y="8219"/>
                </a:lnTo>
                <a:lnTo>
                  <a:pt x="6844" y="10242"/>
                </a:lnTo>
                <a:lnTo>
                  <a:pt x="9325" y="13496"/>
                </a:lnTo>
                <a:lnTo>
                  <a:pt x="11932" y="17570"/>
                </a:lnTo>
                <a:lnTo>
                  <a:pt x="13670" y="21238"/>
                </a:lnTo>
                <a:lnTo>
                  <a:pt x="15601" y="27854"/>
                </a:lnTo>
                <a:lnTo>
                  <a:pt x="17068" y="30952"/>
                </a:lnTo>
                <a:lnTo>
                  <a:pt x="18999" y="33970"/>
                </a:lnTo>
                <a:lnTo>
                  <a:pt x="21239" y="36934"/>
                </a:lnTo>
                <a:lnTo>
                  <a:pt x="23684" y="40815"/>
                </a:lnTo>
                <a:lnTo>
                  <a:pt x="26267" y="45308"/>
                </a:lnTo>
                <a:lnTo>
                  <a:pt x="28942" y="50208"/>
                </a:lnTo>
                <a:lnTo>
                  <a:pt x="30725" y="55379"/>
                </a:lnTo>
                <a:lnTo>
                  <a:pt x="31914" y="60732"/>
                </a:lnTo>
                <a:lnTo>
                  <a:pt x="32706" y="66206"/>
                </a:lnTo>
                <a:lnTo>
                  <a:pt x="33234" y="72712"/>
                </a:lnTo>
                <a:lnTo>
                  <a:pt x="33586" y="79907"/>
                </a:lnTo>
                <a:lnTo>
                  <a:pt x="33821" y="87561"/>
                </a:lnTo>
                <a:lnTo>
                  <a:pt x="34930" y="94569"/>
                </a:lnTo>
                <a:lnTo>
                  <a:pt x="36622" y="101146"/>
                </a:lnTo>
                <a:lnTo>
                  <a:pt x="38702" y="107436"/>
                </a:lnTo>
                <a:lnTo>
                  <a:pt x="41042" y="113534"/>
                </a:lnTo>
                <a:lnTo>
                  <a:pt x="43554" y="119504"/>
                </a:lnTo>
                <a:lnTo>
                  <a:pt x="46181" y="125390"/>
                </a:lnTo>
                <a:lnTo>
                  <a:pt x="47932" y="131218"/>
                </a:lnTo>
                <a:lnTo>
                  <a:pt x="49100" y="137009"/>
                </a:lnTo>
                <a:lnTo>
                  <a:pt x="49879" y="142774"/>
                </a:lnTo>
                <a:lnTo>
                  <a:pt x="51350" y="148523"/>
                </a:lnTo>
                <a:lnTo>
                  <a:pt x="53284" y="154260"/>
                </a:lnTo>
                <a:lnTo>
                  <a:pt x="55525" y="159990"/>
                </a:lnTo>
                <a:lnTo>
                  <a:pt x="57019" y="164763"/>
                </a:lnTo>
                <a:lnTo>
                  <a:pt x="58015" y="168897"/>
                </a:lnTo>
                <a:lnTo>
                  <a:pt x="58679" y="172605"/>
                </a:lnTo>
                <a:lnTo>
                  <a:pt x="60075" y="176983"/>
                </a:lnTo>
                <a:lnTo>
                  <a:pt x="61957" y="181806"/>
                </a:lnTo>
                <a:lnTo>
                  <a:pt x="64165" y="186927"/>
                </a:lnTo>
                <a:lnTo>
                  <a:pt x="65637" y="191293"/>
                </a:lnTo>
                <a:lnTo>
                  <a:pt x="66618" y="195156"/>
                </a:lnTo>
                <a:lnTo>
                  <a:pt x="67708" y="201989"/>
                </a:lnTo>
                <a:lnTo>
                  <a:pt x="68193" y="208200"/>
                </a:lnTo>
                <a:lnTo>
                  <a:pt x="68466" y="212501"/>
                </a:lnTo>
                <a:lnTo>
                  <a:pt x="69456" y="214058"/>
                </a:lnTo>
                <a:lnTo>
                  <a:pt x="71069" y="216048"/>
                </a:lnTo>
                <a:lnTo>
                  <a:pt x="77153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3"/>
          <p:cNvSpPr/>
          <p:nvPr/>
        </p:nvSpPr>
        <p:spPr>
          <a:xfrm>
            <a:off x="3620452" y="1851663"/>
            <a:ext cx="222886" cy="162875"/>
          </a:xfrm>
          <a:custGeom>
            <a:avLst/>
            <a:gdLst/>
            <a:ahLst/>
            <a:cxnLst/>
            <a:rect l="0" t="0" r="0" b="0"/>
            <a:pathLst>
              <a:path w="222886" h="162875">
                <a:moveTo>
                  <a:pt x="0" y="42859"/>
                </a:moveTo>
                <a:lnTo>
                  <a:pt x="0" y="30089"/>
                </a:lnTo>
                <a:lnTo>
                  <a:pt x="953" y="28631"/>
                </a:lnTo>
                <a:lnTo>
                  <a:pt x="2540" y="27658"/>
                </a:lnTo>
                <a:lnTo>
                  <a:pt x="4551" y="27010"/>
                </a:lnTo>
                <a:lnTo>
                  <a:pt x="5891" y="25626"/>
                </a:lnTo>
                <a:lnTo>
                  <a:pt x="6785" y="23750"/>
                </a:lnTo>
                <a:lnTo>
                  <a:pt x="7381" y="21547"/>
                </a:lnTo>
                <a:lnTo>
                  <a:pt x="9683" y="19126"/>
                </a:lnTo>
                <a:lnTo>
                  <a:pt x="13123" y="16560"/>
                </a:lnTo>
                <a:lnTo>
                  <a:pt x="17321" y="13896"/>
                </a:lnTo>
                <a:lnTo>
                  <a:pt x="22025" y="11168"/>
                </a:lnTo>
                <a:lnTo>
                  <a:pt x="32332" y="5597"/>
                </a:lnTo>
                <a:lnTo>
                  <a:pt x="36794" y="3730"/>
                </a:lnTo>
                <a:lnTo>
                  <a:pt x="40722" y="2486"/>
                </a:lnTo>
                <a:lnTo>
                  <a:pt x="44293" y="1656"/>
                </a:lnTo>
                <a:lnTo>
                  <a:pt x="49532" y="1103"/>
                </a:lnTo>
                <a:lnTo>
                  <a:pt x="55881" y="734"/>
                </a:lnTo>
                <a:lnTo>
                  <a:pt x="69603" y="324"/>
                </a:lnTo>
                <a:lnTo>
                  <a:pt x="99675" y="25"/>
                </a:lnTo>
                <a:lnTo>
                  <a:pt x="121511" y="0"/>
                </a:lnTo>
                <a:lnTo>
                  <a:pt x="124822" y="952"/>
                </a:lnTo>
                <a:lnTo>
                  <a:pt x="131041" y="4549"/>
                </a:lnTo>
                <a:lnTo>
                  <a:pt x="134986" y="6841"/>
                </a:lnTo>
                <a:lnTo>
                  <a:pt x="144449" y="11929"/>
                </a:lnTo>
                <a:lnTo>
                  <a:pt x="148686" y="14619"/>
                </a:lnTo>
                <a:lnTo>
                  <a:pt x="152465" y="17365"/>
                </a:lnTo>
                <a:lnTo>
                  <a:pt x="155936" y="20148"/>
                </a:lnTo>
                <a:lnTo>
                  <a:pt x="158249" y="22956"/>
                </a:lnTo>
                <a:lnTo>
                  <a:pt x="159792" y="25780"/>
                </a:lnTo>
                <a:lnTo>
                  <a:pt x="160821" y="28616"/>
                </a:lnTo>
                <a:lnTo>
                  <a:pt x="162459" y="32411"/>
                </a:lnTo>
                <a:lnTo>
                  <a:pt x="166819" y="41708"/>
                </a:lnTo>
                <a:lnTo>
                  <a:pt x="168362" y="45902"/>
                </a:lnTo>
                <a:lnTo>
                  <a:pt x="169392" y="49650"/>
                </a:lnTo>
                <a:lnTo>
                  <a:pt x="170078" y="53101"/>
                </a:lnTo>
                <a:lnTo>
                  <a:pt x="170535" y="56355"/>
                </a:lnTo>
                <a:lnTo>
                  <a:pt x="170841" y="59476"/>
                </a:lnTo>
                <a:lnTo>
                  <a:pt x="171044" y="62510"/>
                </a:lnTo>
                <a:lnTo>
                  <a:pt x="171179" y="65484"/>
                </a:lnTo>
                <a:lnTo>
                  <a:pt x="171330" y="71330"/>
                </a:lnTo>
                <a:lnTo>
                  <a:pt x="170417" y="74222"/>
                </a:lnTo>
                <a:lnTo>
                  <a:pt x="168857" y="77103"/>
                </a:lnTo>
                <a:lnTo>
                  <a:pt x="166863" y="79976"/>
                </a:lnTo>
                <a:lnTo>
                  <a:pt x="164583" y="83796"/>
                </a:lnTo>
                <a:lnTo>
                  <a:pt x="162109" y="88248"/>
                </a:lnTo>
                <a:lnTo>
                  <a:pt x="159508" y="93121"/>
                </a:lnTo>
                <a:lnTo>
                  <a:pt x="156821" y="97322"/>
                </a:lnTo>
                <a:lnTo>
                  <a:pt x="154077" y="101075"/>
                </a:lnTo>
                <a:lnTo>
                  <a:pt x="151296" y="104530"/>
                </a:lnTo>
                <a:lnTo>
                  <a:pt x="148489" y="107785"/>
                </a:lnTo>
                <a:lnTo>
                  <a:pt x="145665" y="110908"/>
                </a:lnTo>
                <a:lnTo>
                  <a:pt x="139987" y="116918"/>
                </a:lnTo>
                <a:lnTo>
                  <a:pt x="134289" y="122764"/>
                </a:lnTo>
                <a:lnTo>
                  <a:pt x="130484" y="125657"/>
                </a:lnTo>
                <a:lnTo>
                  <a:pt x="126041" y="128538"/>
                </a:lnTo>
                <a:lnTo>
                  <a:pt x="121175" y="131410"/>
                </a:lnTo>
                <a:lnTo>
                  <a:pt x="116979" y="134278"/>
                </a:lnTo>
                <a:lnTo>
                  <a:pt x="113228" y="137143"/>
                </a:lnTo>
                <a:lnTo>
                  <a:pt x="109776" y="140005"/>
                </a:lnTo>
                <a:lnTo>
                  <a:pt x="105569" y="141913"/>
                </a:lnTo>
                <a:lnTo>
                  <a:pt x="100859" y="143185"/>
                </a:lnTo>
                <a:lnTo>
                  <a:pt x="95814" y="144033"/>
                </a:lnTo>
                <a:lnTo>
                  <a:pt x="90546" y="145551"/>
                </a:lnTo>
                <a:lnTo>
                  <a:pt x="85129" y="147515"/>
                </a:lnTo>
                <a:lnTo>
                  <a:pt x="79613" y="149777"/>
                </a:lnTo>
                <a:lnTo>
                  <a:pt x="74031" y="152238"/>
                </a:lnTo>
                <a:lnTo>
                  <a:pt x="62747" y="157512"/>
                </a:lnTo>
                <a:lnTo>
                  <a:pt x="58024" y="159299"/>
                </a:lnTo>
                <a:lnTo>
                  <a:pt x="53923" y="160491"/>
                </a:lnTo>
                <a:lnTo>
                  <a:pt x="50236" y="161285"/>
                </a:lnTo>
                <a:lnTo>
                  <a:pt x="45873" y="161815"/>
                </a:lnTo>
                <a:lnTo>
                  <a:pt x="41059" y="162168"/>
                </a:lnTo>
                <a:lnTo>
                  <a:pt x="31584" y="162560"/>
                </a:lnTo>
                <a:lnTo>
                  <a:pt x="20894" y="162781"/>
                </a:lnTo>
                <a:lnTo>
                  <a:pt x="10383" y="162862"/>
                </a:lnTo>
                <a:lnTo>
                  <a:pt x="9779" y="161913"/>
                </a:lnTo>
                <a:lnTo>
                  <a:pt x="9109" y="158320"/>
                </a:lnTo>
                <a:lnTo>
                  <a:pt x="7978" y="156980"/>
                </a:lnTo>
                <a:lnTo>
                  <a:pt x="6271" y="156087"/>
                </a:lnTo>
                <a:lnTo>
                  <a:pt x="4181" y="155492"/>
                </a:lnTo>
                <a:lnTo>
                  <a:pt x="2787" y="154143"/>
                </a:lnTo>
                <a:lnTo>
                  <a:pt x="1858" y="152291"/>
                </a:lnTo>
                <a:lnTo>
                  <a:pt x="367" y="147025"/>
                </a:lnTo>
                <a:lnTo>
                  <a:pt x="2703" y="143765"/>
                </a:lnTo>
                <a:lnTo>
                  <a:pt x="4660" y="141562"/>
                </a:lnTo>
                <a:lnTo>
                  <a:pt x="5964" y="139141"/>
                </a:lnTo>
                <a:lnTo>
                  <a:pt x="6833" y="136575"/>
                </a:lnTo>
                <a:lnTo>
                  <a:pt x="7413" y="133911"/>
                </a:lnTo>
                <a:lnTo>
                  <a:pt x="8752" y="131183"/>
                </a:lnTo>
                <a:lnTo>
                  <a:pt x="10597" y="128412"/>
                </a:lnTo>
                <a:lnTo>
                  <a:pt x="12780" y="125612"/>
                </a:lnTo>
                <a:lnTo>
                  <a:pt x="16140" y="122793"/>
                </a:lnTo>
                <a:lnTo>
                  <a:pt x="20285" y="119961"/>
                </a:lnTo>
                <a:lnTo>
                  <a:pt x="24953" y="117120"/>
                </a:lnTo>
                <a:lnTo>
                  <a:pt x="29018" y="115226"/>
                </a:lnTo>
                <a:lnTo>
                  <a:pt x="32680" y="113964"/>
                </a:lnTo>
                <a:lnTo>
                  <a:pt x="36074" y="113122"/>
                </a:lnTo>
                <a:lnTo>
                  <a:pt x="40242" y="111609"/>
                </a:lnTo>
                <a:lnTo>
                  <a:pt x="44926" y="109647"/>
                </a:lnTo>
                <a:lnTo>
                  <a:pt x="49953" y="107387"/>
                </a:lnTo>
                <a:lnTo>
                  <a:pt x="55210" y="105880"/>
                </a:lnTo>
                <a:lnTo>
                  <a:pt x="60619" y="104876"/>
                </a:lnTo>
                <a:lnTo>
                  <a:pt x="66130" y="104206"/>
                </a:lnTo>
                <a:lnTo>
                  <a:pt x="71709" y="103760"/>
                </a:lnTo>
                <a:lnTo>
                  <a:pt x="77333" y="103462"/>
                </a:lnTo>
                <a:lnTo>
                  <a:pt x="88663" y="103131"/>
                </a:lnTo>
                <a:lnTo>
                  <a:pt x="100048" y="102984"/>
                </a:lnTo>
                <a:lnTo>
                  <a:pt x="104798" y="103898"/>
                </a:lnTo>
                <a:lnTo>
                  <a:pt x="108918" y="105459"/>
                </a:lnTo>
                <a:lnTo>
                  <a:pt x="112617" y="107452"/>
                </a:lnTo>
                <a:lnTo>
                  <a:pt x="116988" y="108781"/>
                </a:lnTo>
                <a:lnTo>
                  <a:pt x="121807" y="109667"/>
                </a:lnTo>
                <a:lnTo>
                  <a:pt x="126925" y="110258"/>
                </a:lnTo>
                <a:lnTo>
                  <a:pt x="132242" y="111604"/>
                </a:lnTo>
                <a:lnTo>
                  <a:pt x="137691" y="113454"/>
                </a:lnTo>
                <a:lnTo>
                  <a:pt x="143229" y="115640"/>
                </a:lnTo>
                <a:lnTo>
                  <a:pt x="147873" y="118050"/>
                </a:lnTo>
                <a:lnTo>
                  <a:pt x="151922" y="120609"/>
                </a:lnTo>
                <a:lnTo>
                  <a:pt x="155574" y="123267"/>
                </a:lnTo>
                <a:lnTo>
                  <a:pt x="158961" y="125992"/>
                </a:lnTo>
                <a:lnTo>
                  <a:pt x="162172" y="128761"/>
                </a:lnTo>
                <a:lnTo>
                  <a:pt x="165264" y="131559"/>
                </a:lnTo>
                <a:lnTo>
                  <a:pt x="171240" y="137209"/>
                </a:lnTo>
                <a:lnTo>
                  <a:pt x="182839" y="148597"/>
                </a:lnTo>
                <a:lnTo>
                  <a:pt x="186663" y="150498"/>
                </a:lnTo>
                <a:lnTo>
                  <a:pt x="191117" y="151766"/>
                </a:lnTo>
                <a:lnTo>
                  <a:pt x="195991" y="152611"/>
                </a:lnTo>
                <a:lnTo>
                  <a:pt x="200193" y="153175"/>
                </a:lnTo>
                <a:lnTo>
                  <a:pt x="203947" y="153550"/>
                </a:lnTo>
                <a:lnTo>
                  <a:pt x="207402" y="153801"/>
                </a:lnTo>
                <a:lnTo>
                  <a:pt x="210658" y="154920"/>
                </a:lnTo>
                <a:lnTo>
                  <a:pt x="216816" y="158704"/>
                </a:lnTo>
                <a:lnTo>
                  <a:pt x="222885" y="1628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4"/>
          <p:cNvSpPr/>
          <p:nvPr/>
        </p:nvSpPr>
        <p:spPr>
          <a:xfrm>
            <a:off x="3903345" y="1885950"/>
            <a:ext cx="214313" cy="145733"/>
          </a:xfrm>
          <a:custGeom>
            <a:avLst/>
            <a:gdLst/>
            <a:ahLst/>
            <a:cxnLst/>
            <a:rect l="0" t="0" r="0" b="0"/>
            <a:pathLst>
              <a:path w="214313" h="145733">
                <a:moveTo>
                  <a:pt x="0" y="0"/>
                </a:moveTo>
                <a:lnTo>
                  <a:pt x="7381" y="0"/>
                </a:lnTo>
                <a:lnTo>
                  <a:pt x="12770" y="4550"/>
                </a:lnTo>
                <a:lnTo>
                  <a:pt x="15181" y="5891"/>
                </a:lnTo>
                <a:lnTo>
                  <a:pt x="20399" y="7380"/>
                </a:lnTo>
                <a:lnTo>
                  <a:pt x="25894" y="10582"/>
                </a:lnTo>
                <a:lnTo>
                  <a:pt x="28692" y="12770"/>
                </a:lnTo>
                <a:lnTo>
                  <a:pt x="32463" y="15181"/>
                </a:lnTo>
                <a:lnTo>
                  <a:pt x="36882" y="17740"/>
                </a:lnTo>
                <a:lnTo>
                  <a:pt x="41733" y="20399"/>
                </a:lnTo>
                <a:lnTo>
                  <a:pt x="45919" y="23124"/>
                </a:lnTo>
                <a:lnTo>
                  <a:pt x="49663" y="25893"/>
                </a:lnTo>
                <a:lnTo>
                  <a:pt x="53111" y="28692"/>
                </a:lnTo>
                <a:lnTo>
                  <a:pt x="57314" y="31510"/>
                </a:lnTo>
                <a:lnTo>
                  <a:pt x="62022" y="34342"/>
                </a:lnTo>
                <a:lnTo>
                  <a:pt x="67065" y="37182"/>
                </a:lnTo>
                <a:lnTo>
                  <a:pt x="77749" y="42878"/>
                </a:lnTo>
                <a:lnTo>
                  <a:pt x="83265" y="45730"/>
                </a:lnTo>
                <a:lnTo>
                  <a:pt x="87895" y="48584"/>
                </a:lnTo>
                <a:lnTo>
                  <a:pt x="91934" y="51439"/>
                </a:lnTo>
                <a:lnTo>
                  <a:pt x="95579" y="54295"/>
                </a:lnTo>
                <a:lnTo>
                  <a:pt x="98961" y="58104"/>
                </a:lnTo>
                <a:lnTo>
                  <a:pt x="102169" y="62548"/>
                </a:lnTo>
                <a:lnTo>
                  <a:pt x="105261" y="67416"/>
                </a:lnTo>
                <a:lnTo>
                  <a:pt x="109226" y="71614"/>
                </a:lnTo>
                <a:lnTo>
                  <a:pt x="113774" y="75365"/>
                </a:lnTo>
                <a:lnTo>
                  <a:pt x="118712" y="78818"/>
                </a:lnTo>
                <a:lnTo>
                  <a:pt x="123909" y="83025"/>
                </a:lnTo>
                <a:lnTo>
                  <a:pt x="129278" y="87735"/>
                </a:lnTo>
                <a:lnTo>
                  <a:pt x="139372" y="97096"/>
                </a:lnTo>
                <a:lnTo>
                  <a:pt x="147033" y="104431"/>
                </a:lnTo>
                <a:lnTo>
                  <a:pt x="151362" y="107720"/>
                </a:lnTo>
                <a:lnTo>
                  <a:pt x="156152" y="110866"/>
                </a:lnTo>
                <a:lnTo>
                  <a:pt x="161252" y="113916"/>
                </a:lnTo>
                <a:lnTo>
                  <a:pt x="165603" y="116901"/>
                </a:lnTo>
                <a:lnTo>
                  <a:pt x="169457" y="119844"/>
                </a:lnTo>
                <a:lnTo>
                  <a:pt x="172979" y="122758"/>
                </a:lnTo>
                <a:lnTo>
                  <a:pt x="176279" y="125654"/>
                </a:lnTo>
                <a:lnTo>
                  <a:pt x="179432" y="128537"/>
                </a:lnTo>
                <a:lnTo>
                  <a:pt x="182486" y="131411"/>
                </a:lnTo>
                <a:lnTo>
                  <a:pt x="185474" y="133327"/>
                </a:lnTo>
                <a:lnTo>
                  <a:pt x="191336" y="135456"/>
                </a:lnTo>
                <a:lnTo>
                  <a:pt x="197115" y="138943"/>
                </a:lnTo>
                <a:lnTo>
                  <a:pt x="199990" y="141206"/>
                </a:lnTo>
                <a:lnTo>
                  <a:pt x="205724" y="143720"/>
                </a:lnTo>
                <a:lnTo>
                  <a:pt x="214312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5"/>
          <p:cNvSpPr/>
          <p:nvPr/>
        </p:nvSpPr>
        <p:spPr>
          <a:xfrm>
            <a:off x="3954779" y="1868805"/>
            <a:ext cx="145734" cy="120016"/>
          </a:xfrm>
          <a:custGeom>
            <a:avLst/>
            <a:gdLst/>
            <a:ahLst/>
            <a:cxnLst/>
            <a:rect l="0" t="0" r="0" b="0"/>
            <a:pathLst>
              <a:path w="145734" h="120016">
                <a:moveTo>
                  <a:pt x="145733" y="0"/>
                </a:moveTo>
                <a:lnTo>
                  <a:pt x="141183" y="0"/>
                </a:lnTo>
                <a:lnTo>
                  <a:pt x="138889" y="952"/>
                </a:lnTo>
                <a:lnTo>
                  <a:pt x="136408" y="2540"/>
                </a:lnTo>
                <a:lnTo>
                  <a:pt x="130132" y="7380"/>
                </a:lnTo>
                <a:lnTo>
                  <a:pt x="124194" y="13122"/>
                </a:lnTo>
                <a:lnTo>
                  <a:pt x="95707" y="41463"/>
                </a:lnTo>
                <a:lnTo>
                  <a:pt x="90475" y="45739"/>
                </a:lnTo>
                <a:lnTo>
                  <a:pt x="85082" y="49543"/>
                </a:lnTo>
                <a:lnTo>
                  <a:pt x="79581" y="53031"/>
                </a:lnTo>
                <a:lnTo>
                  <a:pt x="74009" y="57261"/>
                </a:lnTo>
                <a:lnTo>
                  <a:pt x="68390" y="61987"/>
                </a:lnTo>
                <a:lnTo>
                  <a:pt x="62738" y="67042"/>
                </a:lnTo>
                <a:lnTo>
                  <a:pt x="57066" y="71364"/>
                </a:lnTo>
                <a:lnTo>
                  <a:pt x="51379" y="75199"/>
                </a:lnTo>
                <a:lnTo>
                  <a:pt x="45683" y="78707"/>
                </a:lnTo>
                <a:lnTo>
                  <a:pt x="39981" y="82951"/>
                </a:lnTo>
                <a:lnTo>
                  <a:pt x="34274" y="87686"/>
                </a:lnTo>
                <a:lnTo>
                  <a:pt x="23806" y="97074"/>
                </a:lnTo>
                <a:lnTo>
                  <a:pt x="15978" y="104421"/>
                </a:lnTo>
                <a:lnTo>
                  <a:pt x="0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6"/>
          <p:cNvSpPr/>
          <p:nvPr/>
        </p:nvSpPr>
        <p:spPr>
          <a:xfrm>
            <a:off x="4229100" y="1928812"/>
            <a:ext cx="120016" cy="8574"/>
          </a:xfrm>
          <a:custGeom>
            <a:avLst/>
            <a:gdLst/>
            <a:ahLst/>
            <a:cxnLst/>
            <a:rect l="0" t="0" r="0" b="0"/>
            <a:pathLst>
              <a:path w="120016" h="8574">
                <a:moveTo>
                  <a:pt x="0" y="8573"/>
                </a:moveTo>
                <a:lnTo>
                  <a:pt x="36350" y="8573"/>
                </a:lnTo>
                <a:lnTo>
                  <a:pt x="39473" y="7620"/>
                </a:lnTo>
                <a:lnTo>
                  <a:pt x="42508" y="6033"/>
                </a:lnTo>
                <a:lnTo>
                  <a:pt x="45483" y="4022"/>
                </a:lnTo>
                <a:lnTo>
                  <a:pt x="49372" y="2681"/>
                </a:lnTo>
                <a:lnTo>
                  <a:pt x="53869" y="1787"/>
                </a:lnTo>
                <a:lnTo>
                  <a:pt x="58773" y="1192"/>
                </a:lnTo>
                <a:lnTo>
                  <a:pt x="62994" y="794"/>
                </a:lnTo>
                <a:lnTo>
                  <a:pt x="66761" y="530"/>
                </a:lnTo>
                <a:lnTo>
                  <a:pt x="70225" y="353"/>
                </a:lnTo>
                <a:lnTo>
                  <a:pt x="76613" y="157"/>
                </a:lnTo>
                <a:lnTo>
                  <a:pt x="93027" y="31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7"/>
          <p:cNvSpPr/>
          <p:nvPr/>
        </p:nvSpPr>
        <p:spPr>
          <a:xfrm>
            <a:off x="4211954" y="1980247"/>
            <a:ext cx="120017" cy="8574"/>
          </a:xfrm>
          <a:custGeom>
            <a:avLst/>
            <a:gdLst/>
            <a:ahLst/>
            <a:cxnLst/>
            <a:rect l="0" t="0" r="0" b="0"/>
            <a:pathLst>
              <a:path w="120017" h="8574">
                <a:moveTo>
                  <a:pt x="0" y="8573"/>
                </a:moveTo>
                <a:lnTo>
                  <a:pt x="11932" y="8573"/>
                </a:lnTo>
                <a:lnTo>
                  <a:pt x="14622" y="7620"/>
                </a:lnTo>
                <a:lnTo>
                  <a:pt x="17368" y="6033"/>
                </a:lnTo>
                <a:lnTo>
                  <a:pt x="20152" y="4022"/>
                </a:lnTo>
                <a:lnTo>
                  <a:pt x="23912" y="2681"/>
                </a:lnTo>
                <a:lnTo>
                  <a:pt x="28324" y="1788"/>
                </a:lnTo>
                <a:lnTo>
                  <a:pt x="33170" y="1192"/>
                </a:lnTo>
                <a:lnTo>
                  <a:pt x="37354" y="794"/>
                </a:lnTo>
                <a:lnTo>
                  <a:pt x="41095" y="530"/>
                </a:lnTo>
                <a:lnTo>
                  <a:pt x="44542" y="353"/>
                </a:lnTo>
                <a:lnTo>
                  <a:pt x="53452" y="157"/>
                </a:lnTo>
                <a:lnTo>
                  <a:pt x="12001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8"/>
          <p:cNvSpPr/>
          <p:nvPr/>
        </p:nvSpPr>
        <p:spPr>
          <a:xfrm>
            <a:off x="4503420" y="1834514"/>
            <a:ext cx="42863" cy="162879"/>
          </a:xfrm>
          <a:custGeom>
            <a:avLst/>
            <a:gdLst/>
            <a:ahLst/>
            <a:cxnLst/>
            <a:rect l="0" t="0" r="0" b="0"/>
            <a:pathLst>
              <a:path w="42863" h="162879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6"/>
                </a:lnTo>
                <a:lnTo>
                  <a:pt x="4550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1"/>
                </a:lnTo>
                <a:lnTo>
                  <a:pt x="7778" y="16134"/>
                </a:lnTo>
                <a:lnTo>
                  <a:pt x="8042" y="20281"/>
                </a:lnTo>
                <a:lnTo>
                  <a:pt x="8337" y="29017"/>
                </a:lnTo>
                <a:lnTo>
                  <a:pt x="8503" y="40242"/>
                </a:lnTo>
                <a:lnTo>
                  <a:pt x="8571" y="92668"/>
                </a:lnTo>
                <a:lnTo>
                  <a:pt x="9524" y="97021"/>
                </a:lnTo>
                <a:lnTo>
                  <a:pt x="11112" y="100876"/>
                </a:lnTo>
                <a:lnTo>
                  <a:pt x="13123" y="104398"/>
                </a:lnTo>
                <a:lnTo>
                  <a:pt x="14463" y="108652"/>
                </a:lnTo>
                <a:lnTo>
                  <a:pt x="15357" y="113392"/>
                </a:lnTo>
                <a:lnTo>
                  <a:pt x="15953" y="118457"/>
                </a:lnTo>
                <a:lnTo>
                  <a:pt x="16350" y="122787"/>
                </a:lnTo>
                <a:lnTo>
                  <a:pt x="16615" y="126625"/>
                </a:lnTo>
                <a:lnTo>
                  <a:pt x="16791" y="130137"/>
                </a:lnTo>
                <a:lnTo>
                  <a:pt x="17862" y="133431"/>
                </a:lnTo>
                <a:lnTo>
                  <a:pt x="19528" y="136579"/>
                </a:lnTo>
                <a:lnTo>
                  <a:pt x="21591" y="139631"/>
                </a:lnTo>
                <a:lnTo>
                  <a:pt x="22966" y="142617"/>
                </a:lnTo>
                <a:lnTo>
                  <a:pt x="23883" y="145561"/>
                </a:lnTo>
                <a:lnTo>
                  <a:pt x="24494" y="148476"/>
                </a:lnTo>
                <a:lnTo>
                  <a:pt x="25855" y="150419"/>
                </a:lnTo>
                <a:lnTo>
                  <a:pt x="27714" y="151714"/>
                </a:lnTo>
                <a:lnTo>
                  <a:pt x="29906" y="152578"/>
                </a:lnTo>
                <a:lnTo>
                  <a:pt x="32320" y="154106"/>
                </a:lnTo>
                <a:lnTo>
                  <a:pt x="34881" y="156078"/>
                </a:lnTo>
                <a:lnTo>
                  <a:pt x="42862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9"/>
          <p:cNvSpPr/>
          <p:nvPr/>
        </p:nvSpPr>
        <p:spPr>
          <a:xfrm>
            <a:off x="3586162" y="2074545"/>
            <a:ext cx="282893" cy="34291"/>
          </a:xfrm>
          <a:custGeom>
            <a:avLst/>
            <a:gdLst/>
            <a:ahLst/>
            <a:cxnLst/>
            <a:rect l="0" t="0" r="0" b="0"/>
            <a:pathLst>
              <a:path w="282893" h="34291">
                <a:moveTo>
                  <a:pt x="0" y="34290"/>
                </a:moveTo>
                <a:lnTo>
                  <a:pt x="70426" y="34290"/>
                </a:lnTo>
                <a:lnTo>
                  <a:pt x="77430" y="33337"/>
                </a:lnTo>
                <a:lnTo>
                  <a:pt x="84005" y="31750"/>
                </a:lnTo>
                <a:lnTo>
                  <a:pt x="90294" y="29739"/>
                </a:lnTo>
                <a:lnTo>
                  <a:pt x="97343" y="28398"/>
                </a:lnTo>
                <a:lnTo>
                  <a:pt x="104901" y="27504"/>
                </a:lnTo>
                <a:lnTo>
                  <a:pt x="112796" y="26909"/>
                </a:lnTo>
                <a:lnTo>
                  <a:pt x="120917" y="25559"/>
                </a:lnTo>
                <a:lnTo>
                  <a:pt x="129189" y="23707"/>
                </a:lnTo>
                <a:lnTo>
                  <a:pt x="137561" y="21519"/>
                </a:lnTo>
                <a:lnTo>
                  <a:pt x="146000" y="20061"/>
                </a:lnTo>
                <a:lnTo>
                  <a:pt x="154483" y="19089"/>
                </a:lnTo>
                <a:lnTo>
                  <a:pt x="162996" y="18441"/>
                </a:lnTo>
                <a:lnTo>
                  <a:pt x="171529" y="17056"/>
                </a:lnTo>
                <a:lnTo>
                  <a:pt x="180075" y="15181"/>
                </a:lnTo>
                <a:lnTo>
                  <a:pt x="188630" y="12978"/>
                </a:lnTo>
                <a:lnTo>
                  <a:pt x="196239" y="11509"/>
                </a:lnTo>
                <a:lnTo>
                  <a:pt x="203216" y="10530"/>
                </a:lnTo>
                <a:lnTo>
                  <a:pt x="209772" y="9878"/>
                </a:lnTo>
                <a:lnTo>
                  <a:pt x="217001" y="8490"/>
                </a:lnTo>
                <a:lnTo>
                  <a:pt x="224677" y="6612"/>
                </a:lnTo>
                <a:lnTo>
                  <a:pt x="232652" y="4408"/>
                </a:lnTo>
                <a:lnTo>
                  <a:pt x="238921" y="2939"/>
                </a:lnTo>
                <a:lnTo>
                  <a:pt x="244054" y="1959"/>
                </a:lnTo>
                <a:lnTo>
                  <a:pt x="248427" y="1306"/>
                </a:lnTo>
                <a:lnTo>
                  <a:pt x="254201" y="870"/>
                </a:lnTo>
                <a:lnTo>
                  <a:pt x="260907" y="580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0"/>
          <p:cNvSpPr/>
          <p:nvPr/>
        </p:nvSpPr>
        <p:spPr>
          <a:xfrm>
            <a:off x="3723322" y="2135744"/>
            <a:ext cx="180024" cy="110242"/>
          </a:xfrm>
          <a:custGeom>
            <a:avLst/>
            <a:gdLst/>
            <a:ahLst/>
            <a:cxnLst/>
            <a:rect l="0" t="0" r="0" b="0"/>
            <a:pathLst>
              <a:path w="180024" h="110242">
                <a:moveTo>
                  <a:pt x="0" y="7381"/>
                </a:moveTo>
                <a:lnTo>
                  <a:pt x="24702" y="7381"/>
                </a:lnTo>
                <a:lnTo>
                  <a:pt x="29803" y="6428"/>
                </a:lnTo>
                <a:lnTo>
                  <a:pt x="35109" y="4841"/>
                </a:lnTo>
                <a:lnTo>
                  <a:pt x="40551" y="2830"/>
                </a:lnTo>
                <a:lnTo>
                  <a:pt x="46084" y="1489"/>
                </a:lnTo>
                <a:lnTo>
                  <a:pt x="51678" y="595"/>
                </a:lnTo>
                <a:lnTo>
                  <a:pt x="57312" y="0"/>
                </a:lnTo>
                <a:lnTo>
                  <a:pt x="62020" y="555"/>
                </a:lnTo>
                <a:lnTo>
                  <a:pt x="66112" y="1878"/>
                </a:lnTo>
                <a:lnTo>
                  <a:pt x="69792" y="3712"/>
                </a:lnTo>
                <a:lnTo>
                  <a:pt x="74151" y="4935"/>
                </a:lnTo>
                <a:lnTo>
                  <a:pt x="78961" y="5750"/>
                </a:lnTo>
                <a:lnTo>
                  <a:pt x="84073" y="6294"/>
                </a:lnTo>
                <a:lnTo>
                  <a:pt x="88434" y="6656"/>
                </a:lnTo>
                <a:lnTo>
                  <a:pt x="92293" y="6897"/>
                </a:lnTo>
                <a:lnTo>
                  <a:pt x="95819" y="7058"/>
                </a:lnTo>
                <a:lnTo>
                  <a:pt x="99122" y="8118"/>
                </a:lnTo>
                <a:lnTo>
                  <a:pt x="102276" y="9777"/>
                </a:lnTo>
                <a:lnTo>
                  <a:pt x="109632" y="14733"/>
                </a:lnTo>
                <a:lnTo>
                  <a:pt x="110235" y="16092"/>
                </a:lnTo>
                <a:lnTo>
                  <a:pt x="110638" y="17951"/>
                </a:lnTo>
                <a:lnTo>
                  <a:pt x="110906" y="20142"/>
                </a:lnTo>
                <a:lnTo>
                  <a:pt x="111085" y="22556"/>
                </a:lnTo>
                <a:lnTo>
                  <a:pt x="111204" y="25118"/>
                </a:lnTo>
                <a:lnTo>
                  <a:pt x="111283" y="27778"/>
                </a:lnTo>
                <a:lnTo>
                  <a:pt x="110384" y="31456"/>
                </a:lnTo>
                <a:lnTo>
                  <a:pt x="108832" y="35813"/>
                </a:lnTo>
                <a:lnTo>
                  <a:pt x="106845" y="40623"/>
                </a:lnTo>
                <a:lnTo>
                  <a:pt x="103614" y="44782"/>
                </a:lnTo>
                <a:lnTo>
                  <a:pt x="99557" y="48508"/>
                </a:lnTo>
                <a:lnTo>
                  <a:pt x="94946" y="51943"/>
                </a:lnTo>
                <a:lnTo>
                  <a:pt x="89967" y="55187"/>
                </a:lnTo>
                <a:lnTo>
                  <a:pt x="84744" y="58301"/>
                </a:lnTo>
                <a:lnTo>
                  <a:pt x="79355" y="61331"/>
                </a:lnTo>
                <a:lnTo>
                  <a:pt x="74811" y="64302"/>
                </a:lnTo>
                <a:lnTo>
                  <a:pt x="70829" y="67236"/>
                </a:lnTo>
                <a:lnTo>
                  <a:pt x="67222" y="70144"/>
                </a:lnTo>
                <a:lnTo>
                  <a:pt x="62912" y="73035"/>
                </a:lnTo>
                <a:lnTo>
                  <a:pt x="58134" y="75915"/>
                </a:lnTo>
                <a:lnTo>
                  <a:pt x="53044" y="78788"/>
                </a:lnTo>
                <a:lnTo>
                  <a:pt x="49650" y="81656"/>
                </a:lnTo>
                <a:lnTo>
                  <a:pt x="47387" y="84520"/>
                </a:lnTo>
                <a:lnTo>
                  <a:pt x="45879" y="87382"/>
                </a:lnTo>
                <a:lnTo>
                  <a:pt x="43921" y="89290"/>
                </a:lnTo>
                <a:lnTo>
                  <a:pt x="41663" y="90562"/>
                </a:lnTo>
                <a:lnTo>
                  <a:pt x="39205" y="91410"/>
                </a:lnTo>
                <a:lnTo>
                  <a:pt x="37567" y="92927"/>
                </a:lnTo>
                <a:lnTo>
                  <a:pt x="36474" y="94892"/>
                </a:lnTo>
                <a:lnTo>
                  <a:pt x="34722" y="100338"/>
                </a:lnTo>
                <a:lnTo>
                  <a:pt x="37022" y="103622"/>
                </a:lnTo>
                <a:lnTo>
                  <a:pt x="42521" y="109863"/>
                </a:lnTo>
                <a:lnTo>
                  <a:pt x="47791" y="110078"/>
                </a:lnTo>
                <a:lnTo>
                  <a:pt x="75775" y="110241"/>
                </a:lnTo>
                <a:lnTo>
                  <a:pt x="80996" y="109291"/>
                </a:lnTo>
                <a:lnTo>
                  <a:pt x="86383" y="107706"/>
                </a:lnTo>
                <a:lnTo>
                  <a:pt x="91879" y="105697"/>
                </a:lnTo>
                <a:lnTo>
                  <a:pt x="97447" y="104357"/>
                </a:lnTo>
                <a:lnTo>
                  <a:pt x="103065" y="103464"/>
                </a:lnTo>
                <a:lnTo>
                  <a:pt x="108715" y="102869"/>
                </a:lnTo>
                <a:lnTo>
                  <a:pt x="115339" y="102472"/>
                </a:lnTo>
                <a:lnTo>
                  <a:pt x="130319" y="102031"/>
                </a:lnTo>
                <a:lnTo>
                  <a:pt x="180023" y="1016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1"/>
          <p:cNvSpPr/>
          <p:nvPr/>
        </p:nvSpPr>
        <p:spPr>
          <a:xfrm>
            <a:off x="4409122" y="2074545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8572"/>
                </a:moveTo>
                <a:lnTo>
                  <a:pt x="7381" y="8572"/>
                </a:lnTo>
                <a:lnTo>
                  <a:pt x="9683" y="7619"/>
                </a:lnTo>
                <a:lnTo>
                  <a:pt x="13123" y="6032"/>
                </a:lnTo>
                <a:lnTo>
                  <a:pt x="17321" y="4021"/>
                </a:lnTo>
                <a:lnTo>
                  <a:pt x="21072" y="2681"/>
                </a:lnTo>
                <a:lnTo>
                  <a:pt x="24525" y="1787"/>
                </a:lnTo>
                <a:lnTo>
                  <a:pt x="27781" y="1191"/>
                </a:lnTo>
                <a:lnTo>
                  <a:pt x="30903" y="794"/>
                </a:lnTo>
                <a:lnTo>
                  <a:pt x="33937" y="529"/>
                </a:lnTo>
                <a:lnTo>
                  <a:pt x="36912" y="353"/>
                </a:lnTo>
                <a:lnTo>
                  <a:pt x="45298" y="157"/>
                </a:lnTo>
                <a:lnTo>
                  <a:pt x="129940" y="0"/>
                </a:lnTo>
                <a:lnTo>
                  <a:pt x="137109" y="953"/>
                </a:lnTo>
                <a:lnTo>
                  <a:pt x="143794" y="2540"/>
                </a:lnTo>
                <a:lnTo>
                  <a:pt x="150155" y="4550"/>
                </a:lnTo>
                <a:lnTo>
                  <a:pt x="155348" y="4939"/>
                </a:lnTo>
                <a:lnTo>
                  <a:pt x="159763" y="4245"/>
                </a:lnTo>
                <a:lnTo>
                  <a:pt x="163658" y="2830"/>
                </a:lnTo>
                <a:lnTo>
                  <a:pt x="167208" y="1886"/>
                </a:lnTo>
                <a:lnTo>
                  <a:pt x="170527" y="1257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2"/>
          <p:cNvSpPr/>
          <p:nvPr/>
        </p:nvSpPr>
        <p:spPr>
          <a:xfrm>
            <a:off x="4477702" y="2126084"/>
            <a:ext cx="197169" cy="94089"/>
          </a:xfrm>
          <a:custGeom>
            <a:avLst/>
            <a:gdLst/>
            <a:ahLst/>
            <a:cxnLst/>
            <a:rect l="0" t="0" r="0" b="0"/>
            <a:pathLst>
              <a:path w="197169" h="94089">
                <a:moveTo>
                  <a:pt x="0" y="8468"/>
                </a:moveTo>
                <a:lnTo>
                  <a:pt x="20151" y="8468"/>
                </a:lnTo>
                <a:lnTo>
                  <a:pt x="23911" y="7516"/>
                </a:lnTo>
                <a:lnTo>
                  <a:pt x="28324" y="5928"/>
                </a:lnTo>
                <a:lnTo>
                  <a:pt x="33170" y="3917"/>
                </a:lnTo>
                <a:lnTo>
                  <a:pt x="37353" y="2577"/>
                </a:lnTo>
                <a:lnTo>
                  <a:pt x="41095" y="1683"/>
                </a:lnTo>
                <a:lnTo>
                  <a:pt x="44542" y="1087"/>
                </a:lnTo>
                <a:lnTo>
                  <a:pt x="48744" y="690"/>
                </a:lnTo>
                <a:lnTo>
                  <a:pt x="53452" y="425"/>
                </a:lnTo>
                <a:lnTo>
                  <a:pt x="63761" y="131"/>
                </a:lnTo>
                <a:lnTo>
                  <a:pt x="74693" y="0"/>
                </a:lnTo>
                <a:lnTo>
                  <a:pt x="79323" y="1870"/>
                </a:lnTo>
                <a:lnTo>
                  <a:pt x="83362" y="5022"/>
                </a:lnTo>
                <a:lnTo>
                  <a:pt x="87007" y="9028"/>
                </a:lnTo>
                <a:lnTo>
                  <a:pt x="91342" y="11699"/>
                </a:lnTo>
                <a:lnTo>
                  <a:pt x="96137" y="13479"/>
                </a:lnTo>
                <a:lnTo>
                  <a:pt x="101239" y="14667"/>
                </a:lnTo>
                <a:lnTo>
                  <a:pt x="105593" y="15458"/>
                </a:lnTo>
                <a:lnTo>
                  <a:pt x="109448" y="15986"/>
                </a:lnTo>
                <a:lnTo>
                  <a:pt x="112970" y="16337"/>
                </a:lnTo>
                <a:lnTo>
                  <a:pt x="116271" y="17524"/>
                </a:lnTo>
                <a:lnTo>
                  <a:pt x="119424" y="19268"/>
                </a:lnTo>
                <a:lnTo>
                  <a:pt x="126778" y="24360"/>
                </a:lnTo>
                <a:lnTo>
                  <a:pt x="127381" y="25730"/>
                </a:lnTo>
                <a:lnTo>
                  <a:pt x="127783" y="27596"/>
                </a:lnTo>
                <a:lnTo>
                  <a:pt x="128051" y="29793"/>
                </a:lnTo>
                <a:lnTo>
                  <a:pt x="127277" y="32209"/>
                </a:lnTo>
                <a:lnTo>
                  <a:pt x="125809" y="34773"/>
                </a:lnTo>
                <a:lnTo>
                  <a:pt x="123878" y="37435"/>
                </a:lnTo>
                <a:lnTo>
                  <a:pt x="121637" y="40162"/>
                </a:lnTo>
                <a:lnTo>
                  <a:pt x="119192" y="42932"/>
                </a:lnTo>
                <a:lnTo>
                  <a:pt x="113934" y="48551"/>
                </a:lnTo>
                <a:lnTo>
                  <a:pt x="108423" y="54223"/>
                </a:lnTo>
                <a:lnTo>
                  <a:pt x="104667" y="56116"/>
                </a:lnTo>
                <a:lnTo>
                  <a:pt x="100258" y="57378"/>
                </a:lnTo>
                <a:lnTo>
                  <a:pt x="95413" y="58220"/>
                </a:lnTo>
                <a:lnTo>
                  <a:pt x="91231" y="58781"/>
                </a:lnTo>
                <a:lnTo>
                  <a:pt x="87491" y="59155"/>
                </a:lnTo>
                <a:lnTo>
                  <a:pt x="84045" y="59404"/>
                </a:lnTo>
                <a:lnTo>
                  <a:pt x="80794" y="60523"/>
                </a:lnTo>
                <a:lnTo>
                  <a:pt x="77676" y="62221"/>
                </a:lnTo>
                <a:lnTo>
                  <a:pt x="74644" y="64306"/>
                </a:lnTo>
                <a:lnTo>
                  <a:pt x="72622" y="66649"/>
                </a:lnTo>
                <a:lnTo>
                  <a:pt x="71275" y="69163"/>
                </a:lnTo>
                <a:lnTo>
                  <a:pt x="69113" y="75490"/>
                </a:lnTo>
                <a:lnTo>
                  <a:pt x="68935" y="76962"/>
                </a:lnTo>
                <a:lnTo>
                  <a:pt x="68816" y="78896"/>
                </a:lnTo>
                <a:lnTo>
                  <a:pt x="68627" y="84292"/>
                </a:lnTo>
                <a:lnTo>
                  <a:pt x="69564" y="84735"/>
                </a:lnTo>
                <a:lnTo>
                  <a:pt x="75372" y="85445"/>
                </a:lnTo>
                <a:lnTo>
                  <a:pt x="75965" y="85504"/>
                </a:lnTo>
                <a:lnTo>
                  <a:pt x="79165" y="88109"/>
                </a:lnTo>
                <a:lnTo>
                  <a:pt x="81352" y="90137"/>
                </a:lnTo>
                <a:lnTo>
                  <a:pt x="83762" y="91489"/>
                </a:lnTo>
                <a:lnTo>
                  <a:pt x="88980" y="92991"/>
                </a:lnTo>
                <a:lnTo>
                  <a:pt x="92658" y="93392"/>
                </a:lnTo>
                <a:lnTo>
                  <a:pt x="97014" y="93659"/>
                </a:lnTo>
                <a:lnTo>
                  <a:pt x="106935" y="93956"/>
                </a:lnTo>
                <a:lnTo>
                  <a:pt x="117695" y="94088"/>
                </a:lnTo>
                <a:lnTo>
                  <a:pt x="123230" y="93170"/>
                </a:lnTo>
                <a:lnTo>
                  <a:pt x="128826" y="91606"/>
                </a:lnTo>
                <a:lnTo>
                  <a:pt x="134462" y="89611"/>
                </a:lnTo>
                <a:lnTo>
                  <a:pt x="140123" y="88281"/>
                </a:lnTo>
                <a:lnTo>
                  <a:pt x="145803" y="87394"/>
                </a:lnTo>
                <a:lnTo>
                  <a:pt x="151495" y="86803"/>
                </a:lnTo>
                <a:lnTo>
                  <a:pt x="157194" y="86409"/>
                </a:lnTo>
                <a:lnTo>
                  <a:pt x="162898" y="86146"/>
                </a:lnTo>
                <a:lnTo>
                  <a:pt x="177489" y="85776"/>
                </a:lnTo>
                <a:lnTo>
                  <a:pt x="197168" y="856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3"/>
          <p:cNvSpPr/>
          <p:nvPr/>
        </p:nvSpPr>
        <p:spPr>
          <a:xfrm>
            <a:off x="3954779" y="2383155"/>
            <a:ext cx="120017" cy="145733"/>
          </a:xfrm>
          <a:custGeom>
            <a:avLst/>
            <a:gdLst/>
            <a:ahLst/>
            <a:cxnLst/>
            <a:rect l="0" t="0" r="0" b="0"/>
            <a:pathLst>
              <a:path w="120017" h="145733">
                <a:moveTo>
                  <a:pt x="0" y="0"/>
                </a:moveTo>
                <a:lnTo>
                  <a:pt x="0" y="7380"/>
                </a:lnTo>
                <a:lnTo>
                  <a:pt x="2541" y="10582"/>
                </a:lnTo>
                <a:lnTo>
                  <a:pt x="4551" y="12770"/>
                </a:lnTo>
                <a:lnTo>
                  <a:pt x="5892" y="15181"/>
                </a:lnTo>
                <a:lnTo>
                  <a:pt x="6786" y="17740"/>
                </a:lnTo>
                <a:lnTo>
                  <a:pt x="7382" y="20399"/>
                </a:lnTo>
                <a:lnTo>
                  <a:pt x="8731" y="23125"/>
                </a:lnTo>
                <a:lnTo>
                  <a:pt x="10584" y="25894"/>
                </a:lnTo>
                <a:lnTo>
                  <a:pt x="12771" y="28692"/>
                </a:lnTo>
                <a:lnTo>
                  <a:pt x="15182" y="31510"/>
                </a:lnTo>
                <a:lnTo>
                  <a:pt x="17742" y="34342"/>
                </a:lnTo>
                <a:lnTo>
                  <a:pt x="20400" y="37182"/>
                </a:lnTo>
                <a:lnTo>
                  <a:pt x="23125" y="40980"/>
                </a:lnTo>
                <a:lnTo>
                  <a:pt x="25895" y="45417"/>
                </a:lnTo>
                <a:lnTo>
                  <a:pt x="28694" y="50281"/>
                </a:lnTo>
                <a:lnTo>
                  <a:pt x="32464" y="54475"/>
                </a:lnTo>
                <a:lnTo>
                  <a:pt x="36883" y="58224"/>
                </a:lnTo>
                <a:lnTo>
                  <a:pt x="41734" y="61676"/>
                </a:lnTo>
                <a:lnTo>
                  <a:pt x="45920" y="65882"/>
                </a:lnTo>
                <a:lnTo>
                  <a:pt x="49664" y="70591"/>
                </a:lnTo>
                <a:lnTo>
                  <a:pt x="53112" y="75636"/>
                </a:lnTo>
                <a:lnTo>
                  <a:pt x="56363" y="79951"/>
                </a:lnTo>
                <a:lnTo>
                  <a:pt x="59483" y="83781"/>
                </a:lnTo>
                <a:lnTo>
                  <a:pt x="62515" y="87286"/>
                </a:lnTo>
                <a:lnTo>
                  <a:pt x="65490" y="91528"/>
                </a:lnTo>
                <a:lnTo>
                  <a:pt x="68425" y="96261"/>
                </a:lnTo>
                <a:lnTo>
                  <a:pt x="71334" y="101321"/>
                </a:lnTo>
                <a:lnTo>
                  <a:pt x="74227" y="105648"/>
                </a:lnTo>
                <a:lnTo>
                  <a:pt x="77107" y="109484"/>
                </a:lnTo>
                <a:lnTo>
                  <a:pt x="79980" y="112994"/>
                </a:lnTo>
                <a:lnTo>
                  <a:pt x="82848" y="116287"/>
                </a:lnTo>
                <a:lnTo>
                  <a:pt x="85712" y="119435"/>
                </a:lnTo>
                <a:lnTo>
                  <a:pt x="91434" y="125472"/>
                </a:lnTo>
                <a:lnTo>
                  <a:pt x="97153" y="131330"/>
                </a:lnTo>
                <a:lnTo>
                  <a:pt x="100011" y="133273"/>
                </a:lnTo>
                <a:lnTo>
                  <a:pt x="102869" y="134569"/>
                </a:lnTo>
                <a:lnTo>
                  <a:pt x="105727" y="135432"/>
                </a:lnTo>
                <a:lnTo>
                  <a:pt x="108585" y="136960"/>
                </a:lnTo>
                <a:lnTo>
                  <a:pt x="111442" y="138932"/>
                </a:lnTo>
                <a:lnTo>
                  <a:pt x="120016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4"/>
          <p:cNvSpPr/>
          <p:nvPr/>
        </p:nvSpPr>
        <p:spPr>
          <a:xfrm>
            <a:off x="3971925" y="2383155"/>
            <a:ext cx="111443" cy="120016"/>
          </a:xfrm>
          <a:custGeom>
            <a:avLst/>
            <a:gdLst/>
            <a:ahLst/>
            <a:cxnLst/>
            <a:rect l="0" t="0" r="0" b="0"/>
            <a:pathLst>
              <a:path w="111443" h="120016">
                <a:moveTo>
                  <a:pt x="111442" y="0"/>
                </a:moveTo>
                <a:lnTo>
                  <a:pt x="111442" y="7380"/>
                </a:lnTo>
                <a:lnTo>
                  <a:pt x="110490" y="7778"/>
                </a:lnTo>
                <a:lnTo>
                  <a:pt x="108902" y="8043"/>
                </a:lnTo>
                <a:lnTo>
                  <a:pt x="104061" y="8467"/>
                </a:lnTo>
                <a:lnTo>
                  <a:pt x="100859" y="11065"/>
                </a:lnTo>
                <a:lnTo>
                  <a:pt x="98672" y="13092"/>
                </a:lnTo>
                <a:lnTo>
                  <a:pt x="91042" y="20494"/>
                </a:lnTo>
                <a:lnTo>
                  <a:pt x="89270" y="23188"/>
                </a:lnTo>
                <a:lnTo>
                  <a:pt x="88088" y="25936"/>
                </a:lnTo>
                <a:lnTo>
                  <a:pt x="87300" y="28720"/>
                </a:lnTo>
                <a:lnTo>
                  <a:pt x="84870" y="31529"/>
                </a:lnTo>
                <a:lnTo>
                  <a:pt x="81345" y="34354"/>
                </a:lnTo>
                <a:lnTo>
                  <a:pt x="77090" y="37190"/>
                </a:lnTo>
                <a:lnTo>
                  <a:pt x="73300" y="40986"/>
                </a:lnTo>
                <a:lnTo>
                  <a:pt x="69822" y="45421"/>
                </a:lnTo>
                <a:lnTo>
                  <a:pt x="66550" y="50283"/>
                </a:lnTo>
                <a:lnTo>
                  <a:pt x="63417" y="54477"/>
                </a:lnTo>
                <a:lnTo>
                  <a:pt x="60375" y="58226"/>
                </a:lnTo>
                <a:lnTo>
                  <a:pt x="57394" y="61677"/>
                </a:lnTo>
                <a:lnTo>
                  <a:pt x="54455" y="65883"/>
                </a:lnTo>
                <a:lnTo>
                  <a:pt x="51543" y="70592"/>
                </a:lnTo>
                <a:lnTo>
                  <a:pt x="48649" y="75636"/>
                </a:lnTo>
                <a:lnTo>
                  <a:pt x="44815" y="79951"/>
                </a:lnTo>
                <a:lnTo>
                  <a:pt x="40354" y="83781"/>
                </a:lnTo>
                <a:lnTo>
                  <a:pt x="35475" y="87286"/>
                </a:lnTo>
                <a:lnTo>
                  <a:pt x="31270" y="90576"/>
                </a:lnTo>
                <a:lnTo>
                  <a:pt x="27514" y="93721"/>
                </a:lnTo>
                <a:lnTo>
                  <a:pt x="24058" y="96771"/>
                </a:lnTo>
                <a:lnTo>
                  <a:pt x="17677" y="102699"/>
                </a:lnTo>
                <a:lnTo>
                  <a:pt x="14642" y="105613"/>
                </a:lnTo>
                <a:lnTo>
                  <a:pt x="12618" y="108508"/>
                </a:lnTo>
                <a:lnTo>
                  <a:pt x="11270" y="111391"/>
                </a:lnTo>
                <a:lnTo>
                  <a:pt x="10371" y="114266"/>
                </a:lnTo>
                <a:lnTo>
                  <a:pt x="8818" y="116182"/>
                </a:lnTo>
                <a:lnTo>
                  <a:pt x="6831" y="117460"/>
                </a:lnTo>
                <a:lnTo>
                  <a:pt x="0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5"/>
          <p:cNvSpPr/>
          <p:nvPr/>
        </p:nvSpPr>
        <p:spPr>
          <a:xfrm>
            <a:off x="4220527" y="2426049"/>
            <a:ext cx="102871" cy="17114"/>
          </a:xfrm>
          <a:custGeom>
            <a:avLst/>
            <a:gdLst/>
            <a:ahLst/>
            <a:cxnLst/>
            <a:rect l="0" t="0" r="0" b="0"/>
            <a:pathLst>
              <a:path w="102871" h="17114">
                <a:moveTo>
                  <a:pt x="0" y="17113"/>
                </a:moveTo>
                <a:lnTo>
                  <a:pt x="4551" y="12562"/>
                </a:lnTo>
                <a:lnTo>
                  <a:pt x="6844" y="11221"/>
                </a:lnTo>
                <a:lnTo>
                  <a:pt x="9325" y="10328"/>
                </a:lnTo>
                <a:lnTo>
                  <a:pt x="15600" y="8894"/>
                </a:lnTo>
                <a:lnTo>
                  <a:pt x="18020" y="8776"/>
                </a:lnTo>
                <a:lnTo>
                  <a:pt x="25789" y="8645"/>
                </a:lnTo>
                <a:lnTo>
                  <a:pt x="29575" y="7658"/>
                </a:lnTo>
                <a:lnTo>
                  <a:pt x="33052" y="6047"/>
                </a:lnTo>
                <a:lnTo>
                  <a:pt x="36322" y="4021"/>
                </a:lnTo>
                <a:lnTo>
                  <a:pt x="39455" y="2670"/>
                </a:lnTo>
                <a:lnTo>
                  <a:pt x="42496" y="1769"/>
                </a:lnTo>
                <a:lnTo>
                  <a:pt x="45475" y="1169"/>
                </a:lnTo>
                <a:lnTo>
                  <a:pt x="49367" y="769"/>
                </a:lnTo>
                <a:lnTo>
                  <a:pt x="53866" y="502"/>
                </a:lnTo>
                <a:lnTo>
                  <a:pt x="62993" y="205"/>
                </a:lnTo>
                <a:lnTo>
                  <a:pt x="74439" y="38"/>
                </a:lnTo>
                <a:lnTo>
                  <a:pt x="84201" y="0"/>
                </a:lnTo>
                <a:lnTo>
                  <a:pt x="87567" y="942"/>
                </a:lnTo>
                <a:lnTo>
                  <a:pt x="89810" y="2522"/>
                </a:lnTo>
                <a:lnTo>
                  <a:pt x="91306" y="4528"/>
                </a:lnTo>
                <a:lnTo>
                  <a:pt x="93256" y="5866"/>
                </a:lnTo>
                <a:lnTo>
                  <a:pt x="95508" y="6757"/>
                </a:lnTo>
                <a:lnTo>
                  <a:pt x="102870" y="85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6"/>
          <p:cNvSpPr/>
          <p:nvPr/>
        </p:nvSpPr>
        <p:spPr>
          <a:xfrm>
            <a:off x="4237672" y="2477452"/>
            <a:ext cx="94299" cy="8564"/>
          </a:xfrm>
          <a:custGeom>
            <a:avLst/>
            <a:gdLst/>
            <a:ahLst/>
            <a:cxnLst/>
            <a:rect l="0" t="0" r="0" b="0"/>
            <a:pathLst>
              <a:path w="94299" h="8564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3"/>
                </a:lnTo>
                <a:lnTo>
                  <a:pt x="4551" y="8220"/>
                </a:lnTo>
                <a:lnTo>
                  <a:pt x="6844" y="8337"/>
                </a:lnTo>
                <a:lnTo>
                  <a:pt x="11932" y="8468"/>
                </a:lnTo>
                <a:lnTo>
                  <a:pt x="36000" y="8563"/>
                </a:lnTo>
                <a:lnTo>
                  <a:pt x="41145" y="7614"/>
                </a:lnTo>
                <a:lnTo>
                  <a:pt x="47432" y="6029"/>
                </a:lnTo>
                <a:lnTo>
                  <a:pt x="54482" y="4019"/>
                </a:lnTo>
                <a:lnTo>
                  <a:pt x="62039" y="2679"/>
                </a:lnTo>
                <a:lnTo>
                  <a:pt x="69934" y="1786"/>
                </a:lnTo>
                <a:lnTo>
                  <a:pt x="942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7"/>
          <p:cNvSpPr/>
          <p:nvPr/>
        </p:nvSpPr>
        <p:spPr>
          <a:xfrm>
            <a:off x="4477702" y="2340292"/>
            <a:ext cx="25719" cy="120016"/>
          </a:xfrm>
          <a:custGeom>
            <a:avLst/>
            <a:gdLst/>
            <a:ahLst/>
            <a:cxnLst/>
            <a:rect l="0" t="0" r="0" b="0"/>
            <a:pathLst>
              <a:path w="25719" h="120016">
                <a:moveTo>
                  <a:pt x="0" y="0"/>
                </a:moveTo>
                <a:lnTo>
                  <a:pt x="0" y="28963"/>
                </a:lnTo>
                <a:lnTo>
                  <a:pt x="953" y="31691"/>
                </a:lnTo>
                <a:lnTo>
                  <a:pt x="2540" y="34462"/>
                </a:lnTo>
                <a:lnTo>
                  <a:pt x="4551" y="37263"/>
                </a:lnTo>
                <a:lnTo>
                  <a:pt x="5892" y="40082"/>
                </a:lnTo>
                <a:lnTo>
                  <a:pt x="6785" y="42914"/>
                </a:lnTo>
                <a:lnTo>
                  <a:pt x="7381" y="45754"/>
                </a:lnTo>
                <a:lnTo>
                  <a:pt x="7778" y="48600"/>
                </a:lnTo>
                <a:lnTo>
                  <a:pt x="8043" y="51450"/>
                </a:lnTo>
                <a:lnTo>
                  <a:pt x="8219" y="54303"/>
                </a:lnTo>
                <a:lnTo>
                  <a:pt x="8416" y="60012"/>
                </a:lnTo>
                <a:lnTo>
                  <a:pt x="8526" y="71121"/>
                </a:lnTo>
                <a:lnTo>
                  <a:pt x="8571" y="97404"/>
                </a:lnTo>
                <a:lnTo>
                  <a:pt x="9524" y="99226"/>
                </a:lnTo>
                <a:lnTo>
                  <a:pt x="11112" y="100440"/>
                </a:lnTo>
                <a:lnTo>
                  <a:pt x="13123" y="101250"/>
                </a:lnTo>
                <a:lnTo>
                  <a:pt x="14464" y="102743"/>
                </a:lnTo>
                <a:lnTo>
                  <a:pt x="15358" y="104690"/>
                </a:lnTo>
                <a:lnTo>
                  <a:pt x="16792" y="110109"/>
                </a:lnTo>
                <a:lnTo>
                  <a:pt x="17862" y="110553"/>
                </a:lnTo>
                <a:lnTo>
                  <a:pt x="19528" y="110850"/>
                </a:lnTo>
                <a:lnTo>
                  <a:pt x="21591" y="111048"/>
                </a:lnTo>
                <a:lnTo>
                  <a:pt x="22967" y="112132"/>
                </a:lnTo>
                <a:lnTo>
                  <a:pt x="23884" y="113807"/>
                </a:lnTo>
                <a:lnTo>
                  <a:pt x="25718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8"/>
          <p:cNvSpPr/>
          <p:nvPr/>
        </p:nvSpPr>
        <p:spPr>
          <a:xfrm>
            <a:off x="4581797" y="2331720"/>
            <a:ext cx="41638" cy="222886"/>
          </a:xfrm>
          <a:custGeom>
            <a:avLst/>
            <a:gdLst/>
            <a:ahLst/>
            <a:cxnLst/>
            <a:rect l="0" t="0" r="0" b="0"/>
            <a:pathLst>
              <a:path w="41638" h="222886">
                <a:moveTo>
                  <a:pt x="41637" y="0"/>
                </a:moveTo>
                <a:lnTo>
                  <a:pt x="41637" y="11931"/>
                </a:lnTo>
                <a:lnTo>
                  <a:pt x="40685" y="13669"/>
                </a:lnTo>
                <a:lnTo>
                  <a:pt x="39098" y="14828"/>
                </a:lnTo>
                <a:lnTo>
                  <a:pt x="37087" y="15600"/>
                </a:lnTo>
                <a:lnTo>
                  <a:pt x="35746" y="18020"/>
                </a:lnTo>
                <a:lnTo>
                  <a:pt x="34852" y="21538"/>
                </a:lnTo>
                <a:lnTo>
                  <a:pt x="34256" y="25789"/>
                </a:lnTo>
                <a:lnTo>
                  <a:pt x="33859" y="29575"/>
                </a:lnTo>
                <a:lnTo>
                  <a:pt x="33418" y="36321"/>
                </a:lnTo>
                <a:lnTo>
                  <a:pt x="33222" y="45035"/>
                </a:lnTo>
                <a:lnTo>
                  <a:pt x="33170" y="50026"/>
                </a:lnTo>
                <a:lnTo>
                  <a:pt x="32182" y="55258"/>
                </a:lnTo>
                <a:lnTo>
                  <a:pt x="30572" y="60651"/>
                </a:lnTo>
                <a:lnTo>
                  <a:pt x="28546" y="66151"/>
                </a:lnTo>
                <a:lnTo>
                  <a:pt x="27194" y="71723"/>
                </a:lnTo>
                <a:lnTo>
                  <a:pt x="26294" y="77343"/>
                </a:lnTo>
                <a:lnTo>
                  <a:pt x="25693" y="82994"/>
                </a:lnTo>
                <a:lnTo>
                  <a:pt x="25293" y="87714"/>
                </a:lnTo>
                <a:lnTo>
                  <a:pt x="25026" y="91814"/>
                </a:lnTo>
                <a:lnTo>
                  <a:pt x="24848" y="95499"/>
                </a:lnTo>
                <a:lnTo>
                  <a:pt x="23777" y="99861"/>
                </a:lnTo>
                <a:lnTo>
                  <a:pt x="22111" y="104674"/>
                </a:lnTo>
                <a:lnTo>
                  <a:pt x="20047" y="109787"/>
                </a:lnTo>
                <a:lnTo>
                  <a:pt x="18672" y="115101"/>
                </a:lnTo>
                <a:lnTo>
                  <a:pt x="17754" y="120549"/>
                </a:lnTo>
                <a:lnTo>
                  <a:pt x="17143" y="126086"/>
                </a:lnTo>
                <a:lnTo>
                  <a:pt x="15783" y="131682"/>
                </a:lnTo>
                <a:lnTo>
                  <a:pt x="13924" y="137318"/>
                </a:lnTo>
                <a:lnTo>
                  <a:pt x="11731" y="142980"/>
                </a:lnTo>
                <a:lnTo>
                  <a:pt x="10270" y="148660"/>
                </a:lnTo>
                <a:lnTo>
                  <a:pt x="9296" y="154351"/>
                </a:lnTo>
                <a:lnTo>
                  <a:pt x="8646" y="160051"/>
                </a:lnTo>
                <a:lnTo>
                  <a:pt x="8213" y="164803"/>
                </a:lnTo>
                <a:lnTo>
                  <a:pt x="7925" y="168923"/>
                </a:lnTo>
                <a:lnTo>
                  <a:pt x="7732" y="172623"/>
                </a:lnTo>
                <a:lnTo>
                  <a:pt x="6651" y="176994"/>
                </a:lnTo>
                <a:lnTo>
                  <a:pt x="4978" y="181813"/>
                </a:lnTo>
                <a:lnTo>
                  <a:pt x="2911" y="186931"/>
                </a:lnTo>
                <a:lnTo>
                  <a:pt x="1532" y="191296"/>
                </a:lnTo>
                <a:lnTo>
                  <a:pt x="613" y="195158"/>
                </a:lnTo>
                <a:lnTo>
                  <a:pt x="0" y="198685"/>
                </a:lnTo>
                <a:lnTo>
                  <a:pt x="545" y="201989"/>
                </a:lnTo>
                <a:lnTo>
                  <a:pt x="1860" y="205144"/>
                </a:lnTo>
                <a:lnTo>
                  <a:pt x="3688" y="208200"/>
                </a:lnTo>
                <a:lnTo>
                  <a:pt x="4908" y="211190"/>
                </a:lnTo>
                <a:lnTo>
                  <a:pt x="5721" y="214136"/>
                </a:lnTo>
                <a:lnTo>
                  <a:pt x="7348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9"/>
          <p:cNvSpPr/>
          <p:nvPr/>
        </p:nvSpPr>
        <p:spPr>
          <a:xfrm>
            <a:off x="4649152" y="2460310"/>
            <a:ext cx="222886" cy="102858"/>
          </a:xfrm>
          <a:custGeom>
            <a:avLst/>
            <a:gdLst/>
            <a:ahLst/>
            <a:cxnLst/>
            <a:rect l="0" t="0" r="0" b="0"/>
            <a:pathLst>
              <a:path w="222886" h="102858">
                <a:moveTo>
                  <a:pt x="0" y="8570"/>
                </a:moveTo>
                <a:lnTo>
                  <a:pt x="7381" y="8570"/>
                </a:lnTo>
                <a:lnTo>
                  <a:pt x="10583" y="6029"/>
                </a:lnTo>
                <a:lnTo>
                  <a:pt x="12770" y="4019"/>
                </a:lnTo>
                <a:lnTo>
                  <a:pt x="15181" y="2678"/>
                </a:lnTo>
                <a:lnTo>
                  <a:pt x="20400" y="1189"/>
                </a:lnTo>
                <a:lnTo>
                  <a:pt x="25894" y="527"/>
                </a:lnTo>
                <a:lnTo>
                  <a:pt x="31511" y="233"/>
                </a:lnTo>
                <a:lnTo>
                  <a:pt x="37182" y="102"/>
                </a:lnTo>
                <a:lnTo>
                  <a:pt x="70247" y="0"/>
                </a:lnTo>
                <a:lnTo>
                  <a:pt x="73501" y="951"/>
                </a:lnTo>
                <a:lnTo>
                  <a:pt x="76623" y="2538"/>
                </a:lnTo>
                <a:lnTo>
                  <a:pt x="79657" y="4549"/>
                </a:lnTo>
                <a:lnTo>
                  <a:pt x="85568" y="6783"/>
                </a:lnTo>
                <a:lnTo>
                  <a:pt x="92574" y="8217"/>
                </a:lnTo>
                <a:lnTo>
                  <a:pt x="93148" y="9287"/>
                </a:lnTo>
                <a:lnTo>
                  <a:pt x="93532" y="10953"/>
                </a:lnTo>
                <a:lnTo>
                  <a:pt x="93786" y="13016"/>
                </a:lnTo>
                <a:lnTo>
                  <a:pt x="93957" y="15344"/>
                </a:lnTo>
                <a:lnTo>
                  <a:pt x="94070" y="17848"/>
                </a:lnTo>
                <a:lnTo>
                  <a:pt x="94196" y="23171"/>
                </a:lnTo>
                <a:lnTo>
                  <a:pt x="94284" y="37186"/>
                </a:lnTo>
                <a:lnTo>
                  <a:pt x="93336" y="40030"/>
                </a:lnTo>
                <a:lnTo>
                  <a:pt x="91752" y="42878"/>
                </a:lnTo>
                <a:lnTo>
                  <a:pt x="89743" y="45729"/>
                </a:lnTo>
                <a:lnTo>
                  <a:pt x="88403" y="48583"/>
                </a:lnTo>
                <a:lnTo>
                  <a:pt x="87511" y="51438"/>
                </a:lnTo>
                <a:lnTo>
                  <a:pt x="86915" y="54293"/>
                </a:lnTo>
                <a:lnTo>
                  <a:pt x="85566" y="57149"/>
                </a:lnTo>
                <a:lnTo>
                  <a:pt x="83714" y="60006"/>
                </a:lnTo>
                <a:lnTo>
                  <a:pt x="81527" y="62863"/>
                </a:lnTo>
                <a:lnTo>
                  <a:pt x="79116" y="65720"/>
                </a:lnTo>
                <a:lnTo>
                  <a:pt x="76556" y="68578"/>
                </a:lnTo>
                <a:lnTo>
                  <a:pt x="73898" y="71435"/>
                </a:lnTo>
                <a:lnTo>
                  <a:pt x="72125" y="74292"/>
                </a:lnTo>
                <a:lnTo>
                  <a:pt x="70943" y="77150"/>
                </a:lnTo>
                <a:lnTo>
                  <a:pt x="70156" y="80007"/>
                </a:lnTo>
                <a:lnTo>
                  <a:pt x="68678" y="81912"/>
                </a:lnTo>
                <a:lnTo>
                  <a:pt x="66740" y="83182"/>
                </a:lnTo>
                <a:lnTo>
                  <a:pt x="64496" y="84029"/>
                </a:lnTo>
                <a:lnTo>
                  <a:pt x="63000" y="85546"/>
                </a:lnTo>
                <a:lnTo>
                  <a:pt x="62003" y="87510"/>
                </a:lnTo>
                <a:lnTo>
                  <a:pt x="60402" y="92954"/>
                </a:lnTo>
                <a:lnTo>
                  <a:pt x="60270" y="94354"/>
                </a:lnTo>
                <a:lnTo>
                  <a:pt x="60183" y="96239"/>
                </a:lnTo>
                <a:lnTo>
                  <a:pt x="60010" y="102752"/>
                </a:lnTo>
                <a:lnTo>
                  <a:pt x="66852" y="102844"/>
                </a:lnTo>
                <a:lnTo>
                  <a:pt x="71940" y="102857"/>
                </a:lnTo>
                <a:lnTo>
                  <a:pt x="75582" y="101908"/>
                </a:lnTo>
                <a:lnTo>
                  <a:pt x="79915" y="100323"/>
                </a:lnTo>
                <a:lnTo>
                  <a:pt x="84709" y="98313"/>
                </a:lnTo>
                <a:lnTo>
                  <a:pt x="89810" y="96974"/>
                </a:lnTo>
                <a:lnTo>
                  <a:pt x="95116" y="96081"/>
                </a:lnTo>
                <a:lnTo>
                  <a:pt x="100558" y="95485"/>
                </a:lnTo>
                <a:lnTo>
                  <a:pt x="106091" y="95089"/>
                </a:lnTo>
                <a:lnTo>
                  <a:pt x="111685" y="94824"/>
                </a:lnTo>
                <a:lnTo>
                  <a:pt x="117319" y="94648"/>
                </a:lnTo>
                <a:lnTo>
                  <a:pt x="122981" y="93577"/>
                </a:lnTo>
                <a:lnTo>
                  <a:pt x="128660" y="91911"/>
                </a:lnTo>
                <a:lnTo>
                  <a:pt x="141002" y="87520"/>
                </a:lnTo>
                <a:lnTo>
                  <a:pt x="156012" y="82394"/>
                </a:lnTo>
                <a:lnTo>
                  <a:pt x="162111" y="80646"/>
                </a:lnTo>
                <a:lnTo>
                  <a:pt x="167129" y="79481"/>
                </a:lnTo>
                <a:lnTo>
                  <a:pt x="171427" y="78704"/>
                </a:lnTo>
                <a:lnTo>
                  <a:pt x="177149" y="78186"/>
                </a:lnTo>
                <a:lnTo>
                  <a:pt x="183822" y="77840"/>
                </a:lnTo>
                <a:lnTo>
                  <a:pt x="201786" y="77354"/>
                </a:lnTo>
                <a:lnTo>
                  <a:pt x="222885" y="7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0"/>
          <p:cNvSpPr/>
          <p:nvPr/>
        </p:nvSpPr>
        <p:spPr>
          <a:xfrm>
            <a:off x="2403157" y="2837497"/>
            <a:ext cx="240031" cy="282893"/>
          </a:xfrm>
          <a:custGeom>
            <a:avLst/>
            <a:gdLst/>
            <a:ahLst/>
            <a:cxnLst/>
            <a:rect l="0" t="0" r="0" b="0"/>
            <a:pathLst>
              <a:path w="240031" h="282893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468" y="7381"/>
                </a:lnTo>
                <a:lnTo>
                  <a:pt x="15396" y="15181"/>
                </a:lnTo>
                <a:lnTo>
                  <a:pt x="20495" y="20400"/>
                </a:lnTo>
                <a:lnTo>
                  <a:pt x="22236" y="23125"/>
                </a:lnTo>
                <a:lnTo>
                  <a:pt x="25638" y="31511"/>
                </a:lnTo>
                <a:lnTo>
                  <a:pt x="29810" y="37182"/>
                </a:lnTo>
                <a:lnTo>
                  <a:pt x="34839" y="45418"/>
                </a:lnTo>
                <a:lnTo>
                  <a:pt x="37513" y="50281"/>
                </a:lnTo>
                <a:lnTo>
                  <a:pt x="43025" y="58225"/>
                </a:lnTo>
                <a:lnTo>
                  <a:pt x="48650" y="65883"/>
                </a:lnTo>
                <a:lnTo>
                  <a:pt x="51483" y="70592"/>
                </a:lnTo>
                <a:lnTo>
                  <a:pt x="54324" y="75636"/>
                </a:lnTo>
                <a:lnTo>
                  <a:pt x="60022" y="83781"/>
                </a:lnTo>
                <a:lnTo>
                  <a:pt x="65729" y="91529"/>
                </a:lnTo>
                <a:lnTo>
                  <a:pt x="68584" y="96262"/>
                </a:lnTo>
                <a:lnTo>
                  <a:pt x="71440" y="101322"/>
                </a:lnTo>
                <a:lnTo>
                  <a:pt x="77154" y="112025"/>
                </a:lnTo>
                <a:lnTo>
                  <a:pt x="80011" y="117546"/>
                </a:lnTo>
                <a:lnTo>
                  <a:pt x="83820" y="123131"/>
                </a:lnTo>
                <a:lnTo>
                  <a:pt x="88265" y="128760"/>
                </a:lnTo>
                <a:lnTo>
                  <a:pt x="93134" y="134418"/>
                </a:lnTo>
                <a:lnTo>
                  <a:pt x="97332" y="140094"/>
                </a:lnTo>
                <a:lnTo>
                  <a:pt x="101083" y="145784"/>
                </a:lnTo>
                <a:lnTo>
                  <a:pt x="104536" y="151482"/>
                </a:lnTo>
                <a:lnTo>
                  <a:pt x="107791" y="156233"/>
                </a:lnTo>
                <a:lnTo>
                  <a:pt x="113947" y="164052"/>
                </a:lnTo>
                <a:lnTo>
                  <a:pt x="116922" y="168423"/>
                </a:lnTo>
                <a:lnTo>
                  <a:pt x="119858" y="173242"/>
                </a:lnTo>
                <a:lnTo>
                  <a:pt x="122768" y="178360"/>
                </a:lnTo>
                <a:lnTo>
                  <a:pt x="126613" y="182724"/>
                </a:lnTo>
                <a:lnTo>
                  <a:pt x="131081" y="186586"/>
                </a:lnTo>
                <a:lnTo>
                  <a:pt x="135965" y="190113"/>
                </a:lnTo>
                <a:lnTo>
                  <a:pt x="140173" y="194370"/>
                </a:lnTo>
                <a:lnTo>
                  <a:pt x="143931" y="199112"/>
                </a:lnTo>
                <a:lnTo>
                  <a:pt x="147389" y="204179"/>
                </a:lnTo>
                <a:lnTo>
                  <a:pt x="153771" y="212349"/>
                </a:lnTo>
                <a:lnTo>
                  <a:pt x="160735" y="220107"/>
                </a:lnTo>
                <a:lnTo>
                  <a:pt x="174413" y="234233"/>
                </a:lnTo>
                <a:lnTo>
                  <a:pt x="191090" y="251073"/>
                </a:lnTo>
                <a:lnTo>
                  <a:pt x="194068" y="253107"/>
                </a:lnTo>
                <a:lnTo>
                  <a:pt x="199918" y="255367"/>
                </a:lnTo>
                <a:lnTo>
                  <a:pt x="205692" y="258912"/>
                </a:lnTo>
                <a:lnTo>
                  <a:pt x="211434" y="263662"/>
                </a:lnTo>
                <a:lnTo>
                  <a:pt x="217161" y="268948"/>
                </a:lnTo>
                <a:lnTo>
                  <a:pt x="225740" y="277279"/>
                </a:lnTo>
                <a:lnTo>
                  <a:pt x="228598" y="279150"/>
                </a:lnTo>
                <a:lnTo>
                  <a:pt x="234314" y="281230"/>
                </a:lnTo>
                <a:lnTo>
                  <a:pt x="240030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1"/>
          <p:cNvSpPr/>
          <p:nvPr/>
        </p:nvSpPr>
        <p:spPr>
          <a:xfrm>
            <a:off x="2368867" y="2888932"/>
            <a:ext cx="257176" cy="248604"/>
          </a:xfrm>
          <a:custGeom>
            <a:avLst/>
            <a:gdLst/>
            <a:ahLst/>
            <a:cxnLst/>
            <a:rect l="0" t="0" r="0" b="0"/>
            <a:pathLst>
              <a:path w="257176" h="248604">
                <a:moveTo>
                  <a:pt x="257175" y="0"/>
                </a:moveTo>
                <a:lnTo>
                  <a:pt x="248955" y="0"/>
                </a:lnTo>
                <a:lnTo>
                  <a:pt x="241828" y="6844"/>
                </a:lnTo>
                <a:lnTo>
                  <a:pt x="236702" y="11932"/>
                </a:lnTo>
                <a:lnTo>
                  <a:pt x="234001" y="15575"/>
                </a:lnTo>
                <a:lnTo>
                  <a:pt x="231248" y="19908"/>
                </a:lnTo>
                <a:lnTo>
                  <a:pt x="228461" y="24702"/>
                </a:lnTo>
                <a:lnTo>
                  <a:pt x="224697" y="29803"/>
                </a:lnTo>
                <a:lnTo>
                  <a:pt x="220283" y="35109"/>
                </a:lnTo>
                <a:lnTo>
                  <a:pt x="215435" y="40551"/>
                </a:lnTo>
                <a:lnTo>
                  <a:pt x="204969" y="51678"/>
                </a:lnTo>
                <a:lnTo>
                  <a:pt x="171382" y="85747"/>
                </a:lnTo>
                <a:lnTo>
                  <a:pt x="114299" y="142875"/>
                </a:lnTo>
                <a:lnTo>
                  <a:pt x="108584" y="149543"/>
                </a:lnTo>
                <a:lnTo>
                  <a:pt x="102869" y="156845"/>
                </a:lnTo>
                <a:lnTo>
                  <a:pt x="97155" y="164571"/>
                </a:lnTo>
                <a:lnTo>
                  <a:pt x="90487" y="170674"/>
                </a:lnTo>
                <a:lnTo>
                  <a:pt x="83185" y="175695"/>
                </a:lnTo>
                <a:lnTo>
                  <a:pt x="75459" y="179995"/>
                </a:lnTo>
                <a:lnTo>
                  <a:pt x="69356" y="184767"/>
                </a:lnTo>
                <a:lnTo>
                  <a:pt x="64335" y="189853"/>
                </a:lnTo>
                <a:lnTo>
                  <a:pt x="60035" y="195149"/>
                </a:lnTo>
                <a:lnTo>
                  <a:pt x="56216" y="199632"/>
                </a:lnTo>
                <a:lnTo>
                  <a:pt x="49432" y="207153"/>
                </a:lnTo>
                <a:lnTo>
                  <a:pt x="40702" y="216211"/>
                </a:lnTo>
                <a:lnTo>
                  <a:pt x="24127" y="232997"/>
                </a:lnTo>
                <a:lnTo>
                  <a:pt x="20847" y="235341"/>
                </a:lnTo>
                <a:lnTo>
                  <a:pt x="14663" y="237946"/>
                </a:lnTo>
                <a:lnTo>
                  <a:pt x="12633" y="239593"/>
                </a:lnTo>
                <a:lnTo>
                  <a:pt x="11279" y="241644"/>
                </a:lnTo>
                <a:lnTo>
                  <a:pt x="10377" y="243963"/>
                </a:lnTo>
                <a:lnTo>
                  <a:pt x="8823" y="245510"/>
                </a:lnTo>
                <a:lnTo>
                  <a:pt x="6835" y="246541"/>
                </a:lnTo>
                <a:lnTo>
                  <a:pt x="0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82"/>
          <p:cNvSpPr/>
          <p:nvPr/>
        </p:nvSpPr>
        <p:spPr>
          <a:xfrm>
            <a:off x="2937409" y="2726055"/>
            <a:ext cx="177267" cy="3051811"/>
          </a:xfrm>
          <a:custGeom>
            <a:avLst/>
            <a:gdLst/>
            <a:ahLst/>
            <a:cxnLst/>
            <a:rect l="0" t="0" r="0" b="0"/>
            <a:pathLst>
              <a:path w="177267" h="3051811">
                <a:moveTo>
                  <a:pt x="31533" y="0"/>
                </a:moveTo>
                <a:lnTo>
                  <a:pt x="26982" y="4551"/>
                </a:lnTo>
                <a:lnTo>
                  <a:pt x="26594" y="5891"/>
                </a:lnTo>
                <a:lnTo>
                  <a:pt x="27288" y="6785"/>
                </a:lnTo>
                <a:lnTo>
                  <a:pt x="30694" y="8219"/>
                </a:lnTo>
                <a:lnTo>
                  <a:pt x="31160" y="10955"/>
                </a:lnTo>
                <a:lnTo>
                  <a:pt x="31284" y="13018"/>
                </a:lnTo>
                <a:lnTo>
                  <a:pt x="32320" y="15346"/>
                </a:lnTo>
                <a:lnTo>
                  <a:pt x="37375" y="23173"/>
                </a:lnTo>
                <a:lnTo>
                  <a:pt x="38892" y="28714"/>
                </a:lnTo>
                <a:lnTo>
                  <a:pt x="40103" y="120530"/>
                </a:lnTo>
                <a:lnTo>
                  <a:pt x="40105" y="250669"/>
                </a:lnTo>
                <a:lnTo>
                  <a:pt x="35555" y="290066"/>
                </a:lnTo>
                <a:lnTo>
                  <a:pt x="31886" y="374460"/>
                </a:lnTo>
                <a:lnTo>
                  <a:pt x="27087" y="421783"/>
                </a:lnTo>
                <a:lnTo>
                  <a:pt x="22254" y="452572"/>
                </a:lnTo>
                <a:lnTo>
                  <a:pt x="16719" y="501760"/>
                </a:lnTo>
                <a:lnTo>
                  <a:pt x="12539" y="556022"/>
                </a:lnTo>
                <a:lnTo>
                  <a:pt x="7143" y="625557"/>
                </a:lnTo>
                <a:lnTo>
                  <a:pt x="11486" y="662518"/>
                </a:lnTo>
                <a:lnTo>
                  <a:pt x="15311" y="681709"/>
                </a:lnTo>
                <a:lnTo>
                  <a:pt x="20694" y="740573"/>
                </a:lnTo>
                <a:lnTo>
                  <a:pt x="21560" y="820197"/>
                </a:lnTo>
                <a:lnTo>
                  <a:pt x="16087" y="902671"/>
                </a:lnTo>
                <a:lnTo>
                  <a:pt x="12351" y="966910"/>
                </a:lnTo>
                <a:lnTo>
                  <a:pt x="7107" y="1048350"/>
                </a:lnTo>
                <a:lnTo>
                  <a:pt x="5118" y="1135486"/>
                </a:lnTo>
                <a:lnTo>
                  <a:pt x="0" y="1203321"/>
                </a:lnTo>
                <a:lnTo>
                  <a:pt x="328" y="1291969"/>
                </a:lnTo>
                <a:lnTo>
                  <a:pt x="4732" y="1378519"/>
                </a:lnTo>
                <a:lnTo>
                  <a:pt x="5720" y="1514581"/>
                </a:lnTo>
                <a:lnTo>
                  <a:pt x="5807" y="1644263"/>
                </a:lnTo>
                <a:lnTo>
                  <a:pt x="10364" y="1711998"/>
                </a:lnTo>
                <a:lnTo>
                  <a:pt x="14546" y="1797261"/>
                </a:lnTo>
                <a:lnTo>
                  <a:pt x="20044" y="1863905"/>
                </a:lnTo>
                <a:lnTo>
                  <a:pt x="24924" y="1954691"/>
                </a:lnTo>
                <a:lnTo>
                  <a:pt x="30228" y="2041451"/>
                </a:lnTo>
                <a:lnTo>
                  <a:pt x="35697" y="2107178"/>
                </a:lnTo>
                <a:lnTo>
                  <a:pt x="40686" y="2149691"/>
                </a:lnTo>
                <a:lnTo>
                  <a:pt x="45126" y="2190811"/>
                </a:lnTo>
                <a:lnTo>
                  <a:pt x="50516" y="2274076"/>
                </a:lnTo>
                <a:lnTo>
                  <a:pt x="55210" y="2317530"/>
                </a:lnTo>
                <a:lnTo>
                  <a:pt x="60471" y="2359069"/>
                </a:lnTo>
                <a:lnTo>
                  <a:pt x="67658" y="2453361"/>
                </a:lnTo>
                <a:lnTo>
                  <a:pt x="72353" y="2492462"/>
                </a:lnTo>
                <a:lnTo>
                  <a:pt x="80352" y="2551009"/>
                </a:lnTo>
                <a:lnTo>
                  <a:pt x="85933" y="2587297"/>
                </a:lnTo>
                <a:lnTo>
                  <a:pt x="93342" y="2674409"/>
                </a:lnTo>
                <a:lnTo>
                  <a:pt x="98056" y="2707864"/>
                </a:lnTo>
                <a:lnTo>
                  <a:pt x="111648" y="2787241"/>
                </a:lnTo>
                <a:lnTo>
                  <a:pt x="114471" y="2802088"/>
                </a:lnTo>
                <a:lnTo>
                  <a:pt x="131552" y="2882794"/>
                </a:lnTo>
                <a:lnTo>
                  <a:pt x="140120" y="2919393"/>
                </a:lnTo>
                <a:lnTo>
                  <a:pt x="145834" y="2942793"/>
                </a:lnTo>
                <a:lnTo>
                  <a:pt x="148691" y="2952462"/>
                </a:lnTo>
                <a:lnTo>
                  <a:pt x="151548" y="2960812"/>
                </a:lnTo>
                <a:lnTo>
                  <a:pt x="156311" y="2976124"/>
                </a:lnTo>
                <a:lnTo>
                  <a:pt x="159944" y="2999857"/>
                </a:lnTo>
                <a:lnTo>
                  <a:pt x="165677" y="3018425"/>
                </a:lnTo>
                <a:lnTo>
                  <a:pt x="168097" y="3033714"/>
                </a:lnTo>
                <a:lnTo>
                  <a:pt x="168296" y="3036889"/>
                </a:lnTo>
                <a:lnTo>
                  <a:pt x="169381" y="3039958"/>
                </a:lnTo>
                <a:lnTo>
                  <a:pt x="174506" y="3047875"/>
                </a:lnTo>
                <a:lnTo>
                  <a:pt x="177266" y="30518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83"/>
          <p:cNvSpPr/>
          <p:nvPr/>
        </p:nvSpPr>
        <p:spPr>
          <a:xfrm>
            <a:off x="3234689" y="2918454"/>
            <a:ext cx="231418" cy="339043"/>
          </a:xfrm>
          <a:custGeom>
            <a:avLst/>
            <a:gdLst/>
            <a:ahLst/>
            <a:cxnLst/>
            <a:rect l="0" t="0" r="0" b="0"/>
            <a:pathLst>
              <a:path w="231418" h="339043">
                <a:moveTo>
                  <a:pt x="0" y="4768"/>
                </a:moveTo>
                <a:lnTo>
                  <a:pt x="0" y="39120"/>
                </a:lnTo>
                <a:lnTo>
                  <a:pt x="953" y="42910"/>
                </a:lnTo>
                <a:lnTo>
                  <a:pt x="5892" y="52793"/>
                </a:lnTo>
                <a:lnTo>
                  <a:pt x="7381" y="58815"/>
                </a:lnTo>
                <a:lnTo>
                  <a:pt x="8043" y="67206"/>
                </a:lnTo>
                <a:lnTo>
                  <a:pt x="8220" y="72111"/>
                </a:lnTo>
                <a:lnTo>
                  <a:pt x="9290" y="76334"/>
                </a:lnTo>
                <a:lnTo>
                  <a:pt x="13019" y="83565"/>
                </a:lnTo>
                <a:lnTo>
                  <a:pt x="17852" y="92494"/>
                </a:lnTo>
                <a:lnTo>
                  <a:pt x="20474" y="97542"/>
                </a:lnTo>
                <a:lnTo>
                  <a:pt x="22222" y="102812"/>
                </a:lnTo>
                <a:lnTo>
                  <a:pt x="23387" y="108231"/>
                </a:lnTo>
                <a:lnTo>
                  <a:pt x="24164" y="113748"/>
                </a:lnTo>
                <a:lnTo>
                  <a:pt x="27568" y="122419"/>
                </a:lnTo>
                <a:lnTo>
                  <a:pt x="32255" y="130400"/>
                </a:lnTo>
                <a:lnTo>
                  <a:pt x="37513" y="140297"/>
                </a:lnTo>
                <a:lnTo>
                  <a:pt x="43026" y="148506"/>
                </a:lnTo>
                <a:lnTo>
                  <a:pt x="48650" y="155329"/>
                </a:lnTo>
                <a:lnTo>
                  <a:pt x="54325" y="161536"/>
                </a:lnTo>
                <a:lnTo>
                  <a:pt x="62875" y="170386"/>
                </a:lnTo>
                <a:lnTo>
                  <a:pt x="71440" y="179041"/>
                </a:lnTo>
                <a:lnTo>
                  <a:pt x="74297" y="180957"/>
                </a:lnTo>
                <a:lnTo>
                  <a:pt x="80011" y="183087"/>
                </a:lnTo>
                <a:lnTo>
                  <a:pt x="85726" y="186573"/>
                </a:lnTo>
                <a:lnTo>
                  <a:pt x="88583" y="188837"/>
                </a:lnTo>
                <a:lnTo>
                  <a:pt x="91441" y="190345"/>
                </a:lnTo>
                <a:lnTo>
                  <a:pt x="97156" y="192022"/>
                </a:lnTo>
                <a:lnTo>
                  <a:pt x="100013" y="191517"/>
                </a:lnTo>
                <a:lnTo>
                  <a:pt x="105728" y="188415"/>
                </a:lnTo>
                <a:lnTo>
                  <a:pt x="109538" y="187207"/>
                </a:lnTo>
                <a:lnTo>
                  <a:pt x="113983" y="186401"/>
                </a:lnTo>
                <a:lnTo>
                  <a:pt x="118851" y="185865"/>
                </a:lnTo>
                <a:lnTo>
                  <a:pt x="123049" y="184554"/>
                </a:lnTo>
                <a:lnTo>
                  <a:pt x="130254" y="180558"/>
                </a:lnTo>
                <a:lnTo>
                  <a:pt x="136631" y="175607"/>
                </a:lnTo>
                <a:lnTo>
                  <a:pt x="139665" y="172953"/>
                </a:lnTo>
                <a:lnTo>
                  <a:pt x="145576" y="164925"/>
                </a:lnTo>
                <a:lnTo>
                  <a:pt x="151378" y="155959"/>
                </a:lnTo>
                <a:lnTo>
                  <a:pt x="157132" y="148799"/>
                </a:lnTo>
                <a:lnTo>
                  <a:pt x="159048" y="144603"/>
                </a:lnTo>
                <a:lnTo>
                  <a:pt x="161175" y="134862"/>
                </a:lnTo>
                <a:lnTo>
                  <a:pt x="162695" y="129597"/>
                </a:lnTo>
                <a:lnTo>
                  <a:pt x="164662" y="124183"/>
                </a:lnTo>
                <a:lnTo>
                  <a:pt x="168433" y="114039"/>
                </a:lnTo>
                <a:lnTo>
                  <a:pt x="170109" y="106355"/>
                </a:lnTo>
                <a:lnTo>
                  <a:pt x="170855" y="97225"/>
                </a:lnTo>
                <a:lnTo>
                  <a:pt x="171053" y="92124"/>
                </a:lnTo>
                <a:lnTo>
                  <a:pt x="172138" y="86818"/>
                </a:lnTo>
                <a:lnTo>
                  <a:pt x="173814" y="81375"/>
                </a:lnTo>
                <a:lnTo>
                  <a:pt x="177263" y="71201"/>
                </a:lnTo>
                <a:lnTo>
                  <a:pt x="178797" y="63504"/>
                </a:lnTo>
                <a:lnTo>
                  <a:pt x="179478" y="54368"/>
                </a:lnTo>
                <a:lnTo>
                  <a:pt x="179781" y="44910"/>
                </a:lnTo>
                <a:lnTo>
                  <a:pt x="179975" y="31077"/>
                </a:lnTo>
                <a:lnTo>
                  <a:pt x="180023" y="474"/>
                </a:lnTo>
                <a:lnTo>
                  <a:pt x="180975" y="0"/>
                </a:lnTo>
                <a:lnTo>
                  <a:pt x="182563" y="637"/>
                </a:lnTo>
                <a:lnTo>
                  <a:pt x="188242" y="4526"/>
                </a:lnTo>
                <a:lnTo>
                  <a:pt x="188549" y="14061"/>
                </a:lnTo>
                <a:lnTo>
                  <a:pt x="188586" y="24913"/>
                </a:lnTo>
                <a:lnTo>
                  <a:pt x="191131" y="33089"/>
                </a:lnTo>
                <a:lnTo>
                  <a:pt x="194485" y="42120"/>
                </a:lnTo>
                <a:lnTo>
                  <a:pt x="195976" y="49309"/>
                </a:lnTo>
                <a:lnTo>
                  <a:pt x="199178" y="58219"/>
                </a:lnTo>
                <a:lnTo>
                  <a:pt x="202824" y="68529"/>
                </a:lnTo>
                <a:lnTo>
                  <a:pt x="203796" y="73945"/>
                </a:lnTo>
                <a:lnTo>
                  <a:pt x="204877" y="84091"/>
                </a:lnTo>
                <a:lnTo>
                  <a:pt x="205356" y="91775"/>
                </a:lnTo>
                <a:lnTo>
                  <a:pt x="208110" y="100905"/>
                </a:lnTo>
                <a:lnTo>
                  <a:pt x="211556" y="111313"/>
                </a:lnTo>
                <a:lnTo>
                  <a:pt x="212475" y="116756"/>
                </a:lnTo>
                <a:lnTo>
                  <a:pt x="213088" y="122289"/>
                </a:lnTo>
                <a:lnTo>
                  <a:pt x="214448" y="127883"/>
                </a:lnTo>
                <a:lnTo>
                  <a:pt x="216308" y="133517"/>
                </a:lnTo>
                <a:lnTo>
                  <a:pt x="218500" y="139178"/>
                </a:lnTo>
                <a:lnTo>
                  <a:pt x="220915" y="144857"/>
                </a:lnTo>
                <a:lnTo>
                  <a:pt x="226137" y="156247"/>
                </a:lnTo>
                <a:lnTo>
                  <a:pt x="227911" y="161952"/>
                </a:lnTo>
                <a:lnTo>
                  <a:pt x="229093" y="167660"/>
                </a:lnTo>
                <a:lnTo>
                  <a:pt x="229881" y="173370"/>
                </a:lnTo>
                <a:lnTo>
                  <a:pt x="230407" y="179082"/>
                </a:lnTo>
                <a:lnTo>
                  <a:pt x="230758" y="184795"/>
                </a:lnTo>
                <a:lnTo>
                  <a:pt x="231146" y="196222"/>
                </a:lnTo>
                <a:lnTo>
                  <a:pt x="231397" y="219081"/>
                </a:lnTo>
                <a:lnTo>
                  <a:pt x="231417" y="224796"/>
                </a:lnTo>
                <a:lnTo>
                  <a:pt x="230478" y="231463"/>
                </a:lnTo>
                <a:lnTo>
                  <a:pt x="228900" y="238766"/>
                </a:lnTo>
                <a:lnTo>
                  <a:pt x="226895" y="246491"/>
                </a:lnTo>
                <a:lnTo>
                  <a:pt x="224606" y="253547"/>
                </a:lnTo>
                <a:lnTo>
                  <a:pt x="222127" y="260156"/>
                </a:lnTo>
                <a:lnTo>
                  <a:pt x="219523" y="266467"/>
                </a:lnTo>
                <a:lnTo>
                  <a:pt x="216834" y="272579"/>
                </a:lnTo>
                <a:lnTo>
                  <a:pt x="211306" y="284450"/>
                </a:lnTo>
                <a:lnTo>
                  <a:pt x="207546" y="289330"/>
                </a:lnTo>
                <a:lnTo>
                  <a:pt x="203134" y="293536"/>
                </a:lnTo>
                <a:lnTo>
                  <a:pt x="198288" y="297293"/>
                </a:lnTo>
                <a:lnTo>
                  <a:pt x="193152" y="300750"/>
                </a:lnTo>
                <a:lnTo>
                  <a:pt x="187823" y="304007"/>
                </a:lnTo>
                <a:lnTo>
                  <a:pt x="182365" y="307131"/>
                </a:lnTo>
                <a:lnTo>
                  <a:pt x="177775" y="311118"/>
                </a:lnTo>
                <a:lnTo>
                  <a:pt x="173762" y="315681"/>
                </a:lnTo>
                <a:lnTo>
                  <a:pt x="170134" y="320629"/>
                </a:lnTo>
                <a:lnTo>
                  <a:pt x="164858" y="324879"/>
                </a:lnTo>
                <a:lnTo>
                  <a:pt x="158483" y="328666"/>
                </a:lnTo>
                <a:lnTo>
                  <a:pt x="151376" y="332142"/>
                </a:lnTo>
                <a:lnTo>
                  <a:pt x="145684" y="334460"/>
                </a:lnTo>
                <a:lnTo>
                  <a:pt x="140939" y="336005"/>
                </a:lnTo>
                <a:lnTo>
                  <a:pt x="136822" y="337036"/>
                </a:lnTo>
                <a:lnTo>
                  <a:pt x="132172" y="337722"/>
                </a:lnTo>
                <a:lnTo>
                  <a:pt x="127167" y="338180"/>
                </a:lnTo>
                <a:lnTo>
                  <a:pt x="121926" y="338485"/>
                </a:lnTo>
                <a:lnTo>
                  <a:pt x="111022" y="338824"/>
                </a:lnTo>
                <a:lnTo>
                  <a:pt x="93050" y="339042"/>
                </a:lnTo>
                <a:lnTo>
                  <a:pt x="88704" y="338108"/>
                </a:lnTo>
                <a:lnTo>
                  <a:pt x="83901" y="336532"/>
                </a:lnTo>
                <a:lnTo>
                  <a:pt x="78794" y="334529"/>
                </a:lnTo>
                <a:lnTo>
                  <a:pt x="74437" y="333194"/>
                </a:lnTo>
                <a:lnTo>
                  <a:pt x="70580" y="332304"/>
                </a:lnTo>
                <a:lnTo>
                  <a:pt x="60008" y="3305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4"/>
          <p:cNvSpPr/>
          <p:nvPr/>
        </p:nvSpPr>
        <p:spPr>
          <a:xfrm>
            <a:off x="2274569" y="4157662"/>
            <a:ext cx="77154" cy="137161"/>
          </a:xfrm>
          <a:custGeom>
            <a:avLst/>
            <a:gdLst/>
            <a:ahLst/>
            <a:cxnLst/>
            <a:rect l="0" t="0" r="0" b="0"/>
            <a:pathLst>
              <a:path w="77154" h="137161">
                <a:moveTo>
                  <a:pt x="0" y="0"/>
                </a:moveTo>
                <a:lnTo>
                  <a:pt x="0" y="8219"/>
                </a:lnTo>
                <a:lnTo>
                  <a:pt x="953" y="9290"/>
                </a:lnTo>
                <a:lnTo>
                  <a:pt x="4551" y="13019"/>
                </a:lnTo>
                <a:lnTo>
                  <a:pt x="5892" y="15347"/>
                </a:lnTo>
                <a:lnTo>
                  <a:pt x="6786" y="17851"/>
                </a:lnTo>
                <a:lnTo>
                  <a:pt x="8220" y="24164"/>
                </a:lnTo>
                <a:lnTo>
                  <a:pt x="9290" y="25634"/>
                </a:lnTo>
                <a:lnTo>
                  <a:pt x="10956" y="27567"/>
                </a:lnTo>
                <a:lnTo>
                  <a:pt x="13019" y="29808"/>
                </a:lnTo>
                <a:lnTo>
                  <a:pt x="14395" y="32255"/>
                </a:lnTo>
                <a:lnTo>
                  <a:pt x="15311" y="34838"/>
                </a:lnTo>
                <a:lnTo>
                  <a:pt x="15923" y="37513"/>
                </a:lnTo>
                <a:lnTo>
                  <a:pt x="17283" y="40249"/>
                </a:lnTo>
                <a:lnTo>
                  <a:pt x="19142" y="43025"/>
                </a:lnTo>
                <a:lnTo>
                  <a:pt x="24419" y="49774"/>
                </a:lnTo>
                <a:lnTo>
                  <a:pt x="25804" y="52232"/>
                </a:lnTo>
                <a:lnTo>
                  <a:pt x="29884" y="60044"/>
                </a:lnTo>
                <a:lnTo>
                  <a:pt x="32305" y="63842"/>
                </a:lnTo>
                <a:lnTo>
                  <a:pt x="34872" y="67327"/>
                </a:lnTo>
                <a:lnTo>
                  <a:pt x="37536" y="70602"/>
                </a:lnTo>
                <a:lnTo>
                  <a:pt x="40264" y="73738"/>
                </a:lnTo>
                <a:lnTo>
                  <a:pt x="43035" y="76781"/>
                </a:lnTo>
                <a:lnTo>
                  <a:pt x="49776" y="83958"/>
                </a:lnTo>
                <a:lnTo>
                  <a:pt x="63222" y="97502"/>
                </a:lnTo>
                <a:lnTo>
                  <a:pt x="65008" y="100244"/>
                </a:lnTo>
                <a:lnTo>
                  <a:pt x="66199" y="103024"/>
                </a:lnTo>
                <a:lnTo>
                  <a:pt x="66993" y="105830"/>
                </a:lnTo>
                <a:lnTo>
                  <a:pt x="67522" y="108653"/>
                </a:lnTo>
                <a:lnTo>
                  <a:pt x="67875" y="111489"/>
                </a:lnTo>
                <a:lnTo>
                  <a:pt x="68441" y="118331"/>
                </a:lnTo>
                <a:lnTo>
                  <a:pt x="68518" y="121807"/>
                </a:lnTo>
                <a:lnTo>
                  <a:pt x="68539" y="124067"/>
                </a:lnTo>
                <a:lnTo>
                  <a:pt x="69505" y="125574"/>
                </a:lnTo>
                <a:lnTo>
                  <a:pt x="71102" y="126578"/>
                </a:lnTo>
                <a:lnTo>
                  <a:pt x="73119" y="127248"/>
                </a:lnTo>
                <a:lnTo>
                  <a:pt x="74464" y="128647"/>
                </a:lnTo>
                <a:lnTo>
                  <a:pt x="75360" y="130532"/>
                </a:lnTo>
                <a:lnTo>
                  <a:pt x="77153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5"/>
          <p:cNvSpPr/>
          <p:nvPr/>
        </p:nvSpPr>
        <p:spPr>
          <a:xfrm>
            <a:off x="2377439" y="4123372"/>
            <a:ext cx="102871" cy="377191"/>
          </a:xfrm>
          <a:custGeom>
            <a:avLst/>
            <a:gdLst/>
            <a:ahLst/>
            <a:cxnLst/>
            <a:rect l="0" t="0" r="0" b="0"/>
            <a:pathLst>
              <a:path w="102871" h="377191">
                <a:moveTo>
                  <a:pt x="102870" y="0"/>
                </a:moveTo>
                <a:lnTo>
                  <a:pt x="102870" y="25024"/>
                </a:lnTo>
                <a:lnTo>
                  <a:pt x="100330" y="35252"/>
                </a:lnTo>
                <a:lnTo>
                  <a:pt x="98320" y="40646"/>
                </a:lnTo>
                <a:lnTo>
                  <a:pt x="96085" y="51720"/>
                </a:lnTo>
                <a:lnTo>
                  <a:pt x="94140" y="62992"/>
                </a:lnTo>
                <a:lnTo>
                  <a:pt x="92287" y="68665"/>
                </a:lnTo>
                <a:lnTo>
                  <a:pt x="90100" y="74352"/>
                </a:lnTo>
                <a:lnTo>
                  <a:pt x="87670" y="85750"/>
                </a:lnTo>
                <a:lnTo>
                  <a:pt x="87022" y="91457"/>
                </a:lnTo>
                <a:lnTo>
                  <a:pt x="85637" y="98119"/>
                </a:lnTo>
                <a:lnTo>
                  <a:pt x="83761" y="105418"/>
                </a:lnTo>
                <a:lnTo>
                  <a:pt x="81559" y="113141"/>
                </a:lnTo>
                <a:lnTo>
                  <a:pt x="80090" y="121147"/>
                </a:lnTo>
                <a:lnTo>
                  <a:pt x="79111" y="129342"/>
                </a:lnTo>
                <a:lnTo>
                  <a:pt x="78458" y="137664"/>
                </a:lnTo>
                <a:lnTo>
                  <a:pt x="76118" y="145116"/>
                </a:lnTo>
                <a:lnTo>
                  <a:pt x="72653" y="151989"/>
                </a:lnTo>
                <a:lnTo>
                  <a:pt x="68438" y="158476"/>
                </a:lnTo>
                <a:lnTo>
                  <a:pt x="65628" y="164706"/>
                </a:lnTo>
                <a:lnTo>
                  <a:pt x="63755" y="170764"/>
                </a:lnTo>
                <a:lnTo>
                  <a:pt x="62506" y="176708"/>
                </a:lnTo>
                <a:lnTo>
                  <a:pt x="60721" y="183528"/>
                </a:lnTo>
                <a:lnTo>
                  <a:pt x="58578" y="190932"/>
                </a:lnTo>
                <a:lnTo>
                  <a:pt x="56197" y="198725"/>
                </a:lnTo>
                <a:lnTo>
                  <a:pt x="53658" y="205826"/>
                </a:lnTo>
                <a:lnTo>
                  <a:pt x="51012" y="212465"/>
                </a:lnTo>
                <a:lnTo>
                  <a:pt x="48296" y="218796"/>
                </a:lnTo>
                <a:lnTo>
                  <a:pt x="46485" y="224921"/>
                </a:lnTo>
                <a:lnTo>
                  <a:pt x="45277" y="230910"/>
                </a:lnTo>
                <a:lnTo>
                  <a:pt x="42983" y="242644"/>
                </a:lnTo>
                <a:lnTo>
                  <a:pt x="41038" y="248440"/>
                </a:lnTo>
                <a:lnTo>
                  <a:pt x="38789" y="254210"/>
                </a:lnTo>
                <a:lnTo>
                  <a:pt x="36290" y="265700"/>
                </a:lnTo>
                <a:lnTo>
                  <a:pt x="34227" y="277157"/>
                </a:lnTo>
                <a:lnTo>
                  <a:pt x="32343" y="282878"/>
                </a:lnTo>
                <a:lnTo>
                  <a:pt x="30134" y="288599"/>
                </a:lnTo>
                <a:lnTo>
                  <a:pt x="27681" y="300033"/>
                </a:lnTo>
                <a:lnTo>
                  <a:pt x="27027" y="305750"/>
                </a:lnTo>
                <a:lnTo>
                  <a:pt x="25638" y="310513"/>
                </a:lnTo>
                <a:lnTo>
                  <a:pt x="23759" y="314641"/>
                </a:lnTo>
                <a:lnTo>
                  <a:pt x="21555" y="318346"/>
                </a:lnTo>
                <a:lnTo>
                  <a:pt x="19105" y="325002"/>
                </a:lnTo>
                <a:lnTo>
                  <a:pt x="17064" y="332088"/>
                </a:lnTo>
                <a:lnTo>
                  <a:pt x="15186" y="336644"/>
                </a:lnTo>
                <a:lnTo>
                  <a:pt x="12982" y="341587"/>
                </a:lnTo>
                <a:lnTo>
                  <a:pt x="10532" y="349619"/>
                </a:lnTo>
                <a:lnTo>
                  <a:pt x="9153" y="359496"/>
                </a:lnTo>
                <a:lnTo>
                  <a:pt x="8688" y="366816"/>
                </a:lnTo>
                <a:lnTo>
                  <a:pt x="6084" y="370357"/>
                </a:lnTo>
                <a:lnTo>
                  <a:pt x="0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6"/>
          <p:cNvSpPr/>
          <p:nvPr/>
        </p:nvSpPr>
        <p:spPr>
          <a:xfrm>
            <a:off x="2488882" y="4349899"/>
            <a:ext cx="265748" cy="124945"/>
          </a:xfrm>
          <a:custGeom>
            <a:avLst/>
            <a:gdLst/>
            <a:ahLst/>
            <a:cxnLst/>
            <a:rect l="0" t="0" r="0" b="0"/>
            <a:pathLst>
              <a:path w="265748" h="124945">
                <a:moveTo>
                  <a:pt x="0" y="30648"/>
                </a:moveTo>
                <a:lnTo>
                  <a:pt x="0" y="26097"/>
                </a:lnTo>
                <a:lnTo>
                  <a:pt x="953" y="24757"/>
                </a:lnTo>
                <a:lnTo>
                  <a:pt x="2540" y="23863"/>
                </a:lnTo>
                <a:lnTo>
                  <a:pt x="7381" y="22429"/>
                </a:lnTo>
                <a:lnTo>
                  <a:pt x="10583" y="19693"/>
                </a:lnTo>
                <a:lnTo>
                  <a:pt x="15181" y="15301"/>
                </a:lnTo>
                <a:lnTo>
                  <a:pt x="20400" y="10175"/>
                </a:lnTo>
                <a:lnTo>
                  <a:pt x="24077" y="8427"/>
                </a:lnTo>
                <a:lnTo>
                  <a:pt x="28434" y="7262"/>
                </a:lnTo>
                <a:lnTo>
                  <a:pt x="33243" y="6485"/>
                </a:lnTo>
                <a:lnTo>
                  <a:pt x="41127" y="5621"/>
                </a:lnTo>
                <a:lnTo>
                  <a:pt x="47806" y="5237"/>
                </a:lnTo>
                <a:lnTo>
                  <a:pt x="53950" y="5067"/>
                </a:lnTo>
                <a:lnTo>
                  <a:pt x="62763" y="4971"/>
                </a:lnTo>
                <a:lnTo>
                  <a:pt x="65655" y="4005"/>
                </a:lnTo>
                <a:lnTo>
                  <a:pt x="71407" y="392"/>
                </a:lnTo>
                <a:lnTo>
                  <a:pt x="75227" y="0"/>
                </a:lnTo>
                <a:lnTo>
                  <a:pt x="79679" y="691"/>
                </a:lnTo>
                <a:lnTo>
                  <a:pt x="84552" y="2104"/>
                </a:lnTo>
                <a:lnTo>
                  <a:pt x="92506" y="3674"/>
                </a:lnTo>
                <a:lnTo>
                  <a:pt x="99216" y="4372"/>
                </a:lnTo>
                <a:lnTo>
                  <a:pt x="105373" y="4682"/>
                </a:lnTo>
                <a:lnTo>
                  <a:pt x="108349" y="5718"/>
                </a:lnTo>
                <a:lnTo>
                  <a:pt x="114195" y="9408"/>
                </a:lnTo>
                <a:lnTo>
                  <a:pt x="116135" y="11725"/>
                </a:lnTo>
                <a:lnTo>
                  <a:pt x="117428" y="14223"/>
                </a:lnTo>
                <a:lnTo>
                  <a:pt x="118291" y="16841"/>
                </a:lnTo>
                <a:lnTo>
                  <a:pt x="119818" y="18586"/>
                </a:lnTo>
                <a:lnTo>
                  <a:pt x="121789" y="19749"/>
                </a:lnTo>
                <a:lnTo>
                  <a:pt x="124055" y="20524"/>
                </a:lnTo>
                <a:lnTo>
                  <a:pt x="125566" y="22946"/>
                </a:lnTo>
                <a:lnTo>
                  <a:pt x="126573" y="26466"/>
                </a:lnTo>
                <a:lnTo>
                  <a:pt x="127244" y="30718"/>
                </a:lnTo>
                <a:lnTo>
                  <a:pt x="127692" y="34505"/>
                </a:lnTo>
                <a:lnTo>
                  <a:pt x="127991" y="37982"/>
                </a:lnTo>
                <a:lnTo>
                  <a:pt x="128190" y="41252"/>
                </a:lnTo>
                <a:lnTo>
                  <a:pt x="128411" y="47426"/>
                </a:lnTo>
                <a:lnTo>
                  <a:pt x="128470" y="50406"/>
                </a:lnTo>
                <a:lnTo>
                  <a:pt x="127556" y="54297"/>
                </a:lnTo>
                <a:lnTo>
                  <a:pt x="125995" y="58797"/>
                </a:lnTo>
                <a:lnTo>
                  <a:pt x="124002" y="63702"/>
                </a:lnTo>
                <a:lnTo>
                  <a:pt x="121720" y="67923"/>
                </a:lnTo>
                <a:lnTo>
                  <a:pt x="119247" y="71691"/>
                </a:lnTo>
                <a:lnTo>
                  <a:pt x="116645" y="75155"/>
                </a:lnTo>
                <a:lnTo>
                  <a:pt x="113959" y="79370"/>
                </a:lnTo>
                <a:lnTo>
                  <a:pt x="111215" y="84084"/>
                </a:lnTo>
                <a:lnTo>
                  <a:pt x="108433" y="89132"/>
                </a:lnTo>
                <a:lnTo>
                  <a:pt x="105626" y="93450"/>
                </a:lnTo>
                <a:lnTo>
                  <a:pt x="102803" y="97281"/>
                </a:lnTo>
                <a:lnTo>
                  <a:pt x="99968" y="100787"/>
                </a:lnTo>
                <a:lnTo>
                  <a:pt x="97125" y="104078"/>
                </a:lnTo>
                <a:lnTo>
                  <a:pt x="94277" y="107223"/>
                </a:lnTo>
                <a:lnTo>
                  <a:pt x="91426" y="110273"/>
                </a:lnTo>
                <a:lnTo>
                  <a:pt x="88574" y="112306"/>
                </a:lnTo>
                <a:lnTo>
                  <a:pt x="82864" y="114566"/>
                </a:lnTo>
                <a:lnTo>
                  <a:pt x="77151" y="118110"/>
                </a:lnTo>
                <a:lnTo>
                  <a:pt x="70273" y="123595"/>
                </a:lnTo>
                <a:lnTo>
                  <a:pt x="66792" y="124346"/>
                </a:lnTo>
                <a:lnTo>
                  <a:pt x="60405" y="124911"/>
                </a:lnTo>
                <a:lnTo>
                  <a:pt x="72788" y="124944"/>
                </a:lnTo>
                <a:lnTo>
                  <a:pt x="75195" y="123992"/>
                </a:lnTo>
                <a:lnTo>
                  <a:pt x="80410" y="120395"/>
                </a:lnTo>
                <a:lnTo>
                  <a:pt x="85903" y="118160"/>
                </a:lnTo>
                <a:lnTo>
                  <a:pt x="92472" y="116215"/>
                </a:lnTo>
                <a:lnTo>
                  <a:pt x="96890" y="114363"/>
                </a:lnTo>
                <a:lnTo>
                  <a:pt x="101741" y="112175"/>
                </a:lnTo>
                <a:lnTo>
                  <a:pt x="112211" y="107205"/>
                </a:lnTo>
                <a:lnTo>
                  <a:pt x="151492" y="87763"/>
                </a:lnTo>
                <a:lnTo>
                  <a:pt x="158145" y="84917"/>
                </a:lnTo>
                <a:lnTo>
                  <a:pt x="165438" y="82068"/>
                </a:lnTo>
                <a:lnTo>
                  <a:pt x="173157" y="79215"/>
                </a:lnTo>
                <a:lnTo>
                  <a:pt x="180208" y="77314"/>
                </a:lnTo>
                <a:lnTo>
                  <a:pt x="186814" y="76046"/>
                </a:lnTo>
                <a:lnTo>
                  <a:pt x="193122" y="75201"/>
                </a:lnTo>
                <a:lnTo>
                  <a:pt x="200186" y="73685"/>
                </a:lnTo>
                <a:lnTo>
                  <a:pt x="207752" y="71722"/>
                </a:lnTo>
                <a:lnTo>
                  <a:pt x="215654" y="69461"/>
                </a:lnTo>
                <a:lnTo>
                  <a:pt x="222827" y="67953"/>
                </a:lnTo>
                <a:lnTo>
                  <a:pt x="229514" y="66948"/>
                </a:lnTo>
                <a:lnTo>
                  <a:pt x="235877" y="66278"/>
                </a:lnTo>
                <a:lnTo>
                  <a:pt x="242023" y="64879"/>
                </a:lnTo>
                <a:lnTo>
                  <a:pt x="248027" y="62994"/>
                </a:lnTo>
                <a:lnTo>
                  <a:pt x="265747" y="563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87"/>
          <p:cNvSpPr/>
          <p:nvPr/>
        </p:nvSpPr>
        <p:spPr>
          <a:xfrm>
            <a:off x="2377557" y="3677602"/>
            <a:ext cx="248442" cy="188593"/>
          </a:xfrm>
          <a:custGeom>
            <a:avLst/>
            <a:gdLst/>
            <a:ahLst/>
            <a:cxnLst/>
            <a:rect l="0" t="0" r="0" b="0"/>
            <a:pathLst>
              <a:path w="248442" h="188593">
                <a:moveTo>
                  <a:pt x="59890" y="0"/>
                </a:moveTo>
                <a:lnTo>
                  <a:pt x="51422" y="0"/>
                </a:lnTo>
                <a:lnTo>
                  <a:pt x="46798" y="4551"/>
                </a:lnTo>
                <a:lnTo>
                  <a:pt x="45447" y="6844"/>
                </a:lnTo>
                <a:lnTo>
                  <a:pt x="43946" y="11932"/>
                </a:lnTo>
                <a:lnTo>
                  <a:pt x="40739" y="17368"/>
                </a:lnTo>
                <a:lnTo>
                  <a:pt x="36138" y="22959"/>
                </a:lnTo>
                <a:lnTo>
                  <a:pt x="30919" y="28619"/>
                </a:lnTo>
                <a:lnTo>
                  <a:pt x="22625" y="37161"/>
                </a:lnTo>
                <a:lnTo>
                  <a:pt x="14135" y="45724"/>
                </a:lnTo>
                <a:lnTo>
                  <a:pt x="12242" y="49533"/>
                </a:lnTo>
                <a:lnTo>
                  <a:pt x="10979" y="53977"/>
                </a:lnTo>
                <a:lnTo>
                  <a:pt x="10138" y="58845"/>
                </a:lnTo>
                <a:lnTo>
                  <a:pt x="8624" y="63042"/>
                </a:lnTo>
                <a:lnTo>
                  <a:pt x="6663" y="66793"/>
                </a:lnTo>
                <a:lnTo>
                  <a:pt x="4403" y="70246"/>
                </a:lnTo>
                <a:lnTo>
                  <a:pt x="2896" y="73501"/>
                </a:lnTo>
                <a:lnTo>
                  <a:pt x="1892" y="76623"/>
                </a:lnTo>
                <a:lnTo>
                  <a:pt x="1222" y="79657"/>
                </a:lnTo>
                <a:lnTo>
                  <a:pt x="775" y="82632"/>
                </a:lnTo>
                <a:lnTo>
                  <a:pt x="279" y="88478"/>
                </a:lnTo>
                <a:lnTo>
                  <a:pt x="59" y="94251"/>
                </a:lnTo>
                <a:lnTo>
                  <a:pt x="0" y="97124"/>
                </a:lnTo>
                <a:lnTo>
                  <a:pt x="913" y="99992"/>
                </a:lnTo>
                <a:lnTo>
                  <a:pt x="4468" y="105719"/>
                </a:lnTo>
                <a:lnTo>
                  <a:pt x="5797" y="109531"/>
                </a:lnTo>
                <a:lnTo>
                  <a:pt x="6683" y="113978"/>
                </a:lnTo>
                <a:lnTo>
                  <a:pt x="7274" y="118848"/>
                </a:lnTo>
                <a:lnTo>
                  <a:pt x="8620" y="123047"/>
                </a:lnTo>
                <a:lnTo>
                  <a:pt x="10470" y="126799"/>
                </a:lnTo>
                <a:lnTo>
                  <a:pt x="12656" y="130253"/>
                </a:lnTo>
                <a:lnTo>
                  <a:pt x="14113" y="133508"/>
                </a:lnTo>
                <a:lnTo>
                  <a:pt x="15084" y="136630"/>
                </a:lnTo>
                <a:lnTo>
                  <a:pt x="15732" y="139664"/>
                </a:lnTo>
                <a:lnTo>
                  <a:pt x="17116" y="142640"/>
                </a:lnTo>
                <a:lnTo>
                  <a:pt x="21194" y="148486"/>
                </a:lnTo>
                <a:lnTo>
                  <a:pt x="28722" y="154259"/>
                </a:lnTo>
                <a:lnTo>
                  <a:pt x="33397" y="157132"/>
                </a:lnTo>
                <a:lnTo>
                  <a:pt x="41130" y="162864"/>
                </a:lnTo>
                <a:lnTo>
                  <a:pt x="44526" y="165726"/>
                </a:lnTo>
                <a:lnTo>
                  <a:pt x="46790" y="168586"/>
                </a:lnTo>
                <a:lnTo>
                  <a:pt x="49305" y="174305"/>
                </a:lnTo>
                <a:lnTo>
                  <a:pt x="51881" y="176211"/>
                </a:lnTo>
                <a:lnTo>
                  <a:pt x="55503" y="177482"/>
                </a:lnTo>
                <a:lnTo>
                  <a:pt x="59823" y="178328"/>
                </a:lnTo>
                <a:lnTo>
                  <a:pt x="67163" y="181810"/>
                </a:lnTo>
                <a:lnTo>
                  <a:pt x="70454" y="184071"/>
                </a:lnTo>
                <a:lnTo>
                  <a:pt x="76650" y="186585"/>
                </a:lnTo>
                <a:lnTo>
                  <a:pt x="82579" y="187701"/>
                </a:lnTo>
                <a:lnTo>
                  <a:pt x="88389" y="188198"/>
                </a:lnTo>
                <a:lnTo>
                  <a:pt x="94146" y="188418"/>
                </a:lnTo>
                <a:lnTo>
                  <a:pt x="100833" y="188517"/>
                </a:lnTo>
                <a:lnTo>
                  <a:pt x="135525" y="188592"/>
                </a:lnTo>
                <a:lnTo>
                  <a:pt x="139841" y="187641"/>
                </a:lnTo>
                <a:lnTo>
                  <a:pt x="147176" y="184044"/>
                </a:lnTo>
                <a:lnTo>
                  <a:pt x="156151" y="179270"/>
                </a:lnTo>
                <a:lnTo>
                  <a:pt x="161212" y="176663"/>
                </a:lnTo>
                <a:lnTo>
                  <a:pt x="165538" y="173973"/>
                </a:lnTo>
                <a:lnTo>
                  <a:pt x="172884" y="168444"/>
                </a:lnTo>
                <a:lnTo>
                  <a:pt x="179325" y="162812"/>
                </a:lnTo>
                <a:lnTo>
                  <a:pt x="185362" y="157133"/>
                </a:lnTo>
                <a:lnTo>
                  <a:pt x="191220" y="151435"/>
                </a:lnTo>
                <a:lnTo>
                  <a:pt x="195068" y="148581"/>
                </a:lnTo>
                <a:lnTo>
                  <a:pt x="199539" y="145727"/>
                </a:lnTo>
                <a:lnTo>
                  <a:pt x="204424" y="142871"/>
                </a:lnTo>
                <a:lnTo>
                  <a:pt x="208634" y="139063"/>
                </a:lnTo>
                <a:lnTo>
                  <a:pt x="212392" y="134619"/>
                </a:lnTo>
                <a:lnTo>
                  <a:pt x="215851" y="129751"/>
                </a:lnTo>
                <a:lnTo>
                  <a:pt x="219109" y="125553"/>
                </a:lnTo>
                <a:lnTo>
                  <a:pt x="222233" y="121802"/>
                </a:lnTo>
                <a:lnTo>
                  <a:pt x="225269" y="118349"/>
                </a:lnTo>
                <a:lnTo>
                  <a:pt x="231182" y="111972"/>
                </a:lnTo>
                <a:lnTo>
                  <a:pt x="239866" y="103027"/>
                </a:lnTo>
                <a:lnTo>
                  <a:pt x="242739" y="100117"/>
                </a:lnTo>
                <a:lnTo>
                  <a:pt x="244654" y="96273"/>
                </a:lnTo>
                <a:lnTo>
                  <a:pt x="245931" y="91804"/>
                </a:lnTo>
                <a:lnTo>
                  <a:pt x="246782" y="86920"/>
                </a:lnTo>
                <a:lnTo>
                  <a:pt x="247350" y="82712"/>
                </a:lnTo>
                <a:lnTo>
                  <a:pt x="247728" y="78954"/>
                </a:lnTo>
                <a:lnTo>
                  <a:pt x="247980" y="75496"/>
                </a:lnTo>
                <a:lnTo>
                  <a:pt x="248149" y="72238"/>
                </a:lnTo>
                <a:lnTo>
                  <a:pt x="248336" y="66078"/>
                </a:lnTo>
                <a:lnTo>
                  <a:pt x="248441" y="57256"/>
                </a:lnTo>
                <a:lnTo>
                  <a:pt x="247503" y="54363"/>
                </a:lnTo>
                <a:lnTo>
                  <a:pt x="243921" y="48609"/>
                </a:lnTo>
                <a:lnTo>
                  <a:pt x="241694" y="42877"/>
                </a:lnTo>
                <a:lnTo>
                  <a:pt x="241100" y="40014"/>
                </a:lnTo>
                <a:lnTo>
                  <a:pt x="237900" y="34294"/>
                </a:lnTo>
                <a:lnTo>
                  <a:pt x="233303" y="28577"/>
                </a:lnTo>
                <a:lnTo>
                  <a:pt x="228085" y="22861"/>
                </a:lnTo>
                <a:lnTo>
                  <a:pt x="224408" y="20956"/>
                </a:lnTo>
                <a:lnTo>
                  <a:pt x="220051" y="19685"/>
                </a:lnTo>
                <a:lnTo>
                  <a:pt x="215241" y="18839"/>
                </a:lnTo>
                <a:lnTo>
                  <a:pt x="210130" y="17322"/>
                </a:lnTo>
                <a:lnTo>
                  <a:pt x="204817" y="15358"/>
                </a:lnTo>
                <a:lnTo>
                  <a:pt x="199371" y="13096"/>
                </a:lnTo>
                <a:lnTo>
                  <a:pt x="194787" y="11588"/>
                </a:lnTo>
                <a:lnTo>
                  <a:pt x="187154" y="9913"/>
                </a:lnTo>
                <a:lnTo>
                  <a:pt x="182833" y="9466"/>
                </a:lnTo>
                <a:lnTo>
                  <a:pt x="178047" y="9168"/>
                </a:lnTo>
                <a:lnTo>
                  <a:pt x="172951" y="8970"/>
                </a:lnTo>
                <a:lnTo>
                  <a:pt x="167649" y="7885"/>
                </a:lnTo>
                <a:lnTo>
                  <a:pt x="162210" y="6209"/>
                </a:lnTo>
                <a:lnTo>
                  <a:pt x="156678" y="4139"/>
                </a:lnTo>
                <a:lnTo>
                  <a:pt x="152038" y="2760"/>
                </a:lnTo>
                <a:lnTo>
                  <a:pt x="144342" y="1227"/>
                </a:lnTo>
                <a:lnTo>
                  <a:pt x="140004" y="818"/>
                </a:lnTo>
                <a:lnTo>
                  <a:pt x="135207" y="545"/>
                </a:lnTo>
                <a:lnTo>
                  <a:pt x="125749" y="242"/>
                </a:lnTo>
                <a:lnTo>
                  <a:pt x="113413" y="32"/>
                </a:lnTo>
                <a:lnTo>
                  <a:pt x="10275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88"/>
          <p:cNvSpPr/>
          <p:nvPr/>
        </p:nvSpPr>
        <p:spPr>
          <a:xfrm>
            <a:off x="2188844" y="3394710"/>
            <a:ext cx="240032" cy="8573"/>
          </a:xfrm>
          <a:custGeom>
            <a:avLst/>
            <a:gdLst/>
            <a:ahLst/>
            <a:cxnLst/>
            <a:rect l="0" t="0" r="0" b="0"/>
            <a:pathLst>
              <a:path w="240032" h="8573">
                <a:moveTo>
                  <a:pt x="0" y="0"/>
                </a:moveTo>
                <a:lnTo>
                  <a:pt x="13121" y="0"/>
                </a:lnTo>
                <a:lnTo>
                  <a:pt x="14463" y="952"/>
                </a:lnTo>
                <a:lnTo>
                  <a:pt x="15357" y="2540"/>
                </a:lnTo>
                <a:lnTo>
                  <a:pt x="15953" y="4551"/>
                </a:lnTo>
                <a:lnTo>
                  <a:pt x="17303" y="5891"/>
                </a:lnTo>
                <a:lnTo>
                  <a:pt x="19156" y="6785"/>
                </a:lnTo>
                <a:lnTo>
                  <a:pt x="21343" y="7380"/>
                </a:lnTo>
                <a:lnTo>
                  <a:pt x="23754" y="7778"/>
                </a:lnTo>
                <a:lnTo>
                  <a:pt x="26314" y="8043"/>
                </a:lnTo>
                <a:lnTo>
                  <a:pt x="28972" y="8219"/>
                </a:lnTo>
                <a:lnTo>
                  <a:pt x="34467" y="8415"/>
                </a:lnTo>
                <a:lnTo>
                  <a:pt x="45455" y="8526"/>
                </a:lnTo>
                <a:lnTo>
                  <a:pt x="202881" y="8572"/>
                </a:lnTo>
                <a:lnTo>
                  <a:pt x="208597" y="7619"/>
                </a:lnTo>
                <a:lnTo>
                  <a:pt x="214312" y="6032"/>
                </a:lnTo>
                <a:lnTo>
                  <a:pt x="220028" y="4021"/>
                </a:lnTo>
                <a:lnTo>
                  <a:pt x="224790" y="2681"/>
                </a:lnTo>
                <a:lnTo>
                  <a:pt x="228918" y="1787"/>
                </a:lnTo>
                <a:lnTo>
                  <a:pt x="2400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89"/>
          <p:cNvSpPr/>
          <p:nvPr/>
        </p:nvSpPr>
        <p:spPr>
          <a:xfrm>
            <a:off x="2557462" y="3240405"/>
            <a:ext cx="85726" cy="214313"/>
          </a:xfrm>
          <a:custGeom>
            <a:avLst/>
            <a:gdLst/>
            <a:ahLst/>
            <a:cxnLst/>
            <a:rect l="0" t="0" r="0" b="0"/>
            <a:pathLst>
              <a:path w="85726" h="21431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8219" y="7380"/>
                </a:lnTo>
                <a:lnTo>
                  <a:pt x="9290" y="8730"/>
                </a:lnTo>
                <a:lnTo>
                  <a:pt x="10956" y="10582"/>
                </a:lnTo>
                <a:lnTo>
                  <a:pt x="15347" y="15181"/>
                </a:lnTo>
                <a:lnTo>
                  <a:pt x="20473" y="20399"/>
                </a:lnTo>
                <a:lnTo>
                  <a:pt x="22221" y="23124"/>
                </a:lnTo>
                <a:lnTo>
                  <a:pt x="24164" y="28692"/>
                </a:lnTo>
                <a:lnTo>
                  <a:pt x="24681" y="32463"/>
                </a:lnTo>
                <a:lnTo>
                  <a:pt x="25027" y="36882"/>
                </a:lnTo>
                <a:lnTo>
                  <a:pt x="25257" y="41733"/>
                </a:lnTo>
                <a:lnTo>
                  <a:pt x="26363" y="45919"/>
                </a:lnTo>
                <a:lnTo>
                  <a:pt x="28053" y="49663"/>
                </a:lnTo>
                <a:lnTo>
                  <a:pt x="30132" y="53111"/>
                </a:lnTo>
                <a:lnTo>
                  <a:pt x="31518" y="57315"/>
                </a:lnTo>
                <a:lnTo>
                  <a:pt x="32442" y="62022"/>
                </a:lnTo>
                <a:lnTo>
                  <a:pt x="33058" y="67065"/>
                </a:lnTo>
                <a:lnTo>
                  <a:pt x="33469" y="71380"/>
                </a:lnTo>
                <a:lnTo>
                  <a:pt x="33742" y="75209"/>
                </a:lnTo>
                <a:lnTo>
                  <a:pt x="33925" y="78714"/>
                </a:lnTo>
                <a:lnTo>
                  <a:pt x="34999" y="82956"/>
                </a:lnTo>
                <a:lnTo>
                  <a:pt x="36668" y="87689"/>
                </a:lnTo>
                <a:lnTo>
                  <a:pt x="38733" y="92749"/>
                </a:lnTo>
                <a:lnTo>
                  <a:pt x="40109" y="98028"/>
                </a:lnTo>
                <a:lnTo>
                  <a:pt x="41027" y="103452"/>
                </a:lnTo>
                <a:lnTo>
                  <a:pt x="41639" y="108973"/>
                </a:lnTo>
                <a:lnTo>
                  <a:pt x="42047" y="114558"/>
                </a:lnTo>
                <a:lnTo>
                  <a:pt x="42319" y="120187"/>
                </a:lnTo>
                <a:lnTo>
                  <a:pt x="42500" y="125844"/>
                </a:lnTo>
                <a:lnTo>
                  <a:pt x="43573" y="131521"/>
                </a:lnTo>
                <a:lnTo>
                  <a:pt x="45241" y="137211"/>
                </a:lnTo>
                <a:lnTo>
                  <a:pt x="47306" y="142909"/>
                </a:lnTo>
                <a:lnTo>
                  <a:pt x="48682" y="147660"/>
                </a:lnTo>
                <a:lnTo>
                  <a:pt x="49600" y="151780"/>
                </a:lnTo>
                <a:lnTo>
                  <a:pt x="50212" y="155479"/>
                </a:lnTo>
                <a:lnTo>
                  <a:pt x="50620" y="159850"/>
                </a:lnTo>
                <a:lnTo>
                  <a:pt x="50891" y="164669"/>
                </a:lnTo>
                <a:lnTo>
                  <a:pt x="51073" y="169787"/>
                </a:lnTo>
                <a:lnTo>
                  <a:pt x="55003" y="174151"/>
                </a:lnTo>
                <a:lnTo>
                  <a:pt x="61434" y="178013"/>
                </a:lnTo>
                <a:lnTo>
                  <a:pt x="69531" y="181540"/>
                </a:lnTo>
                <a:lnTo>
                  <a:pt x="74929" y="184844"/>
                </a:lnTo>
                <a:lnTo>
                  <a:pt x="78528" y="188000"/>
                </a:lnTo>
                <a:lnTo>
                  <a:pt x="80927" y="191055"/>
                </a:lnTo>
                <a:lnTo>
                  <a:pt x="82526" y="194998"/>
                </a:lnTo>
                <a:lnTo>
                  <a:pt x="83593" y="199531"/>
                </a:lnTo>
                <a:lnTo>
                  <a:pt x="85725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90"/>
          <p:cNvSpPr/>
          <p:nvPr/>
        </p:nvSpPr>
        <p:spPr>
          <a:xfrm>
            <a:off x="2557462" y="4714875"/>
            <a:ext cx="25718" cy="282893"/>
          </a:xfrm>
          <a:custGeom>
            <a:avLst/>
            <a:gdLst/>
            <a:ahLst/>
            <a:cxnLst/>
            <a:rect l="0" t="0" r="0" b="0"/>
            <a:pathLst>
              <a:path w="25718" h="282893">
                <a:moveTo>
                  <a:pt x="0" y="0"/>
                </a:moveTo>
                <a:lnTo>
                  <a:pt x="0" y="20399"/>
                </a:lnTo>
                <a:lnTo>
                  <a:pt x="952" y="23124"/>
                </a:lnTo>
                <a:lnTo>
                  <a:pt x="2540" y="25894"/>
                </a:lnTo>
                <a:lnTo>
                  <a:pt x="4551" y="28693"/>
                </a:lnTo>
                <a:lnTo>
                  <a:pt x="5892" y="31511"/>
                </a:lnTo>
                <a:lnTo>
                  <a:pt x="6785" y="34342"/>
                </a:lnTo>
                <a:lnTo>
                  <a:pt x="7381" y="37182"/>
                </a:lnTo>
                <a:lnTo>
                  <a:pt x="8731" y="40981"/>
                </a:lnTo>
                <a:lnTo>
                  <a:pt x="10583" y="45418"/>
                </a:lnTo>
                <a:lnTo>
                  <a:pt x="12770" y="50281"/>
                </a:lnTo>
                <a:lnTo>
                  <a:pt x="14228" y="55428"/>
                </a:lnTo>
                <a:lnTo>
                  <a:pt x="15201" y="60764"/>
                </a:lnTo>
                <a:lnTo>
                  <a:pt x="15849" y="66226"/>
                </a:lnTo>
                <a:lnTo>
                  <a:pt x="16281" y="71774"/>
                </a:lnTo>
                <a:lnTo>
                  <a:pt x="16569" y="77377"/>
                </a:lnTo>
                <a:lnTo>
                  <a:pt x="16761" y="83017"/>
                </a:lnTo>
                <a:lnTo>
                  <a:pt x="17069" y="111648"/>
                </a:lnTo>
                <a:lnTo>
                  <a:pt x="17145" y="282460"/>
                </a:lnTo>
                <a:lnTo>
                  <a:pt x="18098" y="282604"/>
                </a:lnTo>
                <a:lnTo>
                  <a:pt x="19685" y="282700"/>
                </a:lnTo>
                <a:lnTo>
                  <a:pt x="25717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91"/>
          <p:cNvSpPr/>
          <p:nvPr/>
        </p:nvSpPr>
        <p:spPr>
          <a:xfrm>
            <a:off x="2377439" y="5280693"/>
            <a:ext cx="334329" cy="282860"/>
          </a:xfrm>
          <a:custGeom>
            <a:avLst/>
            <a:gdLst/>
            <a:ahLst/>
            <a:cxnLst/>
            <a:rect l="0" t="0" r="0" b="0"/>
            <a:pathLst>
              <a:path w="334329" h="282860">
                <a:moveTo>
                  <a:pt x="0" y="42829"/>
                </a:moveTo>
                <a:lnTo>
                  <a:pt x="17038" y="42829"/>
                </a:lnTo>
                <a:lnTo>
                  <a:pt x="23968" y="35985"/>
                </a:lnTo>
                <a:lnTo>
                  <a:pt x="29068" y="30897"/>
                </a:lnTo>
                <a:lnTo>
                  <a:pt x="31761" y="29160"/>
                </a:lnTo>
                <a:lnTo>
                  <a:pt x="45468" y="23831"/>
                </a:lnTo>
                <a:lnTo>
                  <a:pt x="54498" y="20098"/>
                </a:lnTo>
                <a:lnTo>
                  <a:pt x="61687" y="18439"/>
                </a:lnTo>
                <a:lnTo>
                  <a:pt x="70597" y="15162"/>
                </a:lnTo>
                <a:lnTo>
                  <a:pt x="80907" y="11482"/>
                </a:lnTo>
                <a:lnTo>
                  <a:pt x="86323" y="10501"/>
                </a:lnTo>
                <a:lnTo>
                  <a:pt x="91839" y="9847"/>
                </a:lnTo>
                <a:lnTo>
                  <a:pt x="97421" y="8458"/>
                </a:lnTo>
                <a:lnTo>
                  <a:pt x="103047" y="6581"/>
                </a:lnTo>
                <a:lnTo>
                  <a:pt x="113427" y="2906"/>
                </a:lnTo>
                <a:lnTo>
                  <a:pt x="121215" y="1273"/>
                </a:lnTo>
                <a:lnTo>
                  <a:pt x="130391" y="547"/>
                </a:lnTo>
                <a:lnTo>
                  <a:pt x="139867" y="225"/>
                </a:lnTo>
                <a:lnTo>
                  <a:pt x="150557" y="43"/>
                </a:lnTo>
                <a:lnTo>
                  <a:pt x="156767" y="0"/>
                </a:lnTo>
                <a:lnTo>
                  <a:pt x="159756" y="942"/>
                </a:lnTo>
                <a:lnTo>
                  <a:pt x="165618" y="4528"/>
                </a:lnTo>
                <a:lnTo>
                  <a:pt x="174273" y="11901"/>
                </a:lnTo>
                <a:lnTo>
                  <a:pt x="176190" y="14591"/>
                </a:lnTo>
                <a:lnTo>
                  <a:pt x="179840" y="22926"/>
                </a:lnTo>
                <a:lnTo>
                  <a:pt x="185578" y="31428"/>
                </a:lnTo>
                <a:lnTo>
                  <a:pt x="187254" y="37127"/>
                </a:lnTo>
                <a:lnTo>
                  <a:pt x="187999" y="45375"/>
                </a:lnTo>
                <a:lnTo>
                  <a:pt x="188198" y="50242"/>
                </a:lnTo>
                <a:lnTo>
                  <a:pt x="188419" y="60729"/>
                </a:lnTo>
                <a:lnTo>
                  <a:pt x="188478" y="66192"/>
                </a:lnTo>
                <a:lnTo>
                  <a:pt x="187564" y="71739"/>
                </a:lnTo>
                <a:lnTo>
                  <a:pt x="186003" y="77343"/>
                </a:lnTo>
                <a:lnTo>
                  <a:pt x="184010" y="82983"/>
                </a:lnTo>
                <a:lnTo>
                  <a:pt x="181728" y="88648"/>
                </a:lnTo>
                <a:lnTo>
                  <a:pt x="179255" y="94330"/>
                </a:lnTo>
                <a:lnTo>
                  <a:pt x="173967" y="105724"/>
                </a:lnTo>
                <a:lnTo>
                  <a:pt x="168441" y="117137"/>
                </a:lnTo>
                <a:lnTo>
                  <a:pt x="164682" y="123800"/>
                </a:lnTo>
                <a:lnTo>
                  <a:pt x="160271" y="131100"/>
                </a:lnTo>
                <a:lnTo>
                  <a:pt x="155425" y="138824"/>
                </a:lnTo>
                <a:lnTo>
                  <a:pt x="151241" y="145878"/>
                </a:lnTo>
                <a:lnTo>
                  <a:pt x="147500" y="152486"/>
                </a:lnTo>
                <a:lnTo>
                  <a:pt x="144054" y="158797"/>
                </a:lnTo>
                <a:lnTo>
                  <a:pt x="139851" y="164908"/>
                </a:lnTo>
                <a:lnTo>
                  <a:pt x="135144" y="170888"/>
                </a:lnTo>
                <a:lnTo>
                  <a:pt x="130101" y="176779"/>
                </a:lnTo>
                <a:lnTo>
                  <a:pt x="124834" y="182611"/>
                </a:lnTo>
                <a:lnTo>
                  <a:pt x="113902" y="194172"/>
                </a:lnTo>
                <a:lnTo>
                  <a:pt x="101588" y="206840"/>
                </a:lnTo>
                <a:lnTo>
                  <a:pt x="98206" y="211224"/>
                </a:lnTo>
                <a:lnTo>
                  <a:pt x="94998" y="216053"/>
                </a:lnTo>
                <a:lnTo>
                  <a:pt x="91907" y="221177"/>
                </a:lnTo>
                <a:lnTo>
                  <a:pt x="83393" y="229410"/>
                </a:lnTo>
                <a:lnTo>
                  <a:pt x="74211" y="236244"/>
                </a:lnTo>
                <a:lnTo>
                  <a:pt x="66955" y="242456"/>
                </a:lnTo>
                <a:lnTo>
                  <a:pt x="60556" y="248392"/>
                </a:lnTo>
                <a:lnTo>
                  <a:pt x="51598" y="257089"/>
                </a:lnTo>
                <a:lnTo>
                  <a:pt x="48686" y="259964"/>
                </a:lnTo>
                <a:lnTo>
                  <a:pt x="45793" y="261881"/>
                </a:lnTo>
                <a:lnTo>
                  <a:pt x="40038" y="264010"/>
                </a:lnTo>
                <a:lnTo>
                  <a:pt x="38122" y="265531"/>
                </a:lnTo>
                <a:lnTo>
                  <a:pt x="36845" y="267497"/>
                </a:lnTo>
                <a:lnTo>
                  <a:pt x="34440" y="273889"/>
                </a:lnTo>
                <a:lnTo>
                  <a:pt x="34335" y="278720"/>
                </a:lnTo>
                <a:lnTo>
                  <a:pt x="35273" y="280100"/>
                </a:lnTo>
                <a:lnTo>
                  <a:pt x="36850" y="281019"/>
                </a:lnTo>
                <a:lnTo>
                  <a:pt x="41143" y="282042"/>
                </a:lnTo>
                <a:lnTo>
                  <a:pt x="48915" y="282617"/>
                </a:lnTo>
                <a:lnTo>
                  <a:pt x="57250" y="282787"/>
                </a:lnTo>
                <a:lnTo>
                  <a:pt x="235846" y="282859"/>
                </a:lnTo>
                <a:lnTo>
                  <a:pt x="242003" y="281907"/>
                </a:lnTo>
                <a:lnTo>
                  <a:pt x="248013" y="280319"/>
                </a:lnTo>
                <a:lnTo>
                  <a:pt x="253925" y="278309"/>
                </a:lnTo>
                <a:lnTo>
                  <a:pt x="259771" y="276968"/>
                </a:lnTo>
                <a:lnTo>
                  <a:pt x="265573" y="276074"/>
                </a:lnTo>
                <a:lnTo>
                  <a:pt x="271346" y="275478"/>
                </a:lnTo>
                <a:lnTo>
                  <a:pt x="277100" y="275081"/>
                </a:lnTo>
                <a:lnTo>
                  <a:pt x="282841" y="274816"/>
                </a:lnTo>
                <a:lnTo>
                  <a:pt x="297483" y="274443"/>
                </a:lnTo>
                <a:lnTo>
                  <a:pt x="334328" y="2742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92"/>
          <p:cNvSpPr/>
          <p:nvPr/>
        </p:nvSpPr>
        <p:spPr>
          <a:xfrm>
            <a:off x="3088957" y="3249123"/>
            <a:ext cx="360648" cy="256912"/>
          </a:xfrm>
          <a:custGeom>
            <a:avLst/>
            <a:gdLst/>
            <a:ahLst/>
            <a:cxnLst/>
            <a:rect l="0" t="0" r="0" b="0"/>
            <a:pathLst>
              <a:path w="360648" h="256912">
                <a:moveTo>
                  <a:pt x="0" y="51289"/>
                </a:moveTo>
                <a:lnTo>
                  <a:pt x="4551" y="51289"/>
                </a:lnTo>
                <a:lnTo>
                  <a:pt x="5891" y="50336"/>
                </a:lnTo>
                <a:lnTo>
                  <a:pt x="6785" y="48749"/>
                </a:lnTo>
                <a:lnTo>
                  <a:pt x="7381" y="46739"/>
                </a:lnTo>
                <a:lnTo>
                  <a:pt x="8731" y="45397"/>
                </a:lnTo>
                <a:lnTo>
                  <a:pt x="10583" y="44504"/>
                </a:lnTo>
                <a:lnTo>
                  <a:pt x="15181" y="43511"/>
                </a:lnTo>
                <a:lnTo>
                  <a:pt x="20400" y="43069"/>
                </a:lnTo>
                <a:lnTo>
                  <a:pt x="28434" y="40333"/>
                </a:lnTo>
                <a:lnTo>
                  <a:pt x="38355" y="35942"/>
                </a:lnTo>
                <a:lnTo>
                  <a:pt x="49114" y="30816"/>
                </a:lnTo>
                <a:lnTo>
                  <a:pt x="60246" y="27902"/>
                </a:lnTo>
                <a:lnTo>
                  <a:pt x="65881" y="27125"/>
                </a:lnTo>
                <a:lnTo>
                  <a:pt x="72496" y="25655"/>
                </a:lnTo>
                <a:lnTo>
                  <a:pt x="79763" y="23722"/>
                </a:lnTo>
                <a:lnTo>
                  <a:pt x="87465" y="21481"/>
                </a:lnTo>
                <a:lnTo>
                  <a:pt x="116509" y="13776"/>
                </a:lnTo>
                <a:lnTo>
                  <a:pt x="125298" y="11041"/>
                </a:lnTo>
                <a:lnTo>
                  <a:pt x="133062" y="8264"/>
                </a:lnTo>
                <a:lnTo>
                  <a:pt x="140143" y="5461"/>
                </a:lnTo>
                <a:lnTo>
                  <a:pt x="147721" y="3592"/>
                </a:lnTo>
                <a:lnTo>
                  <a:pt x="155631" y="2346"/>
                </a:lnTo>
                <a:lnTo>
                  <a:pt x="163761" y="1515"/>
                </a:lnTo>
                <a:lnTo>
                  <a:pt x="172039" y="962"/>
                </a:lnTo>
                <a:lnTo>
                  <a:pt x="180415" y="593"/>
                </a:lnTo>
                <a:lnTo>
                  <a:pt x="197342" y="182"/>
                </a:lnTo>
                <a:lnTo>
                  <a:pt x="214390" y="0"/>
                </a:lnTo>
                <a:lnTo>
                  <a:pt x="221032" y="904"/>
                </a:lnTo>
                <a:lnTo>
                  <a:pt x="230951" y="4448"/>
                </a:lnTo>
                <a:lnTo>
                  <a:pt x="241075" y="6658"/>
                </a:lnTo>
                <a:lnTo>
                  <a:pt x="246442" y="7248"/>
                </a:lnTo>
                <a:lnTo>
                  <a:pt x="254945" y="10443"/>
                </a:lnTo>
                <a:lnTo>
                  <a:pt x="265087" y="17596"/>
                </a:lnTo>
                <a:lnTo>
                  <a:pt x="271169" y="22979"/>
                </a:lnTo>
                <a:lnTo>
                  <a:pt x="277047" y="28547"/>
                </a:lnTo>
                <a:lnTo>
                  <a:pt x="278043" y="31365"/>
                </a:lnTo>
                <a:lnTo>
                  <a:pt x="277754" y="34197"/>
                </a:lnTo>
                <a:lnTo>
                  <a:pt x="275846" y="39882"/>
                </a:lnTo>
                <a:lnTo>
                  <a:pt x="274998" y="45584"/>
                </a:lnTo>
                <a:lnTo>
                  <a:pt x="273820" y="48438"/>
                </a:lnTo>
                <a:lnTo>
                  <a:pt x="269970" y="54150"/>
                </a:lnTo>
                <a:lnTo>
                  <a:pt x="266657" y="57959"/>
                </a:lnTo>
                <a:lnTo>
                  <a:pt x="262544" y="62403"/>
                </a:lnTo>
                <a:lnTo>
                  <a:pt x="257897" y="67271"/>
                </a:lnTo>
                <a:lnTo>
                  <a:pt x="247654" y="75220"/>
                </a:lnTo>
                <a:lnTo>
                  <a:pt x="228636" y="87589"/>
                </a:lnTo>
                <a:lnTo>
                  <a:pt x="221004" y="92635"/>
                </a:lnTo>
                <a:lnTo>
                  <a:pt x="213058" y="96950"/>
                </a:lnTo>
                <a:lnTo>
                  <a:pt x="204904" y="100780"/>
                </a:lnTo>
                <a:lnTo>
                  <a:pt x="196610" y="104285"/>
                </a:lnTo>
                <a:lnTo>
                  <a:pt x="189176" y="108527"/>
                </a:lnTo>
                <a:lnTo>
                  <a:pt x="182315" y="113260"/>
                </a:lnTo>
                <a:lnTo>
                  <a:pt x="175836" y="118321"/>
                </a:lnTo>
                <a:lnTo>
                  <a:pt x="168659" y="122647"/>
                </a:lnTo>
                <a:lnTo>
                  <a:pt x="161017" y="126483"/>
                </a:lnTo>
                <a:lnTo>
                  <a:pt x="153064" y="129994"/>
                </a:lnTo>
                <a:lnTo>
                  <a:pt x="145858" y="132334"/>
                </a:lnTo>
                <a:lnTo>
                  <a:pt x="139149" y="133894"/>
                </a:lnTo>
                <a:lnTo>
                  <a:pt x="132771" y="134934"/>
                </a:lnTo>
                <a:lnTo>
                  <a:pt x="123144" y="138630"/>
                </a:lnTo>
                <a:lnTo>
                  <a:pt x="119243" y="140949"/>
                </a:lnTo>
                <a:lnTo>
                  <a:pt x="109830" y="143525"/>
                </a:lnTo>
                <a:lnTo>
                  <a:pt x="104652" y="144212"/>
                </a:lnTo>
                <a:lnTo>
                  <a:pt x="96360" y="147516"/>
                </a:lnTo>
                <a:lnTo>
                  <a:pt x="87826" y="152847"/>
                </a:lnTo>
                <a:lnTo>
                  <a:pt x="84119" y="153576"/>
                </a:lnTo>
                <a:lnTo>
                  <a:pt x="81797" y="153770"/>
                </a:lnTo>
                <a:lnTo>
                  <a:pt x="80249" y="152947"/>
                </a:lnTo>
                <a:lnTo>
                  <a:pt x="79217" y="151446"/>
                </a:lnTo>
                <a:lnTo>
                  <a:pt x="78529" y="149493"/>
                </a:lnTo>
                <a:lnTo>
                  <a:pt x="79022" y="148191"/>
                </a:lnTo>
                <a:lnTo>
                  <a:pt x="80304" y="147323"/>
                </a:lnTo>
                <a:lnTo>
                  <a:pt x="84654" y="145929"/>
                </a:lnTo>
                <a:lnTo>
                  <a:pt x="89959" y="141137"/>
                </a:lnTo>
                <a:lnTo>
                  <a:pt x="93310" y="139763"/>
                </a:lnTo>
                <a:lnTo>
                  <a:pt x="102113" y="138236"/>
                </a:lnTo>
                <a:lnTo>
                  <a:pt x="112376" y="135017"/>
                </a:lnTo>
                <a:lnTo>
                  <a:pt x="117780" y="132825"/>
                </a:lnTo>
                <a:lnTo>
                  <a:pt x="124240" y="131364"/>
                </a:lnTo>
                <a:lnTo>
                  <a:pt x="131404" y="130390"/>
                </a:lnTo>
                <a:lnTo>
                  <a:pt x="139038" y="129740"/>
                </a:lnTo>
                <a:lnTo>
                  <a:pt x="146984" y="128355"/>
                </a:lnTo>
                <a:lnTo>
                  <a:pt x="155139" y="126479"/>
                </a:lnTo>
                <a:lnTo>
                  <a:pt x="163434" y="124276"/>
                </a:lnTo>
                <a:lnTo>
                  <a:pt x="170868" y="122807"/>
                </a:lnTo>
                <a:lnTo>
                  <a:pt x="177730" y="121827"/>
                </a:lnTo>
                <a:lnTo>
                  <a:pt x="184209" y="121175"/>
                </a:lnTo>
                <a:lnTo>
                  <a:pt x="191386" y="119787"/>
                </a:lnTo>
                <a:lnTo>
                  <a:pt x="199028" y="117909"/>
                </a:lnTo>
                <a:lnTo>
                  <a:pt x="206980" y="115705"/>
                </a:lnTo>
                <a:lnTo>
                  <a:pt x="215139" y="115188"/>
                </a:lnTo>
                <a:lnTo>
                  <a:pt x="223436" y="115796"/>
                </a:lnTo>
                <a:lnTo>
                  <a:pt x="231825" y="117154"/>
                </a:lnTo>
                <a:lnTo>
                  <a:pt x="239323" y="118059"/>
                </a:lnTo>
                <a:lnTo>
                  <a:pt x="246226" y="118662"/>
                </a:lnTo>
                <a:lnTo>
                  <a:pt x="252733" y="119065"/>
                </a:lnTo>
                <a:lnTo>
                  <a:pt x="265044" y="119512"/>
                </a:lnTo>
                <a:lnTo>
                  <a:pt x="270993" y="119631"/>
                </a:lnTo>
                <a:lnTo>
                  <a:pt x="276865" y="120663"/>
                </a:lnTo>
                <a:lnTo>
                  <a:pt x="282684" y="122303"/>
                </a:lnTo>
                <a:lnTo>
                  <a:pt x="288468" y="124349"/>
                </a:lnTo>
                <a:lnTo>
                  <a:pt x="294230" y="126666"/>
                </a:lnTo>
                <a:lnTo>
                  <a:pt x="299976" y="129163"/>
                </a:lnTo>
                <a:lnTo>
                  <a:pt x="310488" y="134477"/>
                </a:lnTo>
                <a:lnTo>
                  <a:pt x="318334" y="140014"/>
                </a:lnTo>
                <a:lnTo>
                  <a:pt x="324997" y="145650"/>
                </a:lnTo>
                <a:lnTo>
                  <a:pt x="328107" y="148486"/>
                </a:lnTo>
                <a:lnTo>
                  <a:pt x="331133" y="150377"/>
                </a:lnTo>
                <a:lnTo>
                  <a:pt x="337035" y="152478"/>
                </a:lnTo>
                <a:lnTo>
                  <a:pt x="338990" y="153991"/>
                </a:lnTo>
                <a:lnTo>
                  <a:pt x="340294" y="155952"/>
                </a:lnTo>
                <a:lnTo>
                  <a:pt x="341742" y="160671"/>
                </a:lnTo>
                <a:lnTo>
                  <a:pt x="342385" y="165943"/>
                </a:lnTo>
                <a:lnTo>
                  <a:pt x="345414" y="168683"/>
                </a:lnTo>
                <a:lnTo>
                  <a:pt x="356400" y="174266"/>
                </a:lnTo>
                <a:lnTo>
                  <a:pt x="359520" y="177089"/>
                </a:lnTo>
                <a:lnTo>
                  <a:pt x="360647" y="179923"/>
                </a:lnTo>
                <a:lnTo>
                  <a:pt x="360447" y="182765"/>
                </a:lnTo>
                <a:lnTo>
                  <a:pt x="359360" y="185613"/>
                </a:lnTo>
                <a:lnTo>
                  <a:pt x="355613" y="191316"/>
                </a:lnTo>
                <a:lnTo>
                  <a:pt x="350772" y="197026"/>
                </a:lnTo>
                <a:lnTo>
                  <a:pt x="348149" y="199882"/>
                </a:lnTo>
                <a:lnTo>
                  <a:pt x="340153" y="205595"/>
                </a:lnTo>
                <a:lnTo>
                  <a:pt x="330249" y="211309"/>
                </a:lnTo>
                <a:lnTo>
                  <a:pt x="319498" y="217024"/>
                </a:lnTo>
                <a:lnTo>
                  <a:pt x="285702" y="234169"/>
                </a:lnTo>
                <a:lnTo>
                  <a:pt x="279051" y="237027"/>
                </a:lnTo>
                <a:lnTo>
                  <a:pt x="271759" y="239884"/>
                </a:lnTo>
                <a:lnTo>
                  <a:pt x="264040" y="242742"/>
                </a:lnTo>
                <a:lnTo>
                  <a:pt x="256989" y="244647"/>
                </a:lnTo>
                <a:lnTo>
                  <a:pt x="250384" y="245917"/>
                </a:lnTo>
                <a:lnTo>
                  <a:pt x="244075" y="246763"/>
                </a:lnTo>
                <a:lnTo>
                  <a:pt x="237964" y="248280"/>
                </a:lnTo>
                <a:lnTo>
                  <a:pt x="231986" y="250244"/>
                </a:lnTo>
                <a:lnTo>
                  <a:pt x="226094" y="252505"/>
                </a:lnTo>
                <a:lnTo>
                  <a:pt x="220262" y="254013"/>
                </a:lnTo>
                <a:lnTo>
                  <a:pt x="214469" y="255018"/>
                </a:lnTo>
                <a:lnTo>
                  <a:pt x="208702" y="255689"/>
                </a:lnTo>
                <a:lnTo>
                  <a:pt x="202952" y="256136"/>
                </a:lnTo>
                <a:lnTo>
                  <a:pt x="197214" y="256433"/>
                </a:lnTo>
                <a:lnTo>
                  <a:pt x="182576" y="256853"/>
                </a:lnTo>
                <a:lnTo>
                  <a:pt x="178867" y="256911"/>
                </a:lnTo>
                <a:lnTo>
                  <a:pt x="169667" y="254437"/>
                </a:lnTo>
                <a:lnTo>
                  <a:pt x="160180" y="251114"/>
                </a:lnTo>
                <a:lnTo>
                  <a:pt x="152788" y="249638"/>
                </a:lnTo>
                <a:lnTo>
                  <a:pt x="143788" y="248982"/>
                </a:lnTo>
                <a:lnTo>
                  <a:pt x="138721" y="248807"/>
                </a:lnTo>
                <a:lnTo>
                  <a:pt x="134391" y="247737"/>
                </a:lnTo>
                <a:lnTo>
                  <a:pt x="123745" y="242634"/>
                </a:lnTo>
                <a:lnTo>
                  <a:pt x="117545" y="241106"/>
                </a:lnTo>
                <a:lnTo>
                  <a:pt x="108700" y="240246"/>
                </a:lnTo>
                <a:lnTo>
                  <a:pt x="106757" y="239173"/>
                </a:lnTo>
                <a:lnTo>
                  <a:pt x="105461" y="237505"/>
                </a:lnTo>
                <a:lnTo>
                  <a:pt x="104597" y="235441"/>
                </a:lnTo>
                <a:lnTo>
                  <a:pt x="103069" y="234064"/>
                </a:lnTo>
                <a:lnTo>
                  <a:pt x="101098" y="233147"/>
                </a:lnTo>
                <a:lnTo>
                  <a:pt x="96367" y="232127"/>
                </a:lnTo>
                <a:lnTo>
                  <a:pt x="85725" y="231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93"/>
          <p:cNvSpPr/>
          <p:nvPr/>
        </p:nvSpPr>
        <p:spPr>
          <a:xfrm>
            <a:off x="3251939" y="3617595"/>
            <a:ext cx="68476" cy="257176"/>
          </a:xfrm>
          <a:custGeom>
            <a:avLst/>
            <a:gdLst/>
            <a:ahLst/>
            <a:cxnLst/>
            <a:rect l="0" t="0" r="0" b="0"/>
            <a:pathLst>
              <a:path w="68476" h="257176">
                <a:moveTo>
                  <a:pt x="8468" y="0"/>
                </a:moveTo>
                <a:lnTo>
                  <a:pt x="0" y="0"/>
                </a:lnTo>
                <a:lnTo>
                  <a:pt x="2482" y="2540"/>
                </a:lnTo>
                <a:lnTo>
                  <a:pt x="12669" y="12770"/>
                </a:lnTo>
                <a:lnTo>
                  <a:pt x="14126" y="15181"/>
                </a:lnTo>
                <a:lnTo>
                  <a:pt x="15745" y="20399"/>
                </a:lnTo>
                <a:lnTo>
                  <a:pt x="17130" y="22172"/>
                </a:lnTo>
                <a:lnTo>
                  <a:pt x="19005" y="23354"/>
                </a:lnTo>
                <a:lnTo>
                  <a:pt x="21207" y="24142"/>
                </a:lnTo>
                <a:lnTo>
                  <a:pt x="22676" y="26572"/>
                </a:lnTo>
                <a:lnTo>
                  <a:pt x="24307" y="34352"/>
                </a:lnTo>
                <a:lnTo>
                  <a:pt x="25033" y="41620"/>
                </a:lnTo>
                <a:lnTo>
                  <a:pt x="25226" y="44891"/>
                </a:lnTo>
                <a:lnTo>
                  <a:pt x="26308" y="48025"/>
                </a:lnTo>
                <a:lnTo>
                  <a:pt x="27981" y="51067"/>
                </a:lnTo>
                <a:lnTo>
                  <a:pt x="30049" y="54047"/>
                </a:lnTo>
                <a:lnTo>
                  <a:pt x="31428" y="57939"/>
                </a:lnTo>
                <a:lnTo>
                  <a:pt x="32347" y="62438"/>
                </a:lnTo>
                <a:lnTo>
                  <a:pt x="32960" y="67343"/>
                </a:lnTo>
                <a:lnTo>
                  <a:pt x="34321" y="72518"/>
                </a:lnTo>
                <a:lnTo>
                  <a:pt x="36181" y="77873"/>
                </a:lnTo>
                <a:lnTo>
                  <a:pt x="38373" y="83347"/>
                </a:lnTo>
                <a:lnTo>
                  <a:pt x="39835" y="87950"/>
                </a:lnTo>
                <a:lnTo>
                  <a:pt x="41459" y="95603"/>
                </a:lnTo>
                <a:lnTo>
                  <a:pt x="41892" y="99931"/>
                </a:lnTo>
                <a:lnTo>
                  <a:pt x="42181" y="104720"/>
                </a:lnTo>
                <a:lnTo>
                  <a:pt x="42373" y="109818"/>
                </a:lnTo>
                <a:lnTo>
                  <a:pt x="43454" y="115122"/>
                </a:lnTo>
                <a:lnTo>
                  <a:pt x="45127" y="120563"/>
                </a:lnTo>
                <a:lnTo>
                  <a:pt x="47195" y="126095"/>
                </a:lnTo>
                <a:lnTo>
                  <a:pt x="48573" y="130736"/>
                </a:lnTo>
                <a:lnTo>
                  <a:pt x="50105" y="138432"/>
                </a:lnTo>
                <a:lnTo>
                  <a:pt x="50514" y="142770"/>
                </a:lnTo>
                <a:lnTo>
                  <a:pt x="50786" y="147568"/>
                </a:lnTo>
                <a:lnTo>
                  <a:pt x="50967" y="152671"/>
                </a:lnTo>
                <a:lnTo>
                  <a:pt x="52041" y="157025"/>
                </a:lnTo>
                <a:lnTo>
                  <a:pt x="53709" y="160881"/>
                </a:lnTo>
                <a:lnTo>
                  <a:pt x="55774" y="164404"/>
                </a:lnTo>
                <a:lnTo>
                  <a:pt x="57150" y="168657"/>
                </a:lnTo>
                <a:lnTo>
                  <a:pt x="58068" y="173398"/>
                </a:lnTo>
                <a:lnTo>
                  <a:pt x="58679" y="178463"/>
                </a:lnTo>
                <a:lnTo>
                  <a:pt x="59087" y="182793"/>
                </a:lnTo>
                <a:lnTo>
                  <a:pt x="59541" y="190143"/>
                </a:lnTo>
                <a:lnTo>
                  <a:pt x="59742" y="196586"/>
                </a:lnTo>
                <a:lnTo>
                  <a:pt x="59871" y="208482"/>
                </a:lnTo>
                <a:lnTo>
                  <a:pt x="60834" y="211378"/>
                </a:lnTo>
                <a:lnTo>
                  <a:pt x="62429" y="214261"/>
                </a:lnTo>
                <a:lnTo>
                  <a:pt x="64445" y="217136"/>
                </a:lnTo>
                <a:lnTo>
                  <a:pt x="65788" y="220957"/>
                </a:lnTo>
                <a:lnTo>
                  <a:pt x="66684" y="225409"/>
                </a:lnTo>
                <a:lnTo>
                  <a:pt x="68122" y="237142"/>
                </a:lnTo>
                <a:lnTo>
                  <a:pt x="68318" y="243826"/>
                </a:lnTo>
                <a:lnTo>
                  <a:pt x="6847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94"/>
          <p:cNvSpPr/>
          <p:nvPr/>
        </p:nvSpPr>
        <p:spPr>
          <a:xfrm>
            <a:off x="3150305" y="4123372"/>
            <a:ext cx="290081" cy="279161"/>
          </a:xfrm>
          <a:custGeom>
            <a:avLst/>
            <a:gdLst/>
            <a:ahLst/>
            <a:cxnLst/>
            <a:rect l="0" t="0" r="0" b="0"/>
            <a:pathLst>
              <a:path w="290081" h="279161">
                <a:moveTo>
                  <a:pt x="135820" y="8573"/>
                </a:moveTo>
                <a:lnTo>
                  <a:pt x="135820" y="4022"/>
                </a:lnTo>
                <a:lnTo>
                  <a:pt x="134867" y="2681"/>
                </a:lnTo>
                <a:lnTo>
                  <a:pt x="133279" y="1788"/>
                </a:lnTo>
                <a:lnTo>
                  <a:pt x="127600" y="105"/>
                </a:lnTo>
                <a:lnTo>
                  <a:pt x="118537" y="6"/>
                </a:lnTo>
                <a:lnTo>
                  <a:pt x="106850" y="1"/>
                </a:lnTo>
                <a:lnTo>
                  <a:pt x="104124" y="953"/>
                </a:lnTo>
                <a:lnTo>
                  <a:pt x="98555" y="4551"/>
                </a:lnTo>
                <a:lnTo>
                  <a:pt x="90065" y="11932"/>
                </a:lnTo>
                <a:lnTo>
                  <a:pt x="87219" y="13670"/>
                </a:lnTo>
                <a:lnTo>
                  <a:pt x="78663" y="17068"/>
                </a:lnTo>
                <a:lnTo>
                  <a:pt x="72951" y="21238"/>
                </a:lnTo>
                <a:lnTo>
                  <a:pt x="64698" y="26267"/>
                </a:lnTo>
                <a:lnTo>
                  <a:pt x="59830" y="28941"/>
                </a:lnTo>
                <a:lnTo>
                  <a:pt x="51882" y="36993"/>
                </a:lnTo>
                <a:lnTo>
                  <a:pt x="48428" y="41807"/>
                </a:lnTo>
                <a:lnTo>
                  <a:pt x="42051" y="49696"/>
                </a:lnTo>
                <a:lnTo>
                  <a:pt x="36042" y="57330"/>
                </a:lnTo>
                <a:lnTo>
                  <a:pt x="33106" y="62032"/>
                </a:lnTo>
                <a:lnTo>
                  <a:pt x="30196" y="67072"/>
                </a:lnTo>
                <a:lnTo>
                  <a:pt x="24424" y="77753"/>
                </a:lnTo>
                <a:lnTo>
                  <a:pt x="12956" y="100131"/>
                </a:lnTo>
                <a:lnTo>
                  <a:pt x="11048" y="104854"/>
                </a:lnTo>
                <a:lnTo>
                  <a:pt x="8928" y="112642"/>
                </a:lnTo>
                <a:lnTo>
                  <a:pt x="7410" y="117005"/>
                </a:lnTo>
                <a:lnTo>
                  <a:pt x="5446" y="121818"/>
                </a:lnTo>
                <a:lnTo>
                  <a:pt x="3183" y="126932"/>
                </a:lnTo>
                <a:lnTo>
                  <a:pt x="1676" y="132246"/>
                </a:lnTo>
                <a:lnTo>
                  <a:pt x="670" y="137694"/>
                </a:lnTo>
                <a:lnTo>
                  <a:pt x="0" y="143231"/>
                </a:lnTo>
                <a:lnTo>
                  <a:pt x="506" y="147875"/>
                </a:lnTo>
                <a:lnTo>
                  <a:pt x="1795" y="151924"/>
                </a:lnTo>
                <a:lnTo>
                  <a:pt x="3607" y="155575"/>
                </a:lnTo>
                <a:lnTo>
                  <a:pt x="4816" y="159914"/>
                </a:lnTo>
                <a:lnTo>
                  <a:pt x="5621" y="164712"/>
                </a:lnTo>
                <a:lnTo>
                  <a:pt x="6158" y="169815"/>
                </a:lnTo>
                <a:lnTo>
                  <a:pt x="6516" y="175123"/>
                </a:lnTo>
                <a:lnTo>
                  <a:pt x="6755" y="180566"/>
                </a:lnTo>
                <a:lnTo>
                  <a:pt x="6914" y="186100"/>
                </a:lnTo>
                <a:lnTo>
                  <a:pt x="8925" y="191694"/>
                </a:lnTo>
                <a:lnTo>
                  <a:pt x="12171" y="197329"/>
                </a:lnTo>
                <a:lnTo>
                  <a:pt x="16240" y="202990"/>
                </a:lnTo>
                <a:lnTo>
                  <a:pt x="18952" y="207717"/>
                </a:lnTo>
                <a:lnTo>
                  <a:pt x="21966" y="215508"/>
                </a:lnTo>
                <a:lnTo>
                  <a:pt x="24675" y="219872"/>
                </a:lnTo>
                <a:lnTo>
                  <a:pt x="28385" y="224687"/>
                </a:lnTo>
                <a:lnTo>
                  <a:pt x="32765" y="229801"/>
                </a:lnTo>
                <a:lnTo>
                  <a:pt x="40170" y="238024"/>
                </a:lnTo>
                <a:lnTo>
                  <a:pt x="46636" y="244854"/>
                </a:lnTo>
                <a:lnTo>
                  <a:pt x="52685" y="251064"/>
                </a:lnTo>
                <a:lnTo>
                  <a:pt x="61088" y="256999"/>
                </a:lnTo>
                <a:lnTo>
                  <a:pt x="65996" y="259915"/>
                </a:lnTo>
                <a:lnTo>
                  <a:pt x="71173" y="262812"/>
                </a:lnTo>
                <a:lnTo>
                  <a:pt x="82005" y="268570"/>
                </a:lnTo>
                <a:lnTo>
                  <a:pt x="87561" y="270487"/>
                </a:lnTo>
                <a:lnTo>
                  <a:pt x="93170" y="271765"/>
                </a:lnTo>
                <a:lnTo>
                  <a:pt x="98814" y="272617"/>
                </a:lnTo>
                <a:lnTo>
                  <a:pt x="107625" y="273563"/>
                </a:lnTo>
                <a:lnTo>
                  <a:pt x="111308" y="273815"/>
                </a:lnTo>
                <a:lnTo>
                  <a:pt x="115668" y="274936"/>
                </a:lnTo>
                <a:lnTo>
                  <a:pt x="120481" y="276636"/>
                </a:lnTo>
                <a:lnTo>
                  <a:pt x="125593" y="278722"/>
                </a:lnTo>
                <a:lnTo>
                  <a:pt x="131860" y="279160"/>
                </a:lnTo>
                <a:lnTo>
                  <a:pt x="138895" y="278499"/>
                </a:lnTo>
                <a:lnTo>
                  <a:pt x="146442" y="277106"/>
                </a:lnTo>
                <a:lnTo>
                  <a:pt x="153379" y="276178"/>
                </a:lnTo>
                <a:lnTo>
                  <a:pt x="159908" y="275559"/>
                </a:lnTo>
                <a:lnTo>
                  <a:pt x="166166" y="275146"/>
                </a:lnTo>
                <a:lnTo>
                  <a:pt x="171291" y="273918"/>
                </a:lnTo>
                <a:lnTo>
                  <a:pt x="179524" y="270014"/>
                </a:lnTo>
                <a:lnTo>
                  <a:pt x="184958" y="267639"/>
                </a:lnTo>
                <a:lnTo>
                  <a:pt x="191439" y="265104"/>
                </a:lnTo>
                <a:lnTo>
                  <a:pt x="198616" y="262461"/>
                </a:lnTo>
                <a:lnTo>
                  <a:pt x="204354" y="259746"/>
                </a:lnTo>
                <a:lnTo>
                  <a:pt x="213269" y="254191"/>
                </a:lnTo>
                <a:lnTo>
                  <a:pt x="217933" y="250423"/>
                </a:lnTo>
                <a:lnTo>
                  <a:pt x="222947" y="246006"/>
                </a:lnTo>
                <a:lnTo>
                  <a:pt x="228194" y="241156"/>
                </a:lnTo>
                <a:lnTo>
                  <a:pt x="233598" y="236971"/>
                </a:lnTo>
                <a:lnTo>
                  <a:pt x="239105" y="233228"/>
                </a:lnTo>
                <a:lnTo>
                  <a:pt x="244681" y="229780"/>
                </a:lnTo>
                <a:lnTo>
                  <a:pt x="249351" y="225577"/>
                </a:lnTo>
                <a:lnTo>
                  <a:pt x="253418" y="220870"/>
                </a:lnTo>
                <a:lnTo>
                  <a:pt x="257080" y="215827"/>
                </a:lnTo>
                <a:lnTo>
                  <a:pt x="260475" y="210559"/>
                </a:lnTo>
                <a:lnTo>
                  <a:pt x="263691" y="205143"/>
                </a:lnTo>
                <a:lnTo>
                  <a:pt x="266787" y="199627"/>
                </a:lnTo>
                <a:lnTo>
                  <a:pt x="272767" y="188418"/>
                </a:lnTo>
                <a:lnTo>
                  <a:pt x="284368" y="165700"/>
                </a:lnTo>
                <a:lnTo>
                  <a:pt x="286287" y="159997"/>
                </a:lnTo>
                <a:lnTo>
                  <a:pt x="287566" y="154290"/>
                </a:lnTo>
                <a:lnTo>
                  <a:pt x="288419" y="148580"/>
                </a:lnTo>
                <a:lnTo>
                  <a:pt x="288988" y="142868"/>
                </a:lnTo>
                <a:lnTo>
                  <a:pt x="289367" y="137156"/>
                </a:lnTo>
                <a:lnTo>
                  <a:pt x="289619" y="131442"/>
                </a:lnTo>
                <a:lnTo>
                  <a:pt x="289900" y="120014"/>
                </a:lnTo>
                <a:lnTo>
                  <a:pt x="290080" y="97155"/>
                </a:lnTo>
                <a:lnTo>
                  <a:pt x="289142" y="91440"/>
                </a:lnTo>
                <a:lnTo>
                  <a:pt x="287565" y="85725"/>
                </a:lnTo>
                <a:lnTo>
                  <a:pt x="285560" y="80010"/>
                </a:lnTo>
                <a:lnTo>
                  <a:pt x="283272" y="75248"/>
                </a:lnTo>
                <a:lnTo>
                  <a:pt x="275500" y="63041"/>
                </a:lnTo>
                <a:lnTo>
                  <a:pt x="272755" y="58220"/>
                </a:lnTo>
                <a:lnTo>
                  <a:pt x="267165" y="47783"/>
                </a:lnTo>
                <a:lnTo>
                  <a:pt x="261505" y="36794"/>
                </a:lnTo>
                <a:lnTo>
                  <a:pt x="255815" y="28100"/>
                </a:lnTo>
                <a:lnTo>
                  <a:pt x="252964" y="24449"/>
                </a:lnTo>
                <a:lnTo>
                  <a:pt x="244716" y="17851"/>
                </a:lnTo>
                <a:lnTo>
                  <a:pt x="235653" y="12696"/>
                </a:lnTo>
                <a:lnTo>
                  <a:pt x="224243" y="8842"/>
                </a:lnTo>
                <a:lnTo>
                  <a:pt x="219533" y="6847"/>
                </a:lnTo>
                <a:lnTo>
                  <a:pt x="214489" y="4565"/>
                </a:lnTo>
                <a:lnTo>
                  <a:pt x="208268" y="3043"/>
                </a:lnTo>
                <a:lnTo>
                  <a:pt x="201264" y="2029"/>
                </a:lnTo>
                <a:lnTo>
                  <a:pt x="193737" y="1352"/>
                </a:lnTo>
                <a:lnTo>
                  <a:pt x="187766" y="902"/>
                </a:lnTo>
                <a:lnTo>
                  <a:pt x="178592" y="401"/>
                </a:lnTo>
                <a:lnTo>
                  <a:pt x="166259" y="178"/>
                </a:lnTo>
                <a:lnTo>
                  <a:pt x="11867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95"/>
          <p:cNvSpPr/>
          <p:nvPr/>
        </p:nvSpPr>
        <p:spPr>
          <a:xfrm>
            <a:off x="3268979" y="4646295"/>
            <a:ext cx="42832" cy="351473"/>
          </a:xfrm>
          <a:custGeom>
            <a:avLst/>
            <a:gdLst/>
            <a:ahLst/>
            <a:cxnLst/>
            <a:rect l="0" t="0" r="0" b="0"/>
            <a:pathLst>
              <a:path w="42832" h="351473">
                <a:moveTo>
                  <a:pt x="17146" y="0"/>
                </a:moveTo>
                <a:lnTo>
                  <a:pt x="17146" y="4550"/>
                </a:lnTo>
                <a:lnTo>
                  <a:pt x="18098" y="5891"/>
                </a:lnTo>
                <a:lnTo>
                  <a:pt x="19685" y="6785"/>
                </a:lnTo>
                <a:lnTo>
                  <a:pt x="21696" y="7381"/>
                </a:lnTo>
                <a:lnTo>
                  <a:pt x="23037" y="8730"/>
                </a:lnTo>
                <a:lnTo>
                  <a:pt x="23931" y="10583"/>
                </a:lnTo>
                <a:lnTo>
                  <a:pt x="24924" y="15181"/>
                </a:lnTo>
                <a:lnTo>
                  <a:pt x="25365" y="20399"/>
                </a:lnTo>
                <a:lnTo>
                  <a:pt x="26435" y="23125"/>
                </a:lnTo>
                <a:lnTo>
                  <a:pt x="28101" y="25894"/>
                </a:lnTo>
                <a:lnTo>
                  <a:pt x="30164" y="28693"/>
                </a:lnTo>
                <a:lnTo>
                  <a:pt x="31540" y="32463"/>
                </a:lnTo>
                <a:lnTo>
                  <a:pt x="32457" y="36882"/>
                </a:lnTo>
                <a:lnTo>
                  <a:pt x="33476" y="46872"/>
                </a:lnTo>
                <a:lnTo>
                  <a:pt x="33928" y="57662"/>
                </a:lnTo>
                <a:lnTo>
                  <a:pt x="35001" y="63206"/>
                </a:lnTo>
                <a:lnTo>
                  <a:pt x="36670" y="68807"/>
                </a:lnTo>
                <a:lnTo>
                  <a:pt x="38734" y="74447"/>
                </a:lnTo>
                <a:lnTo>
                  <a:pt x="40110" y="80111"/>
                </a:lnTo>
                <a:lnTo>
                  <a:pt x="41028" y="85792"/>
                </a:lnTo>
                <a:lnTo>
                  <a:pt x="41639" y="91485"/>
                </a:lnTo>
                <a:lnTo>
                  <a:pt x="42047" y="97185"/>
                </a:lnTo>
                <a:lnTo>
                  <a:pt x="42319" y="102889"/>
                </a:lnTo>
                <a:lnTo>
                  <a:pt x="42621" y="115261"/>
                </a:lnTo>
                <a:lnTo>
                  <a:pt x="42831" y="150257"/>
                </a:lnTo>
                <a:lnTo>
                  <a:pt x="41889" y="156369"/>
                </a:lnTo>
                <a:lnTo>
                  <a:pt x="40309" y="162348"/>
                </a:lnTo>
                <a:lnTo>
                  <a:pt x="38303" y="168240"/>
                </a:lnTo>
                <a:lnTo>
                  <a:pt x="36966" y="174072"/>
                </a:lnTo>
                <a:lnTo>
                  <a:pt x="36074" y="179866"/>
                </a:lnTo>
                <a:lnTo>
                  <a:pt x="35479" y="185632"/>
                </a:lnTo>
                <a:lnTo>
                  <a:pt x="34131" y="191382"/>
                </a:lnTo>
                <a:lnTo>
                  <a:pt x="32279" y="197120"/>
                </a:lnTo>
                <a:lnTo>
                  <a:pt x="30092" y="202851"/>
                </a:lnTo>
                <a:lnTo>
                  <a:pt x="28634" y="208576"/>
                </a:lnTo>
                <a:lnTo>
                  <a:pt x="27662" y="214299"/>
                </a:lnTo>
                <a:lnTo>
                  <a:pt x="27014" y="220018"/>
                </a:lnTo>
                <a:lnTo>
                  <a:pt x="26582" y="225736"/>
                </a:lnTo>
                <a:lnTo>
                  <a:pt x="26294" y="231453"/>
                </a:lnTo>
                <a:lnTo>
                  <a:pt x="26102" y="237169"/>
                </a:lnTo>
                <a:lnTo>
                  <a:pt x="25021" y="242886"/>
                </a:lnTo>
                <a:lnTo>
                  <a:pt x="23349" y="248601"/>
                </a:lnTo>
                <a:lnTo>
                  <a:pt x="21281" y="254316"/>
                </a:lnTo>
                <a:lnTo>
                  <a:pt x="19903" y="260031"/>
                </a:lnTo>
                <a:lnTo>
                  <a:pt x="18983" y="265747"/>
                </a:lnTo>
                <a:lnTo>
                  <a:pt x="17963" y="276225"/>
                </a:lnTo>
                <a:lnTo>
                  <a:pt x="17509" y="284056"/>
                </a:lnTo>
                <a:lnTo>
                  <a:pt x="17307" y="293252"/>
                </a:lnTo>
                <a:lnTo>
                  <a:pt x="17253" y="298371"/>
                </a:lnTo>
                <a:lnTo>
                  <a:pt x="16265" y="302737"/>
                </a:lnTo>
                <a:lnTo>
                  <a:pt x="14653" y="306599"/>
                </a:lnTo>
                <a:lnTo>
                  <a:pt x="12627" y="310127"/>
                </a:lnTo>
                <a:lnTo>
                  <a:pt x="11275" y="313431"/>
                </a:lnTo>
                <a:lnTo>
                  <a:pt x="10375" y="316587"/>
                </a:lnTo>
                <a:lnTo>
                  <a:pt x="9774" y="319642"/>
                </a:lnTo>
                <a:lnTo>
                  <a:pt x="8421" y="322633"/>
                </a:lnTo>
                <a:lnTo>
                  <a:pt x="6567" y="325578"/>
                </a:lnTo>
                <a:lnTo>
                  <a:pt x="1298" y="332599"/>
                </a:lnTo>
                <a:lnTo>
                  <a:pt x="577" y="336099"/>
                </a:lnTo>
                <a:lnTo>
                  <a:pt x="34" y="347052"/>
                </a:lnTo>
                <a:lnTo>
                  <a:pt x="0" y="3514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96"/>
          <p:cNvSpPr/>
          <p:nvPr/>
        </p:nvSpPr>
        <p:spPr>
          <a:xfrm>
            <a:off x="3175044" y="5178187"/>
            <a:ext cx="239548" cy="367855"/>
          </a:xfrm>
          <a:custGeom>
            <a:avLst/>
            <a:gdLst/>
            <a:ahLst/>
            <a:cxnLst/>
            <a:rect l="0" t="0" r="0" b="0"/>
            <a:pathLst>
              <a:path w="239548" h="367855">
                <a:moveTo>
                  <a:pt x="16783" y="85328"/>
                </a:moveTo>
                <a:lnTo>
                  <a:pt x="3764" y="85328"/>
                </a:lnTo>
                <a:lnTo>
                  <a:pt x="2389" y="84375"/>
                </a:lnTo>
                <a:lnTo>
                  <a:pt x="1472" y="82788"/>
                </a:lnTo>
                <a:lnTo>
                  <a:pt x="453" y="78484"/>
                </a:lnTo>
                <a:lnTo>
                  <a:pt x="0" y="73396"/>
                </a:lnTo>
                <a:lnTo>
                  <a:pt x="832" y="71658"/>
                </a:lnTo>
                <a:lnTo>
                  <a:pt x="2339" y="70500"/>
                </a:lnTo>
                <a:lnTo>
                  <a:pt x="4296" y="69727"/>
                </a:lnTo>
                <a:lnTo>
                  <a:pt x="11601" y="64089"/>
                </a:lnTo>
                <a:lnTo>
                  <a:pt x="17020" y="56521"/>
                </a:lnTo>
                <a:lnTo>
                  <a:pt x="22603" y="47759"/>
                </a:lnTo>
                <a:lnTo>
                  <a:pt x="28260" y="40691"/>
                </a:lnTo>
                <a:lnTo>
                  <a:pt x="32054" y="37472"/>
                </a:lnTo>
                <a:lnTo>
                  <a:pt x="36489" y="34374"/>
                </a:lnTo>
                <a:lnTo>
                  <a:pt x="41350" y="31356"/>
                </a:lnTo>
                <a:lnTo>
                  <a:pt x="46496" y="28392"/>
                </a:lnTo>
                <a:lnTo>
                  <a:pt x="57293" y="22558"/>
                </a:lnTo>
                <a:lnTo>
                  <a:pt x="74083" y="13918"/>
                </a:lnTo>
                <a:lnTo>
                  <a:pt x="79748" y="12004"/>
                </a:lnTo>
                <a:lnTo>
                  <a:pt x="85430" y="10728"/>
                </a:lnTo>
                <a:lnTo>
                  <a:pt x="91122" y="9876"/>
                </a:lnTo>
                <a:lnTo>
                  <a:pt x="95870" y="8357"/>
                </a:lnTo>
                <a:lnTo>
                  <a:pt x="99988" y="6391"/>
                </a:lnTo>
                <a:lnTo>
                  <a:pt x="103685" y="4128"/>
                </a:lnTo>
                <a:lnTo>
                  <a:pt x="108055" y="2620"/>
                </a:lnTo>
                <a:lnTo>
                  <a:pt x="112874" y="1615"/>
                </a:lnTo>
                <a:lnTo>
                  <a:pt x="117991" y="944"/>
                </a:lnTo>
                <a:lnTo>
                  <a:pt x="122355" y="497"/>
                </a:lnTo>
                <a:lnTo>
                  <a:pt x="129744" y="0"/>
                </a:lnTo>
                <a:lnTo>
                  <a:pt x="134000" y="820"/>
                </a:lnTo>
                <a:lnTo>
                  <a:pt x="138743" y="2319"/>
                </a:lnTo>
                <a:lnTo>
                  <a:pt x="150941" y="7018"/>
                </a:lnTo>
                <a:lnTo>
                  <a:pt x="157604" y="12383"/>
                </a:lnTo>
                <a:lnTo>
                  <a:pt x="162873" y="17348"/>
                </a:lnTo>
                <a:lnTo>
                  <a:pt x="165611" y="20005"/>
                </a:lnTo>
                <a:lnTo>
                  <a:pt x="167437" y="22730"/>
                </a:lnTo>
                <a:lnTo>
                  <a:pt x="169465" y="28296"/>
                </a:lnTo>
                <a:lnTo>
                  <a:pt x="169054" y="32067"/>
                </a:lnTo>
                <a:lnTo>
                  <a:pt x="164876" y="45522"/>
                </a:lnTo>
                <a:lnTo>
                  <a:pt x="162263" y="56918"/>
                </a:lnTo>
                <a:lnTo>
                  <a:pt x="155879" y="72888"/>
                </a:lnTo>
                <a:lnTo>
                  <a:pt x="150676" y="87419"/>
                </a:lnTo>
                <a:lnTo>
                  <a:pt x="147955" y="94342"/>
                </a:lnTo>
                <a:lnTo>
                  <a:pt x="145188" y="100862"/>
                </a:lnTo>
                <a:lnTo>
                  <a:pt x="142392" y="107114"/>
                </a:lnTo>
                <a:lnTo>
                  <a:pt x="138622" y="113187"/>
                </a:lnTo>
                <a:lnTo>
                  <a:pt x="134204" y="119140"/>
                </a:lnTo>
                <a:lnTo>
                  <a:pt x="129354" y="125015"/>
                </a:lnTo>
                <a:lnTo>
                  <a:pt x="125168" y="131788"/>
                </a:lnTo>
                <a:lnTo>
                  <a:pt x="121424" y="139161"/>
                </a:lnTo>
                <a:lnTo>
                  <a:pt x="117977" y="146934"/>
                </a:lnTo>
                <a:lnTo>
                  <a:pt x="113773" y="154021"/>
                </a:lnTo>
                <a:lnTo>
                  <a:pt x="109066" y="160651"/>
                </a:lnTo>
                <a:lnTo>
                  <a:pt x="104022" y="166976"/>
                </a:lnTo>
                <a:lnTo>
                  <a:pt x="99708" y="172144"/>
                </a:lnTo>
                <a:lnTo>
                  <a:pt x="92374" y="180428"/>
                </a:lnTo>
                <a:lnTo>
                  <a:pt x="83399" y="189824"/>
                </a:lnTo>
                <a:lnTo>
                  <a:pt x="59773" y="213787"/>
                </a:lnTo>
                <a:lnTo>
                  <a:pt x="80046" y="193514"/>
                </a:lnTo>
                <a:lnTo>
                  <a:pt x="83723" y="191742"/>
                </a:lnTo>
                <a:lnTo>
                  <a:pt x="88080" y="190560"/>
                </a:lnTo>
                <a:lnTo>
                  <a:pt x="92889" y="189773"/>
                </a:lnTo>
                <a:lnTo>
                  <a:pt x="97048" y="188295"/>
                </a:lnTo>
                <a:lnTo>
                  <a:pt x="104209" y="184113"/>
                </a:lnTo>
                <a:lnTo>
                  <a:pt x="108404" y="182617"/>
                </a:lnTo>
                <a:lnTo>
                  <a:pt x="113107" y="181620"/>
                </a:lnTo>
                <a:lnTo>
                  <a:pt x="118146" y="180955"/>
                </a:lnTo>
                <a:lnTo>
                  <a:pt x="123411" y="180511"/>
                </a:lnTo>
                <a:lnTo>
                  <a:pt x="128826" y="180216"/>
                </a:lnTo>
                <a:lnTo>
                  <a:pt x="139923" y="179888"/>
                </a:lnTo>
                <a:lnTo>
                  <a:pt x="173969" y="179648"/>
                </a:lnTo>
                <a:lnTo>
                  <a:pt x="197973" y="179628"/>
                </a:lnTo>
                <a:lnTo>
                  <a:pt x="202346" y="180580"/>
                </a:lnTo>
                <a:lnTo>
                  <a:pt x="207167" y="182166"/>
                </a:lnTo>
                <a:lnTo>
                  <a:pt x="212286" y="184177"/>
                </a:lnTo>
                <a:lnTo>
                  <a:pt x="216650" y="185517"/>
                </a:lnTo>
                <a:lnTo>
                  <a:pt x="224040" y="187006"/>
                </a:lnTo>
                <a:lnTo>
                  <a:pt x="226392" y="189309"/>
                </a:lnTo>
                <a:lnTo>
                  <a:pt x="227960" y="192748"/>
                </a:lnTo>
                <a:lnTo>
                  <a:pt x="229005" y="196946"/>
                </a:lnTo>
                <a:lnTo>
                  <a:pt x="232706" y="204151"/>
                </a:lnTo>
                <a:lnTo>
                  <a:pt x="235027" y="207405"/>
                </a:lnTo>
                <a:lnTo>
                  <a:pt x="237605" y="213562"/>
                </a:lnTo>
                <a:lnTo>
                  <a:pt x="238751" y="220426"/>
                </a:lnTo>
                <a:lnTo>
                  <a:pt x="239261" y="229826"/>
                </a:lnTo>
                <a:lnTo>
                  <a:pt x="239547" y="241277"/>
                </a:lnTo>
                <a:lnTo>
                  <a:pt x="237074" y="250206"/>
                </a:lnTo>
                <a:lnTo>
                  <a:pt x="232800" y="259572"/>
                </a:lnTo>
                <a:lnTo>
                  <a:pt x="225039" y="271152"/>
                </a:lnTo>
                <a:lnTo>
                  <a:pt x="219514" y="280946"/>
                </a:lnTo>
                <a:lnTo>
                  <a:pt x="215754" y="286225"/>
                </a:lnTo>
                <a:lnTo>
                  <a:pt x="211343" y="291650"/>
                </a:lnTo>
                <a:lnTo>
                  <a:pt x="202314" y="301804"/>
                </a:lnTo>
                <a:lnTo>
                  <a:pt x="195126" y="309492"/>
                </a:lnTo>
                <a:lnTo>
                  <a:pt x="189971" y="313828"/>
                </a:lnTo>
                <a:lnTo>
                  <a:pt x="183677" y="318624"/>
                </a:lnTo>
                <a:lnTo>
                  <a:pt x="176623" y="323726"/>
                </a:lnTo>
                <a:lnTo>
                  <a:pt x="170968" y="328080"/>
                </a:lnTo>
                <a:lnTo>
                  <a:pt x="166245" y="331935"/>
                </a:lnTo>
                <a:lnTo>
                  <a:pt x="162145" y="335457"/>
                </a:lnTo>
                <a:lnTo>
                  <a:pt x="156553" y="338758"/>
                </a:lnTo>
                <a:lnTo>
                  <a:pt x="149968" y="341911"/>
                </a:lnTo>
                <a:lnTo>
                  <a:pt x="142721" y="344966"/>
                </a:lnTo>
                <a:lnTo>
                  <a:pt x="136937" y="347955"/>
                </a:lnTo>
                <a:lnTo>
                  <a:pt x="132128" y="350900"/>
                </a:lnTo>
                <a:lnTo>
                  <a:pt x="127970" y="353816"/>
                </a:lnTo>
                <a:lnTo>
                  <a:pt x="123293" y="355760"/>
                </a:lnTo>
                <a:lnTo>
                  <a:pt x="118269" y="357056"/>
                </a:lnTo>
                <a:lnTo>
                  <a:pt x="113016" y="357920"/>
                </a:lnTo>
                <a:lnTo>
                  <a:pt x="107608" y="358495"/>
                </a:lnTo>
                <a:lnTo>
                  <a:pt x="102098" y="358880"/>
                </a:lnTo>
                <a:lnTo>
                  <a:pt x="96520" y="359136"/>
                </a:lnTo>
                <a:lnTo>
                  <a:pt x="90896" y="360259"/>
                </a:lnTo>
                <a:lnTo>
                  <a:pt x="85241" y="361960"/>
                </a:lnTo>
                <a:lnTo>
                  <a:pt x="79567" y="364047"/>
                </a:lnTo>
                <a:lnTo>
                  <a:pt x="73879" y="365438"/>
                </a:lnTo>
                <a:lnTo>
                  <a:pt x="68182" y="366365"/>
                </a:lnTo>
                <a:lnTo>
                  <a:pt x="62479" y="366984"/>
                </a:lnTo>
                <a:lnTo>
                  <a:pt x="57725" y="367396"/>
                </a:lnTo>
                <a:lnTo>
                  <a:pt x="53602" y="367671"/>
                </a:lnTo>
                <a:lnTo>
                  <a:pt x="49902" y="367854"/>
                </a:lnTo>
                <a:lnTo>
                  <a:pt x="46482" y="367024"/>
                </a:lnTo>
                <a:lnTo>
                  <a:pt x="40143" y="363561"/>
                </a:lnTo>
                <a:lnTo>
                  <a:pt x="34150" y="361387"/>
                </a:lnTo>
                <a:lnTo>
                  <a:pt x="25356" y="3596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97"/>
          <p:cNvSpPr/>
          <p:nvPr/>
        </p:nvSpPr>
        <p:spPr>
          <a:xfrm>
            <a:off x="6372225" y="3129359"/>
            <a:ext cx="77150" cy="75522"/>
          </a:xfrm>
          <a:custGeom>
            <a:avLst/>
            <a:gdLst/>
            <a:ahLst/>
            <a:cxnLst/>
            <a:rect l="0" t="0" r="0" b="0"/>
            <a:pathLst>
              <a:path w="77150" h="75522">
                <a:moveTo>
                  <a:pt x="51434" y="16748"/>
                </a:moveTo>
                <a:lnTo>
                  <a:pt x="58816" y="24129"/>
                </a:lnTo>
                <a:lnTo>
                  <a:pt x="60165" y="24526"/>
                </a:lnTo>
                <a:lnTo>
                  <a:pt x="62018" y="24791"/>
                </a:lnTo>
                <a:lnTo>
                  <a:pt x="64205" y="24968"/>
                </a:lnTo>
                <a:lnTo>
                  <a:pt x="65663" y="26038"/>
                </a:lnTo>
                <a:lnTo>
                  <a:pt x="66635" y="27704"/>
                </a:lnTo>
                <a:lnTo>
                  <a:pt x="67283" y="29767"/>
                </a:lnTo>
                <a:lnTo>
                  <a:pt x="68668" y="31142"/>
                </a:lnTo>
                <a:lnTo>
                  <a:pt x="70544" y="32059"/>
                </a:lnTo>
                <a:lnTo>
                  <a:pt x="75846" y="33531"/>
                </a:lnTo>
                <a:lnTo>
                  <a:pt x="76282" y="34604"/>
                </a:lnTo>
                <a:lnTo>
                  <a:pt x="76572" y="36272"/>
                </a:lnTo>
                <a:lnTo>
                  <a:pt x="77037" y="41242"/>
                </a:lnTo>
                <a:lnTo>
                  <a:pt x="77076" y="42603"/>
                </a:lnTo>
                <a:lnTo>
                  <a:pt x="77118" y="46654"/>
                </a:lnTo>
                <a:lnTo>
                  <a:pt x="76177" y="49068"/>
                </a:lnTo>
                <a:lnTo>
                  <a:pt x="74597" y="51629"/>
                </a:lnTo>
                <a:lnTo>
                  <a:pt x="72591" y="54290"/>
                </a:lnTo>
                <a:lnTo>
                  <a:pt x="71254" y="57016"/>
                </a:lnTo>
                <a:lnTo>
                  <a:pt x="70363" y="59786"/>
                </a:lnTo>
                <a:lnTo>
                  <a:pt x="69768" y="62585"/>
                </a:lnTo>
                <a:lnTo>
                  <a:pt x="68419" y="64451"/>
                </a:lnTo>
                <a:lnTo>
                  <a:pt x="66568" y="65695"/>
                </a:lnTo>
                <a:lnTo>
                  <a:pt x="61303" y="67692"/>
                </a:lnTo>
                <a:lnTo>
                  <a:pt x="60871" y="68808"/>
                </a:lnTo>
                <a:lnTo>
                  <a:pt x="60583" y="70505"/>
                </a:lnTo>
                <a:lnTo>
                  <a:pt x="60391" y="72588"/>
                </a:lnTo>
                <a:lnTo>
                  <a:pt x="59311" y="73978"/>
                </a:lnTo>
                <a:lnTo>
                  <a:pt x="57638" y="74904"/>
                </a:lnTo>
                <a:lnTo>
                  <a:pt x="55570" y="75521"/>
                </a:lnTo>
                <a:lnTo>
                  <a:pt x="54192" y="74980"/>
                </a:lnTo>
                <a:lnTo>
                  <a:pt x="53273" y="73667"/>
                </a:lnTo>
                <a:lnTo>
                  <a:pt x="52660" y="71839"/>
                </a:lnTo>
                <a:lnTo>
                  <a:pt x="51299" y="70620"/>
                </a:lnTo>
                <a:lnTo>
                  <a:pt x="49440" y="69808"/>
                </a:lnTo>
                <a:lnTo>
                  <a:pt x="47247" y="69266"/>
                </a:lnTo>
                <a:lnTo>
                  <a:pt x="45785" y="67953"/>
                </a:lnTo>
                <a:lnTo>
                  <a:pt x="44811" y="66125"/>
                </a:lnTo>
                <a:lnTo>
                  <a:pt x="44161" y="63953"/>
                </a:lnTo>
                <a:lnTo>
                  <a:pt x="43728" y="61553"/>
                </a:lnTo>
                <a:lnTo>
                  <a:pt x="43439" y="59001"/>
                </a:lnTo>
                <a:lnTo>
                  <a:pt x="42976" y="52611"/>
                </a:lnTo>
                <a:lnTo>
                  <a:pt x="42913" y="49197"/>
                </a:lnTo>
                <a:lnTo>
                  <a:pt x="42872" y="39245"/>
                </a:lnTo>
                <a:lnTo>
                  <a:pt x="43821" y="36508"/>
                </a:lnTo>
                <a:lnTo>
                  <a:pt x="45406" y="33732"/>
                </a:lnTo>
                <a:lnTo>
                  <a:pt x="47416" y="30928"/>
                </a:lnTo>
                <a:lnTo>
                  <a:pt x="48755" y="28106"/>
                </a:lnTo>
                <a:lnTo>
                  <a:pt x="49649" y="25273"/>
                </a:lnTo>
                <a:lnTo>
                  <a:pt x="50244" y="22431"/>
                </a:lnTo>
                <a:lnTo>
                  <a:pt x="51594" y="20537"/>
                </a:lnTo>
                <a:lnTo>
                  <a:pt x="53445" y="19274"/>
                </a:lnTo>
                <a:lnTo>
                  <a:pt x="58711" y="17247"/>
                </a:lnTo>
                <a:lnTo>
                  <a:pt x="60095" y="17081"/>
                </a:lnTo>
                <a:lnTo>
                  <a:pt x="61971" y="16970"/>
                </a:lnTo>
                <a:lnTo>
                  <a:pt x="66595" y="16847"/>
                </a:lnTo>
                <a:lnTo>
                  <a:pt x="75574" y="16761"/>
                </a:lnTo>
                <a:lnTo>
                  <a:pt x="76100" y="17709"/>
                </a:lnTo>
                <a:lnTo>
                  <a:pt x="76450" y="19294"/>
                </a:lnTo>
                <a:lnTo>
                  <a:pt x="76684" y="21303"/>
                </a:lnTo>
                <a:lnTo>
                  <a:pt x="76840" y="23595"/>
                </a:lnTo>
                <a:lnTo>
                  <a:pt x="76944" y="26075"/>
                </a:lnTo>
                <a:lnTo>
                  <a:pt x="77060" y="31371"/>
                </a:lnTo>
                <a:lnTo>
                  <a:pt x="77149" y="49358"/>
                </a:lnTo>
                <a:lnTo>
                  <a:pt x="76197" y="50870"/>
                </a:lnTo>
                <a:lnTo>
                  <a:pt x="74611" y="52831"/>
                </a:lnTo>
                <a:lnTo>
                  <a:pt x="69771" y="58271"/>
                </a:lnTo>
                <a:lnTo>
                  <a:pt x="68421" y="58718"/>
                </a:lnTo>
                <a:lnTo>
                  <a:pt x="66569" y="59015"/>
                </a:lnTo>
                <a:lnTo>
                  <a:pt x="64382" y="59214"/>
                </a:lnTo>
                <a:lnTo>
                  <a:pt x="61971" y="59346"/>
                </a:lnTo>
                <a:lnTo>
                  <a:pt x="53011" y="59576"/>
                </a:lnTo>
                <a:lnTo>
                  <a:pt x="51532" y="58635"/>
                </a:lnTo>
                <a:lnTo>
                  <a:pt x="49595" y="57055"/>
                </a:lnTo>
                <a:lnTo>
                  <a:pt x="44192" y="52227"/>
                </a:lnTo>
                <a:lnTo>
                  <a:pt x="38706" y="46839"/>
                </a:lnTo>
                <a:lnTo>
                  <a:pt x="37234" y="44429"/>
                </a:lnTo>
                <a:lnTo>
                  <a:pt x="36252" y="41870"/>
                </a:lnTo>
                <a:lnTo>
                  <a:pt x="35598" y="39211"/>
                </a:lnTo>
                <a:lnTo>
                  <a:pt x="35162" y="36486"/>
                </a:lnTo>
                <a:lnTo>
                  <a:pt x="34871" y="33716"/>
                </a:lnTo>
                <a:lnTo>
                  <a:pt x="34677" y="30918"/>
                </a:lnTo>
                <a:lnTo>
                  <a:pt x="34548" y="28100"/>
                </a:lnTo>
                <a:lnTo>
                  <a:pt x="34404" y="22428"/>
                </a:lnTo>
                <a:lnTo>
                  <a:pt x="34293" y="4126"/>
                </a:lnTo>
                <a:lnTo>
                  <a:pt x="35244" y="2618"/>
                </a:lnTo>
                <a:lnTo>
                  <a:pt x="36831" y="1613"/>
                </a:lnTo>
                <a:lnTo>
                  <a:pt x="41671" y="0"/>
                </a:lnTo>
                <a:lnTo>
                  <a:pt x="43021" y="820"/>
                </a:lnTo>
                <a:lnTo>
                  <a:pt x="44873" y="2320"/>
                </a:lnTo>
                <a:lnTo>
                  <a:pt x="50138" y="7019"/>
                </a:lnTo>
                <a:lnTo>
                  <a:pt x="50571" y="8357"/>
                </a:lnTo>
                <a:lnTo>
                  <a:pt x="50858" y="10201"/>
                </a:lnTo>
                <a:lnTo>
                  <a:pt x="51051" y="12384"/>
                </a:lnTo>
                <a:lnTo>
                  <a:pt x="51179" y="14791"/>
                </a:lnTo>
                <a:lnTo>
                  <a:pt x="51321" y="20006"/>
                </a:lnTo>
                <a:lnTo>
                  <a:pt x="51425" y="32235"/>
                </a:lnTo>
                <a:lnTo>
                  <a:pt x="50475" y="33740"/>
                </a:lnTo>
                <a:lnTo>
                  <a:pt x="48890" y="35696"/>
                </a:lnTo>
                <a:lnTo>
                  <a:pt x="44053" y="41128"/>
                </a:lnTo>
                <a:lnTo>
                  <a:pt x="38664" y="46620"/>
                </a:lnTo>
                <a:lnTo>
                  <a:pt x="36254" y="48093"/>
                </a:lnTo>
                <a:lnTo>
                  <a:pt x="33694" y="49075"/>
                </a:lnTo>
                <a:lnTo>
                  <a:pt x="31035" y="49729"/>
                </a:lnTo>
                <a:lnTo>
                  <a:pt x="28309" y="50166"/>
                </a:lnTo>
                <a:lnTo>
                  <a:pt x="25541" y="50456"/>
                </a:lnTo>
                <a:lnTo>
                  <a:pt x="22742" y="50650"/>
                </a:lnTo>
                <a:lnTo>
                  <a:pt x="19924" y="49827"/>
                </a:lnTo>
                <a:lnTo>
                  <a:pt x="17092" y="48326"/>
                </a:lnTo>
                <a:lnTo>
                  <a:pt x="10255" y="43623"/>
                </a:lnTo>
                <a:lnTo>
                  <a:pt x="8742" y="42285"/>
                </a:lnTo>
                <a:lnTo>
                  <a:pt x="4520" y="38258"/>
                </a:lnTo>
                <a:lnTo>
                  <a:pt x="3013" y="35850"/>
                </a:lnTo>
                <a:lnTo>
                  <a:pt x="2009" y="33293"/>
                </a:lnTo>
                <a:lnTo>
                  <a:pt x="0" y="253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6243637" y="2863216"/>
            <a:ext cx="1097281" cy="1028700"/>
            <a:chOff x="6243637" y="2863216"/>
            <a:chExt cx="1097281" cy="1028700"/>
          </a:xfrm>
        </p:grpSpPr>
        <p:sp>
          <p:nvSpPr>
            <p:cNvPr id="54" name="SMARTPenAnnotation198"/>
            <p:cNvSpPr/>
            <p:nvPr/>
          </p:nvSpPr>
          <p:spPr>
            <a:xfrm>
              <a:off x="6620941" y="3609022"/>
              <a:ext cx="33814" cy="59894"/>
            </a:xfrm>
            <a:custGeom>
              <a:avLst/>
              <a:gdLst/>
              <a:ahLst/>
              <a:cxnLst/>
              <a:rect l="0" t="0" r="0" b="0"/>
              <a:pathLst>
                <a:path w="33814" h="59894">
                  <a:moveTo>
                    <a:pt x="8459" y="25718"/>
                  </a:moveTo>
                  <a:lnTo>
                    <a:pt x="15839" y="25718"/>
                  </a:lnTo>
                  <a:lnTo>
                    <a:pt x="16237" y="26670"/>
                  </a:lnTo>
                  <a:lnTo>
                    <a:pt x="16501" y="28257"/>
                  </a:lnTo>
                  <a:lnTo>
                    <a:pt x="16678" y="30269"/>
                  </a:lnTo>
                  <a:lnTo>
                    <a:pt x="17749" y="31609"/>
                  </a:lnTo>
                  <a:lnTo>
                    <a:pt x="19414" y="32503"/>
                  </a:lnTo>
                  <a:lnTo>
                    <a:pt x="21477" y="33099"/>
                  </a:lnTo>
                  <a:lnTo>
                    <a:pt x="22853" y="34449"/>
                  </a:lnTo>
                  <a:lnTo>
                    <a:pt x="23770" y="36301"/>
                  </a:lnTo>
                  <a:lnTo>
                    <a:pt x="25241" y="41566"/>
                  </a:lnTo>
                  <a:lnTo>
                    <a:pt x="25362" y="42951"/>
                  </a:lnTo>
                  <a:lnTo>
                    <a:pt x="25443" y="44827"/>
                  </a:lnTo>
                  <a:lnTo>
                    <a:pt x="25572" y="50130"/>
                  </a:lnTo>
                  <a:lnTo>
                    <a:pt x="24630" y="51518"/>
                  </a:lnTo>
                  <a:lnTo>
                    <a:pt x="23050" y="53395"/>
                  </a:lnTo>
                  <a:lnTo>
                    <a:pt x="17135" y="59893"/>
                  </a:lnTo>
                  <a:lnTo>
                    <a:pt x="16148" y="58979"/>
                  </a:lnTo>
                  <a:lnTo>
                    <a:pt x="8307" y="51270"/>
                  </a:lnTo>
                  <a:lnTo>
                    <a:pt x="4263" y="47234"/>
                  </a:lnTo>
                  <a:lnTo>
                    <a:pt x="2805" y="44825"/>
                  </a:lnTo>
                  <a:lnTo>
                    <a:pt x="1832" y="42265"/>
                  </a:lnTo>
                  <a:lnTo>
                    <a:pt x="1183" y="39607"/>
                  </a:lnTo>
                  <a:lnTo>
                    <a:pt x="751" y="36882"/>
                  </a:lnTo>
                  <a:lnTo>
                    <a:pt x="463" y="34113"/>
                  </a:lnTo>
                  <a:lnTo>
                    <a:pt x="0" y="27376"/>
                  </a:lnTo>
                  <a:lnTo>
                    <a:pt x="915" y="25871"/>
                  </a:lnTo>
                  <a:lnTo>
                    <a:pt x="2477" y="23915"/>
                  </a:lnTo>
                  <a:lnTo>
                    <a:pt x="4470" y="21658"/>
                  </a:lnTo>
                  <a:lnTo>
                    <a:pt x="5800" y="19201"/>
                  </a:lnTo>
                  <a:lnTo>
                    <a:pt x="6687" y="16611"/>
                  </a:lnTo>
                  <a:lnTo>
                    <a:pt x="8108" y="10160"/>
                  </a:lnTo>
                  <a:lnTo>
                    <a:pt x="9178" y="9631"/>
                  </a:lnTo>
                  <a:lnTo>
                    <a:pt x="10843" y="9278"/>
                  </a:lnTo>
                  <a:lnTo>
                    <a:pt x="15808" y="8712"/>
                  </a:lnTo>
                  <a:lnTo>
                    <a:pt x="17169" y="8666"/>
                  </a:lnTo>
                  <a:lnTo>
                    <a:pt x="21220" y="8614"/>
                  </a:lnTo>
                  <a:lnTo>
                    <a:pt x="22681" y="9553"/>
                  </a:lnTo>
                  <a:lnTo>
                    <a:pt x="23655" y="11131"/>
                  </a:lnTo>
                  <a:lnTo>
                    <a:pt x="24305" y="13135"/>
                  </a:lnTo>
                  <a:lnTo>
                    <a:pt x="24737" y="15425"/>
                  </a:lnTo>
                  <a:lnTo>
                    <a:pt x="25026" y="17903"/>
                  </a:lnTo>
                  <a:lnTo>
                    <a:pt x="25219" y="20508"/>
                  </a:lnTo>
                  <a:lnTo>
                    <a:pt x="26299" y="22244"/>
                  </a:lnTo>
                  <a:lnTo>
                    <a:pt x="27973" y="23402"/>
                  </a:lnTo>
                  <a:lnTo>
                    <a:pt x="30040" y="24174"/>
                  </a:lnTo>
                  <a:lnTo>
                    <a:pt x="31419" y="25641"/>
                  </a:lnTo>
                  <a:lnTo>
                    <a:pt x="32338" y="27571"/>
                  </a:lnTo>
                  <a:lnTo>
                    <a:pt x="33813" y="32963"/>
                  </a:lnTo>
                  <a:lnTo>
                    <a:pt x="32982" y="34358"/>
                  </a:lnTo>
                  <a:lnTo>
                    <a:pt x="31475" y="36240"/>
                  </a:lnTo>
                  <a:lnTo>
                    <a:pt x="26764" y="41555"/>
                  </a:lnTo>
                  <a:lnTo>
                    <a:pt x="26377" y="42943"/>
                  </a:lnTo>
                  <a:lnTo>
                    <a:pt x="26119" y="44821"/>
                  </a:lnTo>
                  <a:lnTo>
                    <a:pt x="25706" y="50129"/>
                  </a:lnTo>
                  <a:lnTo>
                    <a:pt x="24720" y="50564"/>
                  </a:lnTo>
                  <a:lnTo>
                    <a:pt x="23109" y="50854"/>
                  </a:lnTo>
                  <a:lnTo>
                    <a:pt x="21083" y="51048"/>
                  </a:lnTo>
                  <a:lnTo>
                    <a:pt x="19732" y="50225"/>
                  </a:lnTo>
                  <a:lnTo>
                    <a:pt x="18832" y="48723"/>
                  </a:lnTo>
                  <a:lnTo>
                    <a:pt x="17387" y="44020"/>
                  </a:lnTo>
                  <a:lnTo>
                    <a:pt x="16315" y="42682"/>
                  </a:lnTo>
                  <a:lnTo>
                    <a:pt x="14650" y="40837"/>
                  </a:lnTo>
                  <a:lnTo>
                    <a:pt x="9681" y="35583"/>
                  </a:lnTo>
                  <a:lnTo>
                    <a:pt x="9274" y="34200"/>
                  </a:lnTo>
                  <a:lnTo>
                    <a:pt x="9002" y="32325"/>
                  </a:lnTo>
                  <a:lnTo>
                    <a:pt x="8821" y="30122"/>
                  </a:lnTo>
                  <a:lnTo>
                    <a:pt x="8700" y="27702"/>
                  </a:lnTo>
                  <a:lnTo>
                    <a:pt x="8565" y="22472"/>
                  </a:lnTo>
                  <a:lnTo>
                    <a:pt x="8468" y="10232"/>
                  </a:lnTo>
                  <a:lnTo>
                    <a:pt x="9417" y="8726"/>
                  </a:lnTo>
                  <a:lnTo>
                    <a:pt x="11003" y="6770"/>
                  </a:lnTo>
                  <a:lnTo>
                    <a:pt x="15841" y="1337"/>
                  </a:lnTo>
                  <a:lnTo>
                    <a:pt x="17190" y="892"/>
                  </a:lnTo>
                  <a:lnTo>
                    <a:pt x="19042" y="594"/>
                  </a:lnTo>
                  <a:lnTo>
                    <a:pt x="2560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199"/>
            <p:cNvSpPr/>
            <p:nvPr/>
          </p:nvSpPr>
          <p:spPr>
            <a:xfrm>
              <a:off x="6749415" y="3831920"/>
              <a:ext cx="41662" cy="59986"/>
            </a:xfrm>
            <a:custGeom>
              <a:avLst/>
              <a:gdLst/>
              <a:ahLst/>
              <a:cxnLst/>
              <a:rect l="0" t="0" r="0" b="0"/>
              <a:pathLst>
                <a:path w="41662" h="59986">
                  <a:moveTo>
                    <a:pt x="17144" y="42850"/>
                  </a:moveTo>
                  <a:lnTo>
                    <a:pt x="29915" y="42850"/>
                  </a:lnTo>
                  <a:lnTo>
                    <a:pt x="31373" y="43802"/>
                  </a:lnTo>
                  <a:lnTo>
                    <a:pt x="32345" y="45390"/>
                  </a:lnTo>
                  <a:lnTo>
                    <a:pt x="34176" y="51069"/>
                  </a:lnTo>
                  <a:lnTo>
                    <a:pt x="35167" y="51187"/>
                  </a:lnTo>
                  <a:lnTo>
                    <a:pt x="36779" y="51265"/>
                  </a:lnTo>
                  <a:lnTo>
                    <a:pt x="41661" y="51391"/>
                  </a:lnTo>
                  <a:lnTo>
                    <a:pt x="39788" y="51408"/>
                  </a:lnTo>
                  <a:lnTo>
                    <a:pt x="29740" y="51422"/>
                  </a:lnTo>
                  <a:lnTo>
                    <a:pt x="28399" y="50470"/>
                  </a:lnTo>
                  <a:lnTo>
                    <a:pt x="27505" y="48882"/>
                  </a:lnTo>
                  <a:lnTo>
                    <a:pt x="26909" y="46871"/>
                  </a:lnTo>
                  <a:lnTo>
                    <a:pt x="25559" y="45530"/>
                  </a:lnTo>
                  <a:lnTo>
                    <a:pt x="23707" y="44637"/>
                  </a:lnTo>
                  <a:lnTo>
                    <a:pt x="18441" y="43203"/>
                  </a:lnTo>
                  <a:lnTo>
                    <a:pt x="18009" y="42133"/>
                  </a:lnTo>
                  <a:lnTo>
                    <a:pt x="17720" y="40466"/>
                  </a:lnTo>
                  <a:lnTo>
                    <a:pt x="17154" y="34385"/>
                  </a:lnTo>
                  <a:lnTo>
                    <a:pt x="18103" y="34349"/>
                  </a:lnTo>
                  <a:lnTo>
                    <a:pt x="25648" y="34278"/>
                  </a:lnTo>
                  <a:lnTo>
                    <a:pt x="25686" y="34277"/>
                  </a:lnTo>
                  <a:lnTo>
                    <a:pt x="25717" y="58763"/>
                  </a:lnTo>
                  <a:lnTo>
                    <a:pt x="24765" y="59173"/>
                  </a:lnTo>
                  <a:lnTo>
                    <a:pt x="23177" y="59447"/>
                  </a:lnTo>
                  <a:lnTo>
                    <a:pt x="17498" y="59962"/>
                  </a:lnTo>
                  <a:lnTo>
                    <a:pt x="12698" y="59985"/>
                  </a:lnTo>
                  <a:lnTo>
                    <a:pt x="11323" y="59036"/>
                  </a:lnTo>
                  <a:lnTo>
                    <a:pt x="10406" y="57450"/>
                  </a:lnTo>
                  <a:lnTo>
                    <a:pt x="9794" y="55441"/>
                  </a:lnTo>
                  <a:lnTo>
                    <a:pt x="8434" y="54101"/>
                  </a:lnTo>
                  <a:lnTo>
                    <a:pt x="6575" y="53208"/>
                  </a:lnTo>
                  <a:lnTo>
                    <a:pt x="4384" y="52613"/>
                  </a:lnTo>
                  <a:lnTo>
                    <a:pt x="2922" y="51263"/>
                  </a:lnTo>
                  <a:lnTo>
                    <a:pt x="1948" y="49411"/>
                  </a:lnTo>
                  <a:lnTo>
                    <a:pt x="385" y="44146"/>
                  </a:lnTo>
                  <a:lnTo>
                    <a:pt x="256" y="42761"/>
                  </a:lnTo>
                  <a:lnTo>
                    <a:pt x="171" y="40886"/>
                  </a:lnTo>
                  <a:lnTo>
                    <a:pt x="0" y="34311"/>
                  </a:lnTo>
                  <a:lnTo>
                    <a:pt x="0" y="34284"/>
                  </a:lnTo>
                  <a:lnTo>
                    <a:pt x="0" y="34281"/>
                  </a:lnTo>
                  <a:lnTo>
                    <a:pt x="0" y="34280"/>
                  </a:lnTo>
                  <a:lnTo>
                    <a:pt x="16761" y="34277"/>
                  </a:lnTo>
                  <a:lnTo>
                    <a:pt x="17841" y="35230"/>
                  </a:lnTo>
                  <a:lnTo>
                    <a:pt x="24492" y="41658"/>
                  </a:lnTo>
                  <a:lnTo>
                    <a:pt x="23948" y="42055"/>
                  </a:lnTo>
                  <a:lnTo>
                    <a:pt x="22632" y="42320"/>
                  </a:lnTo>
                  <a:lnTo>
                    <a:pt x="20803" y="42496"/>
                  </a:lnTo>
                  <a:lnTo>
                    <a:pt x="19584" y="43567"/>
                  </a:lnTo>
                  <a:lnTo>
                    <a:pt x="18771" y="45233"/>
                  </a:lnTo>
                  <a:lnTo>
                    <a:pt x="17466" y="50200"/>
                  </a:lnTo>
                  <a:lnTo>
                    <a:pt x="16406" y="50607"/>
                  </a:lnTo>
                  <a:lnTo>
                    <a:pt x="14748" y="50879"/>
                  </a:lnTo>
                  <a:lnTo>
                    <a:pt x="9791" y="51315"/>
                  </a:lnTo>
                  <a:lnTo>
                    <a:pt x="9385" y="50398"/>
                  </a:lnTo>
                  <a:lnTo>
                    <a:pt x="9114" y="48834"/>
                  </a:lnTo>
                  <a:lnTo>
                    <a:pt x="8933" y="46839"/>
                  </a:lnTo>
                  <a:lnTo>
                    <a:pt x="7860" y="45509"/>
                  </a:lnTo>
                  <a:lnTo>
                    <a:pt x="6193" y="44623"/>
                  </a:lnTo>
                  <a:lnTo>
                    <a:pt x="1223" y="43200"/>
                  </a:lnTo>
                  <a:lnTo>
                    <a:pt x="815" y="42131"/>
                  </a:lnTo>
                  <a:lnTo>
                    <a:pt x="543" y="40465"/>
                  </a:lnTo>
                  <a:lnTo>
                    <a:pt x="107" y="35500"/>
                  </a:lnTo>
                  <a:lnTo>
                    <a:pt x="47" y="32280"/>
                  </a:lnTo>
                  <a:lnTo>
                    <a:pt x="0" y="17519"/>
                  </a:lnTo>
                  <a:lnTo>
                    <a:pt x="952" y="17390"/>
                  </a:lnTo>
                  <a:lnTo>
                    <a:pt x="2540" y="17304"/>
                  </a:lnTo>
                  <a:lnTo>
                    <a:pt x="6843" y="17209"/>
                  </a:lnTo>
                  <a:lnTo>
                    <a:pt x="11931" y="17166"/>
                  </a:lnTo>
                  <a:lnTo>
                    <a:pt x="13669" y="18107"/>
                  </a:lnTo>
                  <a:lnTo>
                    <a:pt x="14827" y="19687"/>
                  </a:lnTo>
                  <a:lnTo>
                    <a:pt x="15600" y="21693"/>
                  </a:lnTo>
                  <a:lnTo>
                    <a:pt x="17067" y="23030"/>
                  </a:lnTo>
                  <a:lnTo>
                    <a:pt x="18998" y="23922"/>
                  </a:lnTo>
                  <a:lnTo>
                    <a:pt x="21238" y="24516"/>
                  </a:lnTo>
                  <a:lnTo>
                    <a:pt x="23683" y="24912"/>
                  </a:lnTo>
                  <a:lnTo>
                    <a:pt x="26266" y="25176"/>
                  </a:lnTo>
                  <a:lnTo>
                    <a:pt x="32705" y="25600"/>
                  </a:lnTo>
                  <a:lnTo>
                    <a:pt x="33233" y="26587"/>
                  </a:lnTo>
                  <a:lnTo>
                    <a:pt x="33585" y="28198"/>
                  </a:lnTo>
                  <a:lnTo>
                    <a:pt x="34248" y="33921"/>
                  </a:lnTo>
                  <a:lnTo>
                    <a:pt x="33309" y="34992"/>
                  </a:lnTo>
                  <a:lnTo>
                    <a:pt x="29727" y="38723"/>
                  </a:lnTo>
                  <a:lnTo>
                    <a:pt x="27438" y="40098"/>
                  </a:lnTo>
                  <a:lnTo>
                    <a:pt x="24959" y="41016"/>
                  </a:lnTo>
                  <a:lnTo>
                    <a:pt x="18688" y="42487"/>
                  </a:lnTo>
                  <a:lnTo>
                    <a:pt x="17221" y="42608"/>
                  </a:lnTo>
                  <a:lnTo>
                    <a:pt x="15291" y="42689"/>
                  </a:lnTo>
                  <a:lnTo>
                    <a:pt x="13052" y="42742"/>
                  </a:lnTo>
                  <a:lnTo>
                    <a:pt x="11558" y="41826"/>
                  </a:lnTo>
                  <a:lnTo>
                    <a:pt x="10563" y="40262"/>
                  </a:lnTo>
                  <a:lnTo>
                    <a:pt x="9899" y="38267"/>
                  </a:lnTo>
                  <a:lnTo>
                    <a:pt x="8505" y="35984"/>
                  </a:lnTo>
                  <a:lnTo>
                    <a:pt x="6622" y="33510"/>
                  </a:lnTo>
                  <a:lnTo>
                    <a:pt x="1307" y="27247"/>
                  </a:lnTo>
                  <a:lnTo>
                    <a:pt x="872" y="25780"/>
                  </a:lnTo>
                  <a:lnTo>
                    <a:pt x="581" y="23850"/>
                  </a:lnTo>
                  <a:lnTo>
                    <a:pt x="387" y="21611"/>
                  </a:lnTo>
                  <a:lnTo>
                    <a:pt x="258" y="19165"/>
                  </a:lnTo>
                  <a:lnTo>
                    <a:pt x="114" y="13908"/>
                  </a:lnTo>
                  <a:lnTo>
                    <a:pt x="34" y="5594"/>
                  </a:lnTo>
                  <a:lnTo>
                    <a:pt x="975" y="3725"/>
                  </a:lnTo>
                  <a:lnTo>
                    <a:pt x="2555" y="2479"/>
                  </a:lnTo>
                  <a:lnTo>
                    <a:pt x="8526" y="6"/>
                  </a:lnTo>
                  <a:lnTo>
                    <a:pt x="8541" y="0"/>
                  </a:lnTo>
                  <a:lnTo>
                    <a:pt x="8572" y="428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200"/>
            <p:cNvSpPr/>
            <p:nvPr/>
          </p:nvSpPr>
          <p:spPr>
            <a:xfrm>
              <a:off x="6878002" y="3617598"/>
              <a:ext cx="39158" cy="51391"/>
            </a:xfrm>
            <a:custGeom>
              <a:avLst/>
              <a:gdLst/>
              <a:ahLst/>
              <a:cxnLst/>
              <a:rect l="0" t="0" r="0" b="0"/>
              <a:pathLst>
                <a:path w="39158" h="51391">
                  <a:moveTo>
                    <a:pt x="17145" y="8569"/>
                  </a:moveTo>
                  <a:lnTo>
                    <a:pt x="30164" y="8569"/>
                  </a:lnTo>
                  <a:lnTo>
                    <a:pt x="31539" y="9522"/>
                  </a:lnTo>
                  <a:lnTo>
                    <a:pt x="32456" y="11109"/>
                  </a:lnTo>
                  <a:lnTo>
                    <a:pt x="33928" y="15950"/>
                  </a:lnTo>
                  <a:lnTo>
                    <a:pt x="35001" y="17300"/>
                  </a:lnTo>
                  <a:lnTo>
                    <a:pt x="36669" y="19152"/>
                  </a:lnTo>
                  <a:lnTo>
                    <a:pt x="38733" y="21339"/>
                  </a:lnTo>
                  <a:lnTo>
                    <a:pt x="39157" y="23750"/>
                  </a:lnTo>
                  <a:lnTo>
                    <a:pt x="38488" y="26310"/>
                  </a:lnTo>
                  <a:lnTo>
                    <a:pt x="35119" y="32711"/>
                  </a:lnTo>
                  <a:lnTo>
                    <a:pt x="34843" y="34189"/>
                  </a:lnTo>
                  <a:lnTo>
                    <a:pt x="34659" y="36127"/>
                  </a:lnTo>
                  <a:lnTo>
                    <a:pt x="34535" y="38371"/>
                  </a:lnTo>
                  <a:lnTo>
                    <a:pt x="33501" y="40819"/>
                  </a:lnTo>
                  <a:lnTo>
                    <a:pt x="31859" y="43404"/>
                  </a:lnTo>
                  <a:lnTo>
                    <a:pt x="26931" y="49846"/>
                  </a:lnTo>
                  <a:lnTo>
                    <a:pt x="25574" y="50375"/>
                  </a:lnTo>
                  <a:lnTo>
                    <a:pt x="23717" y="50727"/>
                  </a:lnTo>
                  <a:lnTo>
                    <a:pt x="21526" y="50962"/>
                  </a:lnTo>
                  <a:lnTo>
                    <a:pt x="19114" y="51118"/>
                  </a:lnTo>
                  <a:lnTo>
                    <a:pt x="16552" y="51223"/>
                  </a:lnTo>
                  <a:lnTo>
                    <a:pt x="10149" y="51390"/>
                  </a:lnTo>
                  <a:lnTo>
                    <a:pt x="9624" y="50452"/>
                  </a:lnTo>
                  <a:lnTo>
                    <a:pt x="9273" y="48873"/>
                  </a:lnTo>
                  <a:lnTo>
                    <a:pt x="9040" y="46869"/>
                  </a:lnTo>
                  <a:lnTo>
                    <a:pt x="8884" y="44580"/>
                  </a:lnTo>
                  <a:lnTo>
                    <a:pt x="8780" y="42101"/>
                  </a:lnTo>
                  <a:lnTo>
                    <a:pt x="8710" y="39496"/>
                  </a:lnTo>
                  <a:lnTo>
                    <a:pt x="7712" y="37760"/>
                  </a:lnTo>
                  <a:lnTo>
                    <a:pt x="6094" y="36602"/>
                  </a:lnTo>
                  <a:lnTo>
                    <a:pt x="4063" y="35830"/>
                  </a:lnTo>
                  <a:lnTo>
                    <a:pt x="2709" y="34363"/>
                  </a:lnTo>
                  <a:lnTo>
                    <a:pt x="1805" y="32433"/>
                  </a:lnTo>
                  <a:lnTo>
                    <a:pt x="1204" y="30193"/>
                  </a:lnTo>
                  <a:lnTo>
                    <a:pt x="1755" y="27748"/>
                  </a:lnTo>
                  <a:lnTo>
                    <a:pt x="3075" y="25165"/>
                  </a:lnTo>
                  <a:lnTo>
                    <a:pt x="4908" y="22491"/>
                  </a:lnTo>
                  <a:lnTo>
                    <a:pt x="6129" y="19755"/>
                  </a:lnTo>
                  <a:lnTo>
                    <a:pt x="6944" y="16979"/>
                  </a:lnTo>
                  <a:lnTo>
                    <a:pt x="8477" y="9062"/>
                  </a:lnTo>
                  <a:lnTo>
                    <a:pt x="9462" y="8897"/>
                  </a:lnTo>
                  <a:lnTo>
                    <a:pt x="11070" y="8788"/>
                  </a:lnTo>
                  <a:lnTo>
                    <a:pt x="13095" y="8715"/>
                  </a:lnTo>
                  <a:lnTo>
                    <a:pt x="25259" y="8573"/>
                  </a:lnTo>
                  <a:lnTo>
                    <a:pt x="25412" y="9524"/>
                  </a:lnTo>
                  <a:lnTo>
                    <a:pt x="25514" y="11111"/>
                  </a:lnTo>
                  <a:lnTo>
                    <a:pt x="25677" y="15950"/>
                  </a:lnTo>
                  <a:lnTo>
                    <a:pt x="25717" y="33900"/>
                  </a:lnTo>
                  <a:lnTo>
                    <a:pt x="24765" y="34029"/>
                  </a:lnTo>
                  <a:lnTo>
                    <a:pt x="23178" y="34115"/>
                  </a:lnTo>
                  <a:lnTo>
                    <a:pt x="18337" y="34253"/>
                  </a:lnTo>
                  <a:lnTo>
                    <a:pt x="12947" y="34277"/>
                  </a:lnTo>
                  <a:lnTo>
                    <a:pt x="11489" y="33327"/>
                  </a:lnTo>
                  <a:lnTo>
                    <a:pt x="10517" y="31742"/>
                  </a:lnTo>
                  <a:lnTo>
                    <a:pt x="8956" y="26905"/>
                  </a:lnTo>
                  <a:lnTo>
                    <a:pt x="7876" y="25555"/>
                  </a:lnTo>
                  <a:lnTo>
                    <a:pt x="6204" y="23703"/>
                  </a:lnTo>
                  <a:lnTo>
                    <a:pt x="4136" y="21516"/>
                  </a:lnTo>
                  <a:lnTo>
                    <a:pt x="2757" y="19105"/>
                  </a:lnTo>
                  <a:lnTo>
                    <a:pt x="1838" y="16546"/>
                  </a:lnTo>
                  <a:lnTo>
                    <a:pt x="363" y="10145"/>
                  </a:lnTo>
                  <a:lnTo>
                    <a:pt x="242" y="8667"/>
                  </a:lnTo>
                  <a:lnTo>
                    <a:pt x="161" y="6729"/>
                  </a:lnTo>
                  <a:lnTo>
                    <a:pt x="9" y="391"/>
                  </a:lnTo>
                  <a:lnTo>
                    <a:pt x="959" y="259"/>
                  </a:lnTo>
                  <a:lnTo>
                    <a:pt x="2544" y="172"/>
                  </a:lnTo>
                  <a:lnTo>
                    <a:pt x="8468" y="0"/>
                  </a:lnTo>
                  <a:lnTo>
                    <a:pt x="8503" y="951"/>
                  </a:lnTo>
                  <a:lnTo>
                    <a:pt x="8563" y="7378"/>
                  </a:lnTo>
                  <a:lnTo>
                    <a:pt x="7614" y="7775"/>
                  </a:lnTo>
                  <a:lnTo>
                    <a:pt x="6028" y="8039"/>
                  </a:lnTo>
                  <a:lnTo>
                    <a:pt x="4019" y="8216"/>
                  </a:lnTo>
                  <a:lnTo>
                    <a:pt x="2679" y="9286"/>
                  </a:lnTo>
                  <a:lnTo>
                    <a:pt x="1786" y="10952"/>
                  </a:lnTo>
                  <a:lnTo>
                    <a:pt x="0" y="171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201"/>
            <p:cNvSpPr/>
            <p:nvPr/>
          </p:nvSpPr>
          <p:spPr>
            <a:xfrm>
              <a:off x="7100995" y="3154680"/>
              <a:ext cx="47602" cy="68217"/>
            </a:xfrm>
            <a:custGeom>
              <a:avLst/>
              <a:gdLst/>
              <a:ahLst/>
              <a:cxnLst/>
              <a:rect l="0" t="0" r="0" b="0"/>
              <a:pathLst>
                <a:path w="47602" h="68217">
                  <a:moveTo>
                    <a:pt x="42755" y="42862"/>
                  </a:moveTo>
                  <a:lnTo>
                    <a:pt x="42755" y="59623"/>
                  </a:lnTo>
                  <a:lnTo>
                    <a:pt x="41803" y="60703"/>
                  </a:lnTo>
                  <a:lnTo>
                    <a:pt x="35374" y="67354"/>
                  </a:lnTo>
                  <a:lnTo>
                    <a:pt x="34024" y="67763"/>
                  </a:lnTo>
                  <a:lnTo>
                    <a:pt x="32171" y="68035"/>
                  </a:lnTo>
                  <a:lnTo>
                    <a:pt x="29985" y="68216"/>
                  </a:lnTo>
                  <a:lnTo>
                    <a:pt x="27574" y="67385"/>
                  </a:lnTo>
                  <a:lnTo>
                    <a:pt x="25014" y="65878"/>
                  </a:lnTo>
                  <a:lnTo>
                    <a:pt x="18613" y="61167"/>
                  </a:lnTo>
                  <a:lnTo>
                    <a:pt x="18088" y="59828"/>
                  </a:lnTo>
                  <a:lnTo>
                    <a:pt x="17737" y="57983"/>
                  </a:lnTo>
                  <a:lnTo>
                    <a:pt x="17504" y="55800"/>
                  </a:lnTo>
                  <a:lnTo>
                    <a:pt x="17348" y="53392"/>
                  </a:lnTo>
                  <a:lnTo>
                    <a:pt x="17244" y="50835"/>
                  </a:lnTo>
                  <a:lnTo>
                    <a:pt x="17129" y="45453"/>
                  </a:lnTo>
                  <a:lnTo>
                    <a:pt x="17041" y="22849"/>
                  </a:lnTo>
                  <a:lnTo>
                    <a:pt x="17992" y="20948"/>
                  </a:lnTo>
                  <a:lnTo>
                    <a:pt x="19579" y="19680"/>
                  </a:lnTo>
                  <a:lnTo>
                    <a:pt x="21590" y="18835"/>
                  </a:lnTo>
                  <a:lnTo>
                    <a:pt x="22929" y="17319"/>
                  </a:lnTo>
                  <a:lnTo>
                    <a:pt x="23822" y="15356"/>
                  </a:lnTo>
                  <a:lnTo>
                    <a:pt x="24418" y="13095"/>
                  </a:lnTo>
                  <a:lnTo>
                    <a:pt x="25768" y="11587"/>
                  </a:lnTo>
                  <a:lnTo>
                    <a:pt x="27621" y="10582"/>
                  </a:lnTo>
                  <a:lnTo>
                    <a:pt x="32886" y="8969"/>
                  </a:lnTo>
                  <a:lnTo>
                    <a:pt x="34271" y="9789"/>
                  </a:lnTo>
                  <a:lnTo>
                    <a:pt x="36146" y="11289"/>
                  </a:lnTo>
                  <a:lnTo>
                    <a:pt x="41449" y="15988"/>
                  </a:lnTo>
                  <a:lnTo>
                    <a:pt x="41884" y="17326"/>
                  </a:lnTo>
                  <a:lnTo>
                    <a:pt x="42174" y="19171"/>
                  </a:lnTo>
                  <a:lnTo>
                    <a:pt x="42368" y="21353"/>
                  </a:lnTo>
                  <a:lnTo>
                    <a:pt x="42496" y="23760"/>
                  </a:lnTo>
                  <a:lnTo>
                    <a:pt x="42640" y="28975"/>
                  </a:lnTo>
                  <a:lnTo>
                    <a:pt x="42720" y="37266"/>
                  </a:lnTo>
                  <a:lnTo>
                    <a:pt x="41779" y="40084"/>
                  </a:lnTo>
                  <a:lnTo>
                    <a:pt x="40200" y="42915"/>
                  </a:lnTo>
                  <a:lnTo>
                    <a:pt x="35370" y="49752"/>
                  </a:lnTo>
                  <a:lnTo>
                    <a:pt x="34022" y="50313"/>
                  </a:lnTo>
                  <a:lnTo>
                    <a:pt x="32170" y="50687"/>
                  </a:lnTo>
                  <a:lnTo>
                    <a:pt x="29983" y="50936"/>
                  </a:lnTo>
                  <a:lnTo>
                    <a:pt x="27572" y="52055"/>
                  </a:lnTo>
                  <a:lnTo>
                    <a:pt x="25014" y="53753"/>
                  </a:lnTo>
                  <a:lnTo>
                    <a:pt x="18613" y="58772"/>
                  </a:lnTo>
                  <a:lnTo>
                    <a:pt x="17135" y="58231"/>
                  </a:lnTo>
                  <a:lnTo>
                    <a:pt x="15197" y="56918"/>
                  </a:lnTo>
                  <a:lnTo>
                    <a:pt x="9794" y="52518"/>
                  </a:lnTo>
                  <a:lnTo>
                    <a:pt x="9351" y="51204"/>
                  </a:lnTo>
                  <a:lnTo>
                    <a:pt x="9056" y="49376"/>
                  </a:lnTo>
                  <a:lnTo>
                    <a:pt x="8859" y="47205"/>
                  </a:lnTo>
                  <a:lnTo>
                    <a:pt x="7775" y="44805"/>
                  </a:lnTo>
                  <a:lnTo>
                    <a:pt x="6100" y="42252"/>
                  </a:lnTo>
                  <a:lnTo>
                    <a:pt x="1118" y="35863"/>
                  </a:lnTo>
                  <a:lnTo>
                    <a:pt x="710" y="34386"/>
                  </a:lnTo>
                  <a:lnTo>
                    <a:pt x="437" y="32449"/>
                  </a:lnTo>
                  <a:lnTo>
                    <a:pt x="256" y="30205"/>
                  </a:lnTo>
                  <a:lnTo>
                    <a:pt x="135" y="27756"/>
                  </a:lnTo>
                  <a:lnTo>
                    <a:pt x="0" y="22496"/>
                  </a:lnTo>
                  <a:lnTo>
                    <a:pt x="917" y="19760"/>
                  </a:lnTo>
                  <a:lnTo>
                    <a:pt x="2480" y="16983"/>
                  </a:lnTo>
                  <a:lnTo>
                    <a:pt x="4475" y="14179"/>
                  </a:lnTo>
                  <a:lnTo>
                    <a:pt x="6757" y="11358"/>
                  </a:lnTo>
                  <a:lnTo>
                    <a:pt x="9232" y="8524"/>
                  </a:lnTo>
                  <a:lnTo>
                    <a:pt x="11833" y="5683"/>
                  </a:lnTo>
                  <a:lnTo>
                    <a:pt x="14521" y="3788"/>
                  </a:lnTo>
                  <a:lnTo>
                    <a:pt x="17264" y="2525"/>
                  </a:lnTo>
                  <a:lnTo>
                    <a:pt x="23961" y="498"/>
                  </a:lnTo>
                  <a:lnTo>
                    <a:pt x="25463" y="332"/>
                  </a:lnTo>
                  <a:lnTo>
                    <a:pt x="27417" y="221"/>
                  </a:lnTo>
                  <a:lnTo>
                    <a:pt x="29672" y="147"/>
                  </a:lnTo>
                  <a:lnTo>
                    <a:pt x="32128" y="1051"/>
                  </a:lnTo>
                  <a:lnTo>
                    <a:pt x="34718" y="2605"/>
                  </a:lnTo>
                  <a:lnTo>
                    <a:pt x="41167" y="7394"/>
                  </a:lnTo>
                  <a:lnTo>
                    <a:pt x="41696" y="8739"/>
                  </a:lnTo>
                  <a:lnTo>
                    <a:pt x="42049" y="10588"/>
                  </a:lnTo>
                  <a:lnTo>
                    <a:pt x="42285" y="12774"/>
                  </a:lnTo>
                  <a:lnTo>
                    <a:pt x="43394" y="15183"/>
                  </a:lnTo>
                  <a:lnTo>
                    <a:pt x="45085" y="17742"/>
                  </a:lnTo>
                  <a:lnTo>
                    <a:pt x="47167" y="20400"/>
                  </a:lnTo>
                  <a:lnTo>
                    <a:pt x="47601" y="22172"/>
                  </a:lnTo>
                  <a:lnTo>
                    <a:pt x="46938" y="23354"/>
                  </a:lnTo>
                  <a:lnTo>
                    <a:pt x="45543" y="24142"/>
                  </a:lnTo>
                  <a:lnTo>
                    <a:pt x="44613" y="25620"/>
                  </a:lnTo>
                  <a:lnTo>
                    <a:pt x="43994" y="27557"/>
                  </a:lnTo>
                  <a:lnTo>
                    <a:pt x="42999" y="32960"/>
                  </a:lnTo>
                  <a:lnTo>
                    <a:pt x="41965" y="33403"/>
                  </a:lnTo>
                  <a:lnTo>
                    <a:pt x="40324" y="33699"/>
                  </a:lnTo>
                  <a:lnTo>
                    <a:pt x="35394" y="34173"/>
                  </a:lnTo>
                  <a:lnTo>
                    <a:pt x="34038" y="34212"/>
                  </a:lnTo>
                  <a:lnTo>
                    <a:pt x="29990" y="34255"/>
                  </a:lnTo>
                  <a:lnTo>
                    <a:pt x="27578" y="33314"/>
                  </a:lnTo>
                  <a:lnTo>
                    <a:pt x="25017" y="31734"/>
                  </a:lnTo>
                  <a:lnTo>
                    <a:pt x="22357" y="29728"/>
                  </a:lnTo>
                  <a:lnTo>
                    <a:pt x="20584" y="27439"/>
                  </a:lnTo>
                  <a:lnTo>
                    <a:pt x="19402" y="24960"/>
                  </a:lnTo>
                  <a:lnTo>
                    <a:pt x="17504" y="18688"/>
                  </a:lnTo>
                  <a:lnTo>
                    <a:pt x="16396" y="17221"/>
                  </a:lnTo>
                  <a:lnTo>
                    <a:pt x="14704" y="15291"/>
                  </a:lnTo>
                  <a:lnTo>
                    <a:pt x="12625" y="13051"/>
                  </a:lnTo>
                  <a:lnTo>
                    <a:pt x="11238" y="10606"/>
                  </a:lnTo>
                  <a:lnTo>
                    <a:pt x="10314" y="8023"/>
                  </a:lnTo>
                  <a:lnTo>
                    <a:pt x="8829" y="1584"/>
                  </a:lnTo>
                  <a:lnTo>
                    <a:pt x="9660" y="1056"/>
                  </a:lnTo>
                  <a:lnTo>
                    <a:pt x="11167" y="704"/>
                  </a:lnTo>
                  <a:lnTo>
                    <a:pt x="170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202"/>
            <p:cNvSpPr/>
            <p:nvPr/>
          </p:nvSpPr>
          <p:spPr>
            <a:xfrm>
              <a:off x="6749415" y="2966085"/>
              <a:ext cx="497205" cy="900113"/>
            </a:xfrm>
            <a:custGeom>
              <a:avLst/>
              <a:gdLst/>
              <a:ahLst/>
              <a:cxnLst/>
              <a:rect l="0" t="0" r="0" b="0"/>
              <a:pathLst>
                <a:path w="497205" h="900113">
                  <a:moveTo>
                    <a:pt x="0" y="900112"/>
                  </a:moveTo>
                  <a:lnTo>
                    <a:pt x="0" y="884263"/>
                  </a:lnTo>
                  <a:lnTo>
                    <a:pt x="5891" y="876379"/>
                  </a:lnTo>
                  <a:lnTo>
                    <a:pt x="7381" y="871149"/>
                  </a:lnTo>
                  <a:lnTo>
                    <a:pt x="8219" y="862850"/>
                  </a:lnTo>
                  <a:lnTo>
                    <a:pt x="9289" y="860031"/>
                  </a:lnTo>
                  <a:lnTo>
                    <a:pt x="15922" y="850360"/>
                  </a:lnTo>
                  <a:lnTo>
                    <a:pt x="16602" y="846885"/>
                  </a:lnTo>
                  <a:lnTo>
                    <a:pt x="16782" y="844625"/>
                  </a:lnTo>
                  <a:lnTo>
                    <a:pt x="17856" y="842166"/>
                  </a:lnTo>
                  <a:lnTo>
                    <a:pt x="24494" y="833121"/>
                  </a:lnTo>
                  <a:lnTo>
                    <a:pt x="29906" y="827452"/>
                  </a:lnTo>
                  <a:lnTo>
                    <a:pt x="31367" y="825002"/>
                  </a:lnTo>
                  <a:lnTo>
                    <a:pt x="32991" y="819740"/>
                  </a:lnTo>
                  <a:lnTo>
                    <a:pt x="34376" y="817956"/>
                  </a:lnTo>
                  <a:lnTo>
                    <a:pt x="36252" y="816766"/>
                  </a:lnTo>
                  <a:lnTo>
                    <a:pt x="38455" y="815973"/>
                  </a:lnTo>
                  <a:lnTo>
                    <a:pt x="39924" y="814492"/>
                  </a:lnTo>
                  <a:lnTo>
                    <a:pt x="40903" y="812552"/>
                  </a:lnTo>
                  <a:lnTo>
                    <a:pt x="41992" y="807857"/>
                  </a:lnTo>
                  <a:lnTo>
                    <a:pt x="42475" y="802595"/>
                  </a:lnTo>
                  <a:lnTo>
                    <a:pt x="43557" y="799858"/>
                  </a:lnTo>
                  <a:lnTo>
                    <a:pt x="50209" y="790331"/>
                  </a:lnTo>
                  <a:lnTo>
                    <a:pt x="50890" y="786868"/>
                  </a:lnTo>
                  <a:lnTo>
                    <a:pt x="51072" y="784611"/>
                  </a:lnTo>
                  <a:lnTo>
                    <a:pt x="52145" y="782154"/>
                  </a:lnTo>
                  <a:lnTo>
                    <a:pt x="58784" y="773113"/>
                  </a:lnTo>
                  <a:lnTo>
                    <a:pt x="72746" y="758796"/>
                  </a:lnTo>
                  <a:lnTo>
                    <a:pt x="74214" y="756371"/>
                  </a:lnTo>
                  <a:lnTo>
                    <a:pt x="75846" y="751137"/>
                  </a:lnTo>
                  <a:lnTo>
                    <a:pt x="77234" y="749361"/>
                  </a:lnTo>
                  <a:lnTo>
                    <a:pt x="79112" y="748176"/>
                  </a:lnTo>
                  <a:lnTo>
                    <a:pt x="81316" y="747386"/>
                  </a:lnTo>
                  <a:lnTo>
                    <a:pt x="82785" y="745908"/>
                  </a:lnTo>
                  <a:lnTo>
                    <a:pt x="83766" y="743969"/>
                  </a:lnTo>
                  <a:lnTo>
                    <a:pt x="84854" y="739275"/>
                  </a:lnTo>
                  <a:lnTo>
                    <a:pt x="85610" y="730248"/>
                  </a:lnTo>
                  <a:lnTo>
                    <a:pt x="91593" y="722132"/>
                  </a:lnTo>
                  <a:lnTo>
                    <a:pt x="93941" y="713103"/>
                  </a:lnTo>
                  <a:lnTo>
                    <a:pt x="101647" y="704276"/>
                  </a:lnTo>
                  <a:lnTo>
                    <a:pt x="102326" y="700996"/>
                  </a:lnTo>
                  <a:lnTo>
                    <a:pt x="102507" y="698788"/>
                  </a:lnTo>
                  <a:lnTo>
                    <a:pt x="103581" y="697316"/>
                  </a:lnTo>
                  <a:lnTo>
                    <a:pt x="105248" y="696335"/>
                  </a:lnTo>
                  <a:lnTo>
                    <a:pt x="107313" y="695681"/>
                  </a:lnTo>
                  <a:lnTo>
                    <a:pt x="108689" y="694292"/>
                  </a:lnTo>
                  <a:lnTo>
                    <a:pt x="109607" y="692414"/>
                  </a:lnTo>
                  <a:lnTo>
                    <a:pt x="111080" y="687106"/>
                  </a:lnTo>
                  <a:lnTo>
                    <a:pt x="111335" y="681636"/>
                  </a:lnTo>
                  <a:lnTo>
                    <a:pt x="112323" y="680166"/>
                  </a:lnTo>
                  <a:lnTo>
                    <a:pt x="113935" y="679187"/>
                  </a:lnTo>
                  <a:lnTo>
                    <a:pt x="115961" y="678533"/>
                  </a:lnTo>
                  <a:lnTo>
                    <a:pt x="117312" y="677146"/>
                  </a:lnTo>
                  <a:lnTo>
                    <a:pt x="118213" y="675267"/>
                  </a:lnTo>
                  <a:lnTo>
                    <a:pt x="118813" y="673063"/>
                  </a:lnTo>
                  <a:lnTo>
                    <a:pt x="120166" y="671594"/>
                  </a:lnTo>
                  <a:lnTo>
                    <a:pt x="122021" y="670614"/>
                  </a:lnTo>
                  <a:lnTo>
                    <a:pt x="124210" y="669961"/>
                  </a:lnTo>
                  <a:lnTo>
                    <a:pt x="125669" y="668573"/>
                  </a:lnTo>
                  <a:lnTo>
                    <a:pt x="126642" y="666695"/>
                  </a:lnTo>
                  <a:lnTo>
                    <a:pt x="127723" y="662069"/>
                  </a:lnTo>
                  <a:lnTo>
                    <a:pt x="128203" y="656838"/>
                  </a:lnTo>
                  <a:lnTo>
                    <a:pt x="129283" y="655062"/>
                  </a:lnTo>
                  <a:lnTo>
                    <a:pt x="130956" y="653878"/>
                  </a:lnTo>
                  <a:lnTo>
                    <a:pt x="133024" y="653088"/>
                  </a:lnTo>
                  <a:lnTo>
                    <a:pt x="134402" y="651610"/>
                  </a:lnTo>
                  <a:lnTo>
                    <a:pt x="135322" y="649671"/>
                  </a:lnTo>
                  <a:lnTo>
                    <a:pt x="136797" y="644267"/>
                  </a:lnTo>
                  <a:lnTo>
                    <a:pt x="137128" y="631122"/>
                  </a:lnTo>
                  <a:lnTo>
                    <a:pt x="138091" y="629345"/>
                  </a:lnTo>
                  <a:lnTo>
                    <a:pt x="139686" y="628161"/>
                  </a:lnTo>
                  <a:lnTo>
                    <a:pt x="141700" y="627372"/>
                  </a:lnTo>
                  <a:lnTo>
                    <a:pt x="143044" y="625893"/>
                  </a:lnTo>
                  <a:lnTo>
                    <a:pt x="143940" y="623954"/>
                  </a:lnTo>
                  <a:lnTo>
                    <a:pt x="145378" y="618550"/>
                  </a:lnTo>
                  <a:lnTo>
                    <a:pt x="159955" y="602062"/>
                  </a:lnTo>
                  <a:lnTo>
                    <a:pt x="162492" y="593081"/>
                  </a:lnTo>
                  <a:lnTo>
                    <a:pt x="162763" y="587419"/>
                  </a:lnTo>
                  <a:lnTo>
                    <a:pt x="163753" y="585922"/>
                  </a:lnTo>
                  <a:lnTo>
                    <a:pt x="165366" y="584925"/>
                  </a:lnTo>
                  <a:lnTo>
                    <a:pt x="167394" y="584260"/>
                  </a:lnTo>
                  <a:lnTo>
                    <a:pt x="168746" y="582864"/>
                  </a:lnTo>
                  <a:lnTo>
                    <a:pt x="169647" y="580981"/>
                  </a:lnTo>
                  <a:lnTo>
                    <a:pt x="170247" y="578773"/>
                  </a:lnTo>
                  <a:lnTo>
                    <a:pt x="173456" y="573780"/>
                  </a:lnTo>
                  <a:lnTo>
                    <a:pt x="175645" y="571114"/>
                  </a:lnTo>
                  <a:lnTo>
                    <a:pt x="177104" y="568386"/>
                  </a:lnTo>
                  <a:lnTo>
                    <a:pt x="179638" y="558872"/>
                  </a:lnTo>
                  <a:lnTo>
                    <a:pt x="185838" y="550696"/>
                  </a:lnTo>
                  <a:lnTo>
                    <a:pt x="187369" y="545426"/>
                  </a:lnTo>
                  <a:lnTo>
                    <a:pt x="188730" y="543640"/>
                  </a:lnTo>
                  <a:lnTo>
                    <a:pt x="190590" y="542449"/>
                  </a:lnTo>
                  <a:lnTo>
                    <a:pt x="192782" y="541655"/>
                  </a:lnTo>
                  <a:lnTo>
                    <a:pt x="194244" y="540173"/>
                  </a:lnTo>
                  <a:lnTo>
                    <a:pt x="195219" y="538233"/>
                  </a:lnTo>
                  <a:lnTo>
                    <a:pt x="196301" y="533537"/>
                  </a:lnTo>
                  <a:lnTo>
                    <a:pt x="197053" y="519957"/>
                  </a:lnTo>
                  <a:lnTo>
                    <a:pt x="198043" y="518088"/>
                  </a:lnTo>
                  <a:lnTo>
                    <a:pt x="199656" y="516842"/>
                  </a:lnTo>
                  <a:lnTo>
                    <a:pt x="201684" y="516011"/>
                  </a:lnTo>
                  <a:lnTo>
                    <a:pt x="203036" y="514505"/>
                  </a:lnTo>
                  <a:lnTo>
                    <a:pt x="203937" y="512548"/>
                  </a:lnTo>
                  <a:lnTo>
                    <a:pt x="204938" y="507834"/>
                  </a:lnTo>
                  <a:lnTo>
                    <a:pt x="205634" y="494242"/>
                  </a:lnTo>
                  <a:lnTo>
                    <a:pt x="206622" y="492372"/>
                  </a:lnTo>
                  <a:lnTo>
                    <a:pt x="208233" y="491125"/>
                  </a:lnTo>
                  <a:lnTo>
                    <a:pt x="210259" y="490294"/>
                  </a:lnTo>
                  <a:lnTo>
                    <a:pt x="217662" y="484574"/>
                  </a:lnTo>
                  <a:lnTo>
                    <a:pt x="219403" y="482116"/>
                  </a:lnTo>
                  <a:lnTo>
                    <a:pt x="221337" y="476846"/>
                  </a:lnTo>
                  <a:lnTo>
                    <a:pt x="222426" y="468524"/>
                  </a:lnTo>
                  <a:lnTo>
                    <a:pt x="224484" y="465702"/>
                  </a:lnTo>
                  <a:lnTo>
                    <a:pt x="237606" y="456026"/>
                  </a:lnTo>
                  <a:lnTo>
                    <a:pt x="238414" y="454512"/>
                  </a:lnTo>
                  <a:lnTo>
                    <a:pt x="239311" y="450290"/>
                  </a:lnTo>
                  <a:lnTo>
                    <a:pt x="239966" y="438786"/>
                  </a:lnTo>
                  <a:lnTo>
                    <a:pt x="242541" y="435363"/>
                  </a:lnTo>
                  <a:lnTo>
                    <a:pt x="255878" y="421361"/>
                  </a:lnTo>
                  <a:lnTo>
                    <a:pt x="256310" y="419972"/>
                  </a:lnTo>
                  <a:lnTo>
                    <a:pt x="256790" y="415889"/>
                  </a:lnTo>
                  <a:lnTo>
                    <a:pt x="257871" y="414419"/>
                  </a:lnTo>
                  <a:lnTo>
                    <a:pt x="259544" y="413439"/>
                  </a:lnTo>
                  <a:lnTo>
                    <a:pt x="261612" y="412786"/>
                  </a:lnTo>
                  <a:lnTo>
                    <a:pt x="262990" y="411398"/>
                  </a:lnTo>
                  <a:lnTo>
                    <a:pt x="263909" y="409520"/>
                  </a:lnTo>
                  <a:lnTo>
                    <a:pt x="265384" y="404213"/>
                  </a:lnTo>
                  <a:lnTo>
                    <a:pt x="265745" y="387068"/>
                  </a:lnTo>
                  <a:lnTo>
                    <a:pt x="273967" y="377577"/>
                  </a:lnTo>
                  <a:lnTo>
                    <a:pt x="281670" y="369843"/>
                  </a:lnTo>
                  <a:lnTo>
                    <a:pt x="282349" y="366622"/>
                  </a:lnTo>
                  <a:lnTo>
                    <a:pt x="282861" y="355879"/>
                  </a:lnTo>
                  <a:lnTo>
                    <a:pt x="283823" y="354410"/>
                  </a:lnTo>
                  <a:lnTo>
                    <a:pt x="285418" y="353431"/>
                  </a:lnTo>
                  <a:lnTo>
                    <a:pt x="287433" y="352778"/>
                  </a:lnTo>
                  <a:lnTo>
                    <a:pt x="288777" y="351390"/>
                  </a:lnTo>
                  <a:lnTo>
                    <a:pt x="289673" y="349513"/>
                  </a:lnTo>
                  <a:lnTo>
                    <a:pt x="291111" y="344206"/>
                  </a:lnTo>
                  <a:lnTo>
                    <a:pt x="291434" y="335633"/>
                  </a:lnTo>
                  <a:lnTo>
                    <a:pt x="298843" y="327061"/>
                  </a:lnTo>
                  <a:lnTo>
                    <a:pt x="299506" y="323795"/>
                  </a:lnTo>
                  <a:lnTo>
                    <a:pt x="299683" y="321591"/>
                  </a:lnTo>
                  <a:lnTo>
                    <a:pt x="300753" y="320121"/>
                  </a:lnTo>
                  <a:lnTo>
                    <a:pt x="302420" y="319141"/>
                  </a:lnTo>
                  <a:lnTo>
                    <a:pt x="304483" y="318488"/>
                  </a:lnTo>
                  <a:lnTo>
                    <a:pt x="305859" y="317101"/>
                  </a:lnTo>
                  <a:lnTo>
                    <a:pt x="306776" y="315223"/>
                  </a:lnTo>
                  <a:lnTo>
                    <a:pt x="308503" y="308997"/>
                  </a:lnTo>
                  <a:lnTo>
                    <a:pt x="308578" y="304173"/>
                  </a:lnTo>
                  <a:lnTo>
                    <a:pt x="309541" y="301842"/>
                  </a:lnTo>
                  <a:lnTo>
                    <a:pt x="315987" y="293019"/>
                  </a:lnTo>
                  <a:lnTo>
                    <a:pt x="324458" y="284220"/>
                  </a:lnTo>
                  <a:lnTo>
                    <a:pt x="324890" y="282825"/>
                  </a:lnTo>
                  <a:lnTo>
                    <a:pt x="325370" y="278735"/>
                  </a:lnTo>
                  <a:lnTo>
                    <a:pt x="326451" y="277263"/>
                  </a:lnTo>
                  <a:lnTo>
                    <a:pt x="328124" y="276282"/>
                  </a:lnTo>
                  <a:lnTo>
                    <a:pt x="333102" y="274707"/>
                  </a:lnTo>
                  <a:lnTo>
                    <a:pt x="333510" y="273625"/>
                  </a:lnTo>
                  <a:lnTo>
                    <a:pt x="334220" y="262422"/>
                  </a:lnTo>
                  <a:lnTo>
                    <a:pt x="335208" y="260673"/>
                  </a:lnTo>
                  <a:lnTo>
                    <a:pt x="336819" y="259507"/>
                  </a:lnTo>
                  <a:lnTo>
                    <a:pt x="338846" y="258729"/>
                  </a:lnTo>
                  <a:lnTo>
                    <a:pt x="340197" y="257258"/>
                  </a:lnTo>
                  <a:lnTo>
                    <a:pt x="341098" y="255326"/>
                  </a:lnTo>
                  <a:lnTo>
                    <a:pt x="342794" y="248996"/>
                  </a:lnTo>
                  <a:lnTo>
                    <a:pt x="355667" y="235842"/>
                  </a:lnTo>
                  <a:lnTo>
                    <a:pt x="357127" y="233428"/>
                  </a:lnTo>
                  <a:lnTo>
                    <a:pt x="359661" y="224461"/>
                  </a:lnTo>
                  <a:lnTo>
                    <a:pt x="360011" y="211091"/>
                  </a:lnTo>
                  <a:lnTo>
                    <a:pt x="360975" y="209307"/>
                  </a:lnTo>
                  <a:lnTo>
                    <a:pt x="362570" y="208118"/>
                  </a:lnTo>
                  <a:lnTo>
                    <a:pt x="364586" y="207325"/>
                  </a:lnTo>
                  <a:lnTo>
                    <a:pt x="365930" y="205844"/>
                  </a:lnTo>
                  <a:lnTo>
                    <a:pt x="366825" y="203904"/>
                  </a:lnTo>
                  <a:lnTo>
                    <a:pt x="368262" y="198498"/>
                  </a:lnTo>
                  <a:lnTo>
                    <a:pt x="382840" y="182009"/>
                  </a:lnTo>
                  <a:lnTo>
                    <a:pt x="385378" y="173028"/>
                  </a:lnTo>
                  <a:lnTo>
                    <a:pt x="391577" y="164918"/>
                  </a:lnTo>
                  <a:lnTo>
                    <a:pt x="393972" y="155890"/>
                  </a:lnTo>
                  <a:lnTo>
                    <a:pt x="401684" y="147063"/>
                  </a:lnTo>
                  <a:lnTo>
                    <a:pt x="402363" y="143784"/>
                  </a:lnTo>
                  <a:lnTo>
                    <a:pt x="402544" y="141576"/>
                  </a:lnTo>
                  <a:lnTo>
                    <a:pt x="403618" y="139151"/>
                  </a:lnTo>
                  <a:lnTo>
                    <a:pt x="410256" y="130166"/>
                  </a:lnTo>
                  <a:lnTo>
                    <a:pt x="410936" y="126749"/>
                  </a:lnTo>
                  <a:lnTo>
                    <a:pt x="411117" y="124504"/>
                  </a:lnTo>
                  <a:lnTo>
                    <a:pt x="412190" y="123008"/>
                  </a:lnTo>
                  <a:lnTo>
                    <a:pt x="413859" y="122010"/>
                  </a:lnTo>
                  <a:lnTo>
                    <a:pt x="415923" y="121345"/>
                  </a:lnTo>
                  <a:lnTo>
                    <a:pt x="417299" y="119949"/>
                  </a:lnTo>
                  <a:lnTo>
                    <a:pt x="418217" y="118066"/>
                  </a:lnTo>
                  <a:lnTo>
                    <a:pt x="419690" y="112751"/>
                  </a:lnTo>
                  <a:lnTo>
                    <a:pt x="434274" y="97236"/>
                  </a:lnTo>
                  <a:lnTo>
                    <a:pt x="436812" y="94684"/>
                  </a:lnTo>
                  <a:lnTo>
                    <a:pt x="437187" y="86088"/>
                  </a:lnTo>
                  <a:lnTo>
                    <a:pt x="445417" y="77515"/>
                  </a:lnTo>
                  <a:lnTo>
                    <a:pt x="445760" y="68942"/>
                  </a:lnTo>
                  <a:lnTo>
                    <a:pt x="453989" y="60370"/>
                  </a:lnTo>
                  <a:lnTo>
                    <a:pt x="454237" y="55564"/>
                  </a:lnTo>
                  <a:lnTo>
                    <a:pt x="455225" y="54187"/>
                  </a:lnTo>
                  <a:lnTo>
                    <a:pt x="456835" y="53270"/>
                  </a:lnTo>
                  <a:lnTo>
                    <a:pt x="458862" y="52658"/>
                  </a:lnTo>
                  <a:lnTo>
                    <a:pt x="460213" y="51298"/>
                  </a:lnTo>
                  <a:lnTo>
                    <a:pt x="461113" y="49438"/>
                  </a:lnTo>
                  <a:lnTo>
                    <a:pt x="461714" y="47246"/>
                  </a:lnTo>
                  <a:lnTo>
                    <a:pt x="463067" y="45785"/>
                  </a:lnTo>
                  <a:lnTo>
                    <a:pt x="464921" y="44811"/>
                  </a:lnTo>
                  <a:lnTo>
                    <a:pt x="470190" y="43247"/>
                  </a:lnTo>
                  <a:lnTo>
                    <a:pt x="470623" y="42166"/>
                  </a:lnTo>
                  <a:lnTo>
                    <a:pt x="471454" y="34653"/>
                  </a:lnTo>
                  <a:lnTo>
                    <a:pt x="471477" y="29846"/>
                  </a:lnTo>
                  <a:lnTo>
                    <a:pt x="472433" y="28470"/>
                  </a:lnTo>
                  <a:lnTo>
                    <a:pt x="474023" y="27552"/>
                  </a:lnTo>
                  <a:lnTo>
                    <a:pt x="476035" y="26941"/>
                  </a:lnTo>
                  <a:lnTo>
                    <a:pt x="477377" y="25580"/>
                  </a:lnTo>
                  <a:lnTo>
                    <a:pt x="478271" y="23721"/>
                  </a:lnTo>
                  <a:lnTo>
                    <a:pt x="479955" y="17529"/>
                  </a:lnTo>
                  <a:lnTo>
                    <a:pt x="495403" y="1801"/>
                  </a:lnTo>
                  <a:lnTo>
                    <a:pt x="49720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203"/>
            <p:cNvSpPr/>
            <p:nvPr/>
          </p:nvSpPr>
          <p:spPr>
            <a:xfrm>
              <a:off x="7186612" y="2863216"/>
              <a:ext cx="154306" cy="171449"/>
            </a:xfrm>
            <a:custGeom>
              <a:avLst/>
              <a:gdLst/>
              <a:ahLst/>
              <a:cxnLst/>
              <a:rect l="0" t="0" r="0" b="0"/>
              <a:pathLst>
                <a:path w="154306" h="171449">
                  <a:moveTo>
                    <a:pt x="0" y="102869"/>
                  </a:moveTo>
                  <a:lnTo>
                    <a:pt x="0" y="94401"/>
                  </a:lnTo>
                  <a:lnTo>
                    <a:pt x="4551" y="94327"/>
                  </a:lnTo>
                  <a:lnTo>
                    <a:pt x="7381" y="94305"/>
                  </a:lnTo>
                  <a:lnTo>
                    <a:pt x="10583" y="91760"/>
                  </a:lnTo>
                  <a:lnTo>
                    <a:pt x="12771" y="89748"/>
                  </a:lnTo>
                  <a:lnTo>
                    <a:pt x="15181" y="88406"/>
                  </a:lnTo>
                  <a:lnTo>
                    <a:pt x="17741" y="87512"/>
                  </a:lnTo>
                  <a:lnTo>
                    <a:pt x="20400" y="86916"/>
                  </a:lnTo>
                  <a:lnTo>
                    <a:pt x="23125" y="85566"/>
                  </a:lnTo>
                  <a:lnTo>
                    <a:pt x="25895" y="83714"/>
                  </a:lnTo>
                  <a:lnTo>
                    <a:pt x="28693" y="81526"/>
                  </a:lnTo>
                  <a:lnTo>
                    <a:pt x="31511" y="80068"/>
                  </a:lnTo>
                  <a:lnTo>
                    <a:pt x="34342" y="79096"/>
                  </a:lnTo>
                  <a:lnTo>
                    <a:pt x="37182" y="78447"/>
                  </a:lnTo>
                  <a:lnTo>
                    <a:pt x="40029" y="77063"/>
                  </a:lnTo>
                  <a:lnTo>
                    <a:pt x="42878" y="75187"/>
                  </a:lnTo>
                  <a:lnTo>
                    <a:pt x="45731" y="72984"/>
                  </a:lnTo>
                  <a:lnTo>
                    <a:pt x="48585" y="70563"/>
                  </a:lnTo>
                  <a:lnTo>
                    <a:pt x="51439" y="67997"/>
                  </a:lnTo>
                  <a:lnTo>
                    <a:pt x="57152" y="62605"/>
                  </a:lnTo>
                  <a:lnTo>
                    <a:pt x="62867" y="57034"/>
                  </a:lnTo>
                  <a:lnTo>
                    <a:pt x="66676" y="54215"/>
                  </a:lnTo>
                  <a:lnTo>
                    <a:pt x="71120" y="51383"/>
                  </a:lnTo>
                  <a:lnTo>
                    <a:pt x="75989" y="48542"/>
                  </a:lnTo>
                  <a:lnTo>
                    <a:pt x="79234" y="45696"/>
                  </a:lnTo>
                  <a:lnTo>
                    <a:pt x="81398" y="42846"/>
                  </a:lnTo>
                  <a:lnTo>
                    <a:pt x="82841" y="39994"/>
                  </a:lnTo>
                  <a:lnTo>
                    <a:pt x="85706" y="37139"/>
                  </a:lnTo>
                  <a:lnTo>
                    <a:pt x="89523" y="34284"/>
                  </a:lnTo>
                  <a:lnTo>
                    <a:pt x="93972" y="31428"/>
                  </a:lnTo>
                  <a:lnTo>
                    <a:pt x="97890" y="28572"/>
                  </a:lnTo>
                  <a:lnTo>
                    <a:pt x="101455" y="25715"/>
                  </a:lnTo>
                  <a:lnTo>
                    <a:pt x="104784" y="22858"/>
                  </a:lnTo>
                  <a:lnTo>
                    <a:pt x="107956" y="20953"/>
                  </a:lnTo>
                  <a:lnTo>
                    <a:pt x="111023" y="19683"/>
                  </a:lnTo>
                  <a:lnTo>
                    <a:pt x="114020" y="18837"/>
                  </a:lnTo>
                  <a:lnTo>
                    <a:pt x="116971" y="17320"/>
                  </a:lnTo>
                  <a:lnTo>
                    <a:pt x="119891" y="15356"/>
                  </a:lnTo>
                  <a:lnTo>
                    <a:pt x="122789" y="13094"/>
                  </a:lnTo>
                  <a:lnTo>
                    <a:pt x="125674" y="10634"/>
                  </a:lnTo>
                  <a:lnTo>
                    <a:pt x="128551" y="8042"/>
                  </a:lnTo>
                  <a:lnTo>
                    <a:pt x="135459" y="1587"/>
                  </a:lnTo>
                  <a:lnTo>
                    <a:pt x="136979" y="1058"/>
                  </a:lnTo>
                  <a:lnTo>
                    <a:pt x="141207" y="469"/>
                  </a:lnTo>
                  <a:lnTo>
                    <a:pt x="145791" y="92"/>
                  </a:lnTo>
                  <a:lnTo>
                    <a:pt x="154191" y="0"/>
                  </a:lnTo>
                  <a:lnTo>
                    <a:pt x="154271" y="4550"/>
                  </a:lnTo>
                  <a:lnTo>
                    <a:pt x="154305" y="21237"/>
                  </a:lnTo>
                  <a:lnTo>
                    <a:pt x="153352" y="23682"/>
                  </a:lnTo>
                  <a:lnTo>
                    <a:pt x="149754" y="28940"/>
                  </a:lnTo>
                  <a:lnTo>
                    <a:pt x="148413" y="32628"/>
                  </a:lnTo>
                  <a:lnTo>
                    <a:pt x="147520" y="36991"/>
                  </a:lnTo>
                  <a:lnTo>
                    <a:pt x="146924" y="41805"/>
                  </a:lnTo>
                  <a:lnTo>
                    <a:pt x="145575" y="45967"/>
                  </a:lnTo>
                  <a:lnTo>
                    <a:pt x="143722" y="49694"/>
                  </a:lnTo>
                  <a:lnTo>
                    <a:pt x="141536" y="53132"/>
                  </a:lnTo>
                  <a:lnTo>
                    <a:pt x="139124" y="56376"/>
                  </a:lnTo>
                  <a:lnTo>
                    <a:pt x="136565" y="59491"/>
                  </a:lnTo>
                  <a:lnTo>
                    <a:pt x="133906" y="62520"/>
                  </a:lnTo>
                  <a:lnTo>
                    <a:pt x="132133" y="66445"/>
                  </a:lnTo>
                  <a:lnTo>
                    <a:pt x="130952" y="70966"/>
                  </a:lnTo>
                  <a:lnTo>
                    <a:pt x="130163" y="75885"/>
                  </a:lnTo>
                  <a:lnTo>
                    <a:pt x="129638" y="81069"/>
                  </a:lnTo>
                  <a:lnTo>
                    <a:pt x="129288" y="86431"/>
                  </a:lnTo>
                  <a:lnTo>
                    <a:pt x="129055" y="91910"/>
                  </a:lnTo>
                  <a:lnTo>
                    <a:pt x="127946" y="96516"/>
                  </a:lnTo>
                  <a:lnTo>
                    <a:pt x="126255" y="100538"/>
                  </a:lnTo>
                  <a:lnTo>
                    <a:pt x="124175" y="104172"/>
                  </a:lnTo>
                  <a:lnTo>
                    <a:pt x="122789" y="108500"/>
                  </a:lnTo>
                  <a:lnTo>
                    <a:pt x="121864" y="113291"/>
                  </a:lnTo>
                  <a:lnTo>
                    <a:pt x="121248" y="118389"/>
                  </a:lnTo>
                  <a:lnTo>
                    <a:pt x="120837" y="122741"/>
                  </a:lnTo>
                  <a:lnTo>
                    <a:pt x="120563" y="126594"/>
                  </a:lnTo>
                  <a:lnTo>
                    <a:pt x="120380" y="130116"/>
                  </a:lnTo>
                  <a:lnTo>
                    <a:pt x="119306" y="133416"/>
                  </a:lnTo>
                  <a:lnTo>
                    <a:pt x="117638" y="136568"/>
                  </a:lnTo>
                  <a:lnTo>
                    <a:pt x="112666" y="143921"/>
                  </a:lnTo>
                  <a:lnTo>
                    <a:pt x="109447" y="147467"/>
                  </a:lnTo>
                  <a:lnTo>
                    <a:pt x="107254" y="149746"/>
                  </a:lnTo>
                  <a:lnTo>
                    <a:pt x="105793" y="152217"/>
                  </a:lnTo>
                  <a:lnTo>
                    <a:pt x="104169" y="157504"/>
                  </a:lnTo>
                  <a:lnTo>
                    <a:pt x="102904" y="162736"/>
                  </a:lnTo>
                  <a:lnTo>
                    <a:pt x="102870" y="1714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204"/>
            <p:cNvSpPr/>
            <p:nvPr/>
          </p:nvSpPr>
          <p:spPr>
            <a:xfrm>
              <a:off x="6303645" y="2991802"/>
              <a:ext cx="445771" cy="900114"/>
            </a:xfrm>
            <a:custGeom>
              <a:avLst/>
              <a:gdLst/>
              <a:ahLst/>
              <a:cxnLst/>
              <a:rect l="0" t="0" r="0" b="0"/>
              <a:pathLst>
                <a:path w="445771" h="900114">
                  <a:moveTo>
                    <a:pt x="445770" y="900113"/>
                  </a:moveTo>
                  <a:lnTo>
                    <a:pt x="445770" y="867046"/>
                  </a:lnTo>
                  <a:lnTo>
                    <a:pt x="438389" y="858549"/>
                  </a:lnTo>
                  <a:lnTo>
                    <a:pt x="437727" y="855287"/>
                  </a:lnTo>
                  <a:lnTo>
                    <a:pt x="437228" y="844514"/>
                  </a:lnTo>
                  <a:lnTo>
                    <a:pt x="436265" y="843044"/>
                  </a:lnTo>
                  <a:lnTo>
                    <a:pt x="434671" y="842065"/>
                  </a:lnTo>
                  <a:lnTo>
                    <a:pt x="432656" y="841411"/>
                  </a:lnTo>
                  <a:lnTo>
                    <a:pt x="431312" y="840023"/>
                  </a:lnTo>
                  <a:lnTo>
                    <a:pt x="430416" y="838146"/>
                  </a:lnTo>
                  <a:lnTo>
                    <a:pt x="429819" y="835941"/>
                  </a:lnTo>
                  <a:lnTo>
                    <a:pt x="428468" y="834472"/>
                  </a:lnTo>
                  <a:lnTo>
                    <a:pt x="426615" y="833492"/>
                  </a:lnTo>
                  <a:lnTo>
                    <a:pt x="424428" y="832839"/>
                  </a:lnTo>
                  <a:lnTo>
                    <a:pt x="422969" y="831451"/>
                  </a:lnTo>
                  <a:lnTo>
                    <a:pt x="421997" y="829573"/>
                  </a:lnTo>
                  <a:lnTo>
                    <a:pt x="420916" y="824947"/>
                  </a:lnTo>
                  <a:lnTo>
                    <a:pt x="420436" y="819716"/>
                  </a:lnTo>
                  <a:lnTo>
                    <a:pt x="419356" y="817940"/>
                  </a:lnTo>
                  <a:lnTo>
                    <a:pt x="417683" y="816756"/>
                  </a:lnTo>
                  <a:lnTo>
                    <a:pt x="415615" y="815966"/>
                  </a:lnTo>
                  <a:lnTo>
                    <a:pt x="414237" y="814488"/>
                  </a:lnTo>
                  <a:lnTo>
                    <a:pt x="413317" y="812549"/>
                  </a:lnTo>
                  <a:lnTo>
                    <a:pt x="412297" y="807855"/>
                  </a:lnTo>
                  <a:lnTo>
                    <a:pt x="411511" y="793162"/>
                  </a:lnTo>
                  <a:lnTo>
                    <a:pt x="410549" y="791665"/>
                  </a:lnTo>
                  <a:lnTo>
                    <a:pt x="408954" y="790666"/>
                  </a:lnTo>
                  <a:lnTo>
                    <a:pt x="406938" y="790001"/>
                  </a:lnTo>
                  <a:lnTo>
                    <a:pt x="405595" y="788605"/>
                  </a:lnTo>
                  <a:lnTo>
                    <a:pt x="404699" y="786722"/>
                  </a:lnTo>
                  <a:lnTo>
                    <a:pt x="404102" y="784514"/>
                  </a:lnTo>
                  <a:lnTo>
                    <a:pt x="402751" y="783042"/>
                  </a:lnTo>
                  <a:lnTo>
                    <a:pt x="400898" y="782060"/>
                  </a:lnTo>
                  <a:lnTo>
                    <a:pt x="398711" y="781406"/>
                  </a:lnTo>
                  <a:lnTo>
                    <a:pt x="397252" y="780018"/>
                  </a:lnTo>
                  <a:lnTo>
                    <a:pt x="396280" y="778139"/>
                  </a:lnTo>
                  <a:lnTo>
                    <a:pt x="395199" y="773512"/>
                  </a:lnTo>
                  <a:lnTo>
                    <a:pt x="394719" y="768281"/>
                  </a:lnTo>
                  <a:lnTo>
                    <a:pt x="393638" y="766505"/>
                  </a:lnTo>
                  <a:lnTo>
                    <a:pt x="391965" y="765320"/>
                  </a:lnTo>
                  <a:lnTo>
                    <a:pt x="389898" y="764531"/>
                  </a:lnTo>
                  <a:lnTo>
                    <a:pt x="388519" y="763053"/>
                  </a:lnTo>
                  <a:lnTo>
                    <a:pt x="387600" y="761114"/>
                  </a:lnTo>
                  <a:lnTo>
                    <a:pt x="386125" y="755710"/>
                  </a:lnTo>
                  <a:lnTo>
                    <a:pt x="379943" y="747799"/>
                  </a:lnTo>
                  <a:lnTo>
                    <a:pt x="378413" y="742565"/>
                  </a:lnTo>
                  <a:lnTo>
                    <a:pt x="377053" y="740789"/>
                  </a:lnTo>
                  <a:lnTo>
                    <a:pt x="375193" y="739604"/>
                  </a:lnTo>
                  <a:lnTo>
                    <a:pt x="369916" y="737703"/>
                  </a:lnTo>
                  <a:lnTo>
                    <a:pt x="369483" y="736595"/>
                  </a:lnTo>
                  <a:lnTo>
                    <a:pt x="369002" y="732823"/>
                  </a:lnTo>
                  <a:lnTo>
                    <a:pt x="367921" y="730483"/>
                  </a:lnTo>
                  <a:lnTo>
                    <a:pt x="361270" y="721647"/>
                  </a:lnTo>
                  <a:lnTo>
                    <a:pt x="360589" y="718242"/>
                  </a:lnTo>
                  <a:lnTo>
                    <a:pt x="360407" y="716001"/>
                  </a:lnTo>
                  <a:lnTo>
                    <a:pt x="359334" y="714506"/>
                  </a:lnTo>
                  <a:lnTo>
                    <a:pt x="357666" y="713510"/>
                  </a:lnTo>
                  <a:lnTo>
                    <a:pt x="355602" y="712846"/>
                  </a:lnTo>
                  <a:lnTo>
                    <a:pt x="354225" y="711451"/>
                  </a:lnTo>
                  <a:lnTo>
                    <a:pt x="353308" y="709568"/>
                  </a:lnTo>
                  <a:lnTo>
                    <a:pt x="351834" y="704253"/>
                  </a:lnTo>
                  <a:lnTo>
                    <a:pt x="345653" y="696360"/>
                  </a:lnTo>
                  <a:lnTo>
                    <a:pt x="343262" y="687379"/>
                  </a:lnTo>
                  <a:lnTo>
                    <a:pt x="335550" y="678558"/>
                  </a:lnTo>
                  <a:lnTo>
                    <a:pt x="334871" y="675279"/>
                  </a:lnTo>
                  <a:lnTo>
                    <a:pt x="334690" y="673071"/>
                  </a:lnTo>
                  <a:lnTo>
                    <a:pt x="333616" y="670646"/>
                  </a:lnTo>
                  <a:lnTo>
                    <a:pt x="326978" y="661662"/>
                  </a:lnTo>
                  <a:lnTo>
                    <a:pt x="326298" y="658244"/>
                  </a:lnTo>
                  <a:lnTo>
                    <a:pt x="325861" y="652841"/>
                  </a:lnTo>
                  <a:lnTo>
                    <a:pt x="319884" y="644929"/>
                  </a:lnTo>
                  <a:lnTo>
                    <a:pt x="318384" y="639695"/>
                  </a:lnTo>
                  <a:lnTo>
                    <a:pt x="317288" y="622901"/>
                  </a:lnTo>
                  <a:lnTo>
                    <a:pt x="316300" y="621008"/>
                  </a:lnTo>
                  <a:lnTo>
                    <a:pt x="314689" y="619745"/>
                  </a:lnTo>
                  <a:lnTo>
                    <a:pt x="312662" y="618903"/>
                  </a:lnTo>
                  <a:lnTo>
                    <a:pt x="311311" y="617390"/>
                  </a:lnTo>
                  <a:lnTo>
                    <a:pt x="310411" y="615428"/>
                  </a:lnTo>
                  <a:lnTo>
                    <a:pt x="309811" y="613168"/>
                  </a:lnTo>
                  <a:lnTo>
                    <a:pt x="306604" y="608117"/>
                  </a:lnTo>
                  <a:lnTo>
                    <a:pt x="304414" y="605436"/>
                  </a:lnTo>
                  <a:lnTo>
                    <a:pt x="302956" y="602697"/>
                  </a:lnTo>
                  <a:lnTo>
                    <a:pt x="300422" y="593165"/>
                  </a:lnTo>
                  <a:lnTo>
                    <a:pt x="294222" y="584987"/>
                  </a:lnTo>
                  <a:lnTo>
                    <a:pt x="292690" y="579717"/>
                  </a:lnTo>
                  <a:lnTo>
                    <a:pt x="291828" y="571395"/>
                  </a:lnTo>
                  <a:lnTo>
                    <a:pt x="290754" y="569525"/>
                  </a:lnTo>
                  <a:lnTo>
                    <a:pt x="289086" y="568278"/>
                  </a:lnTo>
                  <a:lnTo>
                    <a:pt x="287021" y="567447"/>
                  </a:lnTo>
                  <a:lnTo>
                    <a:pt x="285645" y="565941"/>
                  </a:lnTo>
                  <a:lnTo>
                    <a:pt x="284728" y="563984"/>
                  </a:lnTo>
                  <a:lnTo>
                    <a:pt x="284115" y="561727"/>
                  </a:lnTo>
                  <a:lnTo>
                    <a:pt x="280896" y="556679"/>
                  </a:lnTo>
                  <a:lnTo>
                    <a:pt x="278704" y="553999"/>
                  </a:lnTo>
                  <a:lnTo>
                    <a:pt x="277242" y="551260"/>
                  </a:lnTo>
                  <a:lnTo>
                    <a:pt x="274705" y="541729"/>
                  </a:lnTo>
                  <a:lnTo>
                    <a:pt x="268505" y="533552"/>
                  </a:lnTo>
                  <a:lnTo>
                    <a:pt x="265612" y="525543"/>
                  </a:lnTo>
                  <a:lnTo>
                    <a:pt x="260098" y="517137"/>
                  </a:lnTo>
                  <a:lnTo>
                    <a:pt x="258473" y="511461"/>
                  </a:lnTo>
                  <a:lnTo>
                    <a:pt x="257088" y="509567"/>
                  </a:lnTo>
                  <a:lnTo>
                    <a:pt x="255212" y="508304"/>
                  </a:lnTo>
                  <a:lnTo>
                    <a:pt x="253009" y="507461"/>
                  </a:lnTo>
                  <a:lnTo>
                    <a:pt x="251540" y="505948"/>
                  </a:lnTo>
                  <a:lnTo>
                    <a:pt x="250561" y="503986"/>
                  </a:lnTo>
                  <a:lnTo>
                    <a:pt x="249908" y="501726"/>
                  </a:lnTo>
                  <a:lnTo>
                    <a:pt x="246642" y="496674"/>
                  </a:lnTo>
                  <a:lnTo>
                    <a:pt x="244439" y="493994"/>
                  </a:lnTo>
                  <a:lnTo>
                    <a:pt x="242968" y="491254"/>
                  </a:lnTo>
                  <a:lnTo>
                    <a:pt x="241336" y="485671"/>
                  </a:lnTo>
                  <a:lnTo>
                    <a:pt x="240417" y="477171"/>
                  </a:lnTo>
                  <a:lnTo>
                    <a:pt x="239335" y="474324"/>
                  </a:lnTo>
                  <a:lnTo>
                    <a:pt x="232683" y="464606"/>
                  </a:lnTo>
                  <a:lnTo>
                    <a:pt x="227270" y="458865"/>
                  </a:lnTo>
                  <a:lnTo>
                    <a:pt x="225808" y="456405"/>
                  </a:lnTo>
                  <a:lnTo>
                    <a:pt x="224184" y="451132"/>
                  </a:lnTo>
                  <a:lnTo>
                    <a:pt x="222960" y="431462"/>
                  </a:lnTo>
                  <a:lnTo>
                    <a:pt x="222918" y="425758"/>
                  </a:lnTo>
                  <a:lnTo>
                    <a:pt x="221955" y="422904"/>
                  </a:lnTo>
                  <a:lnTo>
                    <a:pt x="217000" y="414336"/>
                  </a:lnTo>
                  <a:lnTo>
                    <a:pt x="214156" y="405765"/>
                  </a:lnTo>
                  <a:lnTo>
                    <a:pt x="208656" y="397193"/>
                  </a:lnTo>
                  <a:lnTo>
                    <a:pt x="205651" y="388620"/>
                  </a:lnTo>
                  <a:lnTo>
                    <a:pt x="192146" y="366536"/>
                  </a:lnTo>
                  <a:lnTo>
                    <a:pt x="183015" y="347880"/>
                  </a:lnTo>
                  <a:lnTo>
                    <a:pt x="179956" y="337814"/>
                  </a:lnTo>
                  <a:lnTo>
                    <a:pt x="174394" y="328799"/>
                  </a:lnTo>
                  <a:lnTo>
                    <a:pt x="172758" y="322980"/>
                  </a:lnTo>
                  <a:lnTo>
                    <a:pt x="171837" y="314350"/>
                  </a:lnTo>
                  <a:lnTo>
                    <a:pt x="170755" y="311484"/>
                  </a:lnTo>
                  <a:lnTo>
                    <a:pt x="167014" y="305760"/>
                  </a:lnTo>
                  <a:lnTo>
                    <a:pt x="157803" y="294324"/>
                  </a:lnTo>
                  <a:lnTo>
                    <a:pt x="155859" y="288608"/>
                  </a:lnTo>
                  <a:lnTo>
                    <a:pt x="154765" y="280035"/>
                  </a:lnTo>
                  <a:lnTo>
                    <a:pt x="153659" y="277178"/>
                  </a:lnTo>
                  <a:lnTo>
                    <a:pt x="149890" y="271463"/>
                  </a:lnTo>
                  <a:lnTo>
                    <a:pt x="142413" y="262890"/>
                  </a:lnTo>
                  <a:lnTo>
                    <a:pt x="140662" y="259080"/>
                  </a:lnTo>
                  <a:lnTo>
                    <a:pt x="138717" y="249767"/>
                  </a:lnTo>
                  <a:lnTo>
                    <a:pt x="137245" y="246521"/>
                  </a:lnTo>
                  <a:lnTo>
                    <a:pt x="135311" y="244357"/>
                  </a:lnTo>
                  <a:lnTo>
                    <a:pt x="133070" y="242915"/>
                  </a:lnTo>
                  <a:lnTo>
                    <a:pt x="131576" y="241001"/>
                  </a:lnTo>
                  <a:lnTo>
                    <a:pt x="130580" y="238772"/>
                  </a:lnTo>
                  <a:lnTo>
                    <a:pt x="129915" y="236334"/>
                  </a:lnTo>
                  <a:lnTo>
                    <a:pt x="126638" y="231085"/>
                  </a:lnTo>
                  <a:lnTo>
                    <a:pt x="124430" y="228352"/>
                  </a:lnTo>
                  <a:lnTo>
                    <a:pt x="122958" y="225577"/>
                  </a:lnTo>
                  <a:lnTo>
                    <a:pt x="119934" y="217121"/>
                  </a:lnTo>
                  <a:lnTo>
                    <a:pt x="114381" y="208583"/>
                  </a:lnTo>
                  <a:lnTo>
                    <a:pt x="111360" y="200021"/>
                  </a:lnTo>
                  <a:lnTo>
                    <a:pt x="104856" y="191451"/>
                  </a:lnTo>
                  <a:lnTo>
                    <a:pt x="99625" y="185737"/>
                  </a:lnTo>
                  <a:lnTo>
                    <a:pt x="97849" y="182880"/>
                  </a:lnTo>
                  <a:lnTo>
                    <a:pt x="95876" y="177165"/>
                  </a:lnTo>
                  <a:lnTo>
                    <a:pt x="94765" y="168592"/>
                  </a:lnTo>
                  <a:lnTo>
                    <a:pt x="93657" y="165735"/>
                  </a:lnTo>
                  <a:lnTo>
                    <a:pt x="89885" y="160020"/>
                  </a:lnTo>
                  <a:lnTo>
                    <a:pt x="80655" y="148590"/>
                  </a:lnTo>
                  <a:lnTo>
                    <a:pt x="78709" y="142875"/>
                  </a:lnTo>
                  <a:lnTo>
                    <a:pt x="77237" y="140970"/>
                  </a:lnTo>
                  <a:lnTo>
                    <a:pt x="75304" y="139700"/>
                  </a:lnTo>
                  <a:lnTo>
                    <a:pt x="73063" y="138854"/>
                  </a:lnTo>
                  <a:lnTo>
                    <a:pt x="71568" y="137336"/>
                  </a:lnTo>
                  <a:lnTo>
                    <a:pt x="70572" y="135373"/>
                  </a:lnTo>
                  <a:lnTo>
                    <a:pt x="69465" y="130651"/>
                  </a:lnTo>
                  <a:lnTo>
                    <a:pt x="68973" y="125377"/>
                  </a:lnTo>
                  <a:lnTo>
                    <a:pt x="67889" y="122637"/>
                  </a:lnTo>
                  <a:lnTo>
                    <a:pt x="62766" y="114230"/>
                  </a:lnTo>
                  <a:lnTo>
                    <a:pt x="59872" y="105707"/>
                  </a:lnTo>
                  <a:lnTo>
                    <a:pt x="54358" y="97149"/>
                  </a:lnTo>
                  <a:lnTo>
                    <a:pt x="52734" y="91437"/>
                  </a:lnTo>
                  <a:lnTo>
                    <a:pt x="51348" y="89533"/>
                  </a:lnTo>
                  <a:lnTo>
                    <a:pt x="49472" y="88264"/>
                  </a:lnTo>
                  <a:lnTo>
                    <a:pt x="47269" y="87418"/>
                  </a:lnTo>
                  <a:lnTo>
                    <a:pt x="45800" y="85901"/>
                  </a:lnTo>
                  <a:lnTo>
                    <a:pt x="44821" y="83937"/>
                  </a:lnTo>
                  <a:lnTo>
                    <a:pt x="44168" y="81676"/>
                  </a:lnTo>
                  <a:lnTo>
                    <a:pt x="42780" y="80168"/>
                  </a:lnTo>
                  <a:lnTo>
                    <a:pt x="40903" y="79163"/>
                  </a:lnTo>
                  <a:lnTo>
                    <a:pt x="38698" y="78493"/>
                  </a:lnTo>
                  <a:lnTo>
                    <a:pt x="37228" y="77094"/>
                  </a:lnTo>
                  <a:lnTo>
                    <a:pt x="36249" y="75208"/>
                  </a:lnTo>
                  <a:lnTo>
                    <a:pt x="34677" y="69889"/>
                  </a:lnTo>
                  <a:lnTo>
                    <a:pt x="33595" y="69453"/>
                  </a:lnTo>
                  <a:lnTo>
                    <a:pt x="29854" y="68968"/>
                  </a:lnTo>
                  <a:lnTo>
                    <a:pt x="28475" y="67886"/>
                  </a:lnTo>
                  <a:lnTo>
                    <a:pt x="27556" y="66212"/>
                  </a:lnTo>
                  <a:lnTo>
                    <a:pt x="26080" y="61233"/>
                  </a:lnTo>
                  <a:lnTo>
                    <a:pt x="25825" y="55820"/>
                  </a:lnTo>
                  <a:lnTo>
                    <a:pt x="24836" y="54358"/>
                  </a:lnTo>
                  <a:lnTo>
                    <a:pt x="23225" y="53384"/>
                  </a:lnTo>
                  <a:lnTo>
                    <a:pt x="18346" y="51820"/>
                  </a:lnTo>
                  <a:lnTo>
                    <a:pt x="17945" y="50739"/>
                  </a:lnTo>
                  <a:lnTo>
                    <a:pt x="17192" y="40867"/>
                  </a:lnTo>
                  <a:lnTo>
                    <a:pt x="17147" y="30124"/>
                  </a:lnTo>
                  <a:lnTo>
                    <a:pt x="16194" y="28655"/>
                  </a:lnTo>
                  <a:lnTo>
                    <a:pt x="14606" y="27676"/>
                  </a:lnTo>
                  <a:lnTo>
                    <a:pt x="12595" y="27023"/>
                  </a:lnTo>
                  <a:lnTo>
                    <a:pt x="11254" y="25635"/>
                  </a:lnTo>
                  <a:lnTo>
                    <a:pt x="10360" y="23758"/>
                  </a:lnTo>
                  <a:lnTo>
                    <a:pt x="9764" y="21554"/>
                  </a:lnTo>
                  <a:lnTo>
                    <a:pt x="8414" y="20084"/>
                  </a:lnTo>
                  <a:lnTo>
                    <a:pt x="6562" y="19105"/>
                  </a:lnTo>
                  <a:lnTo>
                    <a:pt x="114" y="17179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205"/>
            <p:cNvSpPr/>
            <p:nvPr/>
          </p:nvSpPr>
          <p:spPr>
            <a:xfrm>
              <a:off x="6243637" y="2914650"/>
              <a:ext cx="214314" cy="214303"/>
            </a:xfrm>
            <a:custGeom>
              <a:avLst/>
              <a:gdLst/>
              <a:ahLst/>
              <a:cxnLst/>
              <a:rect l="0" t="0" r="0" b="0"/>
              <a:pathLst>
                <a:path w="214314" h="214303">
                  <a:moveTo>
                    <a:pt x="8572" y="0"/>
                  </a:moveTo>
                  <a:lnTo>
                    <a:pt x="3" y="0"/>
                  </a:lnTo>
                  <a:lnTo>
                    <a:pt x="0" y="37182"/>
                  </a:lnTo>
                  <a:lnTo>
                    <a:pt x="953" y="40028"/>
                  </a:lnTo>
                  <a:lnTo>
                    <a:pt x="4551" y="45730"/>
                  </a:lnTo>
                  <a:lnTo>
                    <a:pt x="6785" y="51439"/>
                  </a:lnTo>
                  <a:lnTo>
                    <a:pt x="7778" y="58104"/>
                  </a:lnTo>
                  <a:lnTo>
                    <a:pt x="8043" y="62548"/>
                  </a:lnTo>
                  <a:lnTo>
                    <a:pt x="8219" y="67417"/>
                  </a:lnTo>
                  <a:lnTo>
                    <a:pt x="9290" y="71614"/>
                  </a:lnTo>
                  <a:lnTo>
                    <a:pt x="10956" y="75365"/>
                  </a:lnTo>
                  <a:lnTo>
                    <a:pt x="13019" y="78818"/>
                  </a:lnTo>
                  <a:lnTo>
                    <a:pt x="15311" y="85195"/>
                  </a:lnTo>
                  <a:lnTo>
                    <a:pt x="15923" y="88229"/>
                  </a:lnTo>
                  <a:lnTo>
                    <a:pt x="17283" y="92157"/>
                  </a:lnTo>
                  <a:lnTo>
                    <a:pt x="19141" y="96680"/>
                  </a:lnTo>
                  <a:lnTo>
                    <a:pt x="21334" y="101601"/>
                  </a:lnTo>
                  <a:lnTo>
                    <a:pt x="22795" y="106786"/>
                  </a:lnTo>
                  <a:lnTo>
                    <a:pt x="23769" y="112148"/>
                  </a:lnTo>
                  <a:lnTo>
                    <a:pt x="24419" y="117628"/>
                  </a:lnTo>
                  <a:lnTo>
                    <a:pt x="24852" y="122234"/>
                  </a:lnTo>
                  <a:lnTo>
                    <a:pt x="25140" y="126256"/>
                  </a:lnTo>
                  <a:lnTo>
                    <a:pt x="25333" y="129891"/>
                  </a:lnTo>
                  <a:lnTo>
                    <a:pt x="25547" y="139009"/>
                  </a:lnTo>
                  <a:lnTo>
                    <a:pt x="25603" y="144107"/>
                  </a:lnTo>
                  <a:lnTo>
                    <a:pt x="26594" y="149412"/>
                  </a:lnTo>
                  <a:lnTo>
                    <a:pt x="28207" y="154853"/>
                  </a:lnTo>
                  <a:lnTo>
                    <a:pt x="30235" y="160385"/>
                  </a:lnTo>
                  <a:lnTo>
                    <a:pt x="31586" y="165026"/>
                  </a:lnTo>
                  <a:lnTo>
                    <a:pt x="32488" y="169072"/>
                  </a:lnTo>
                  <a:lnTo>
                    <a:pt x="33089" y="172722"/>
                  </a:lnTo>
                  <a:lnTo>
                    <a:pt x="34442" y="177060"/>
                  </a:lnTo>
                  <a:lnTo>
                    <a:pt x="36296" y="181858"/>
                  </a:lnTo>
                  <a:lnTo>
                    <a:pt x="41565" y="194143"/>
                  </a:lnTo>
                  <a:lnTo>
                    <a:pt x="42478" y="200822"/>
                  </a:lnTo>
                  <a:lnTo>
                    <a:pt x="42787" y="205721"/>
                  </a:lnTo>
                  <a:lnTo>
                    <a:pt x="42862" y="214260"/>
                  </a:lnTo>
                  <a:lnTo>
                    <a:pt x="42863" y="214302"/>
                  </a:lnTo>
                  <a:lnTo>
                    <a:pt x="42863" y="194161"/>
                  </a:lnTo>
                  <a:lnTo>
                    <a:pt x="41910" y="191353"/>
                  </a:lnTo>
                  <a:lnTo>
                    <a:pt x="38312" y="185693"/>
                  </a:lnTo>
                  <a:lnTo>
                    <a:pt x="36971" y="181898"/>
                  </a:lnTo>
                  <a:lnTo>
                    <a:pt x="36077" y="177463"/>
                  </a:lnTo>
                  <a:lnTo>
                    <a:pt x="35482" y="172601"/>
                  </a:lnTo>
                  <a:lnTo>
                    <a:pt x="34132" y="168407"/>
                  </a:lnTo>
                  <a:lnTo>
                    <a:pt x="32280" y="164659"/>
                  </a:lnTo>
                  <a:lnTo>
                    <a:pt x="30092" y="161207"/>
                  </a:lnTo>
                  <a:lnTo>
                    <a:pt x="28634" y="157001"/>
                  </a:lnTo>
                  <a:lnTo>
                    <a:pt x="27662" y="152293"/>
                  </a:lnTo>
                  <a:lnTo>
                    <a:pt x="27014" y="147248"/>
                  </a:lnTo>
                  <a:lnTo>
                    <a:pt x="26582" y="142933"/>
                  </a:lnTo>
                  <a:lnTo>
                    <a:pt x="26294" y="139103"/>
                  </a:lnTo>
                  <a:lnTo>
                    <a:pt x="26102" y="135598"/>
                  </a:lnTo>
                  <a:lnTo>
                    <a:pt x="25889" y="126623"/>
                  </a:lnTo>
                  <a:lnTo>
                    <a:pt x="25717" y="1737"/>
                  </a:lnTo>
                  <a:lnTo>
                    <a:pt x="26670" y="1158"/>
                  </a:lnTo>
                  <a:lnTo>
                    <a:pt x="33099" y="152"/>
                  </a:lnTo>
                  <a:lnTo>
                    <a:pt x="38488" y="45"/>
                  </a:lnTo>
                  <a:lnTo>
                    <a:pt x="41566" y="13"/>
                  </a:lnTo>
                  <a:lnTo>
                    <a:pt x="47029" y="4554"/>
                  </a:lnTo>
                  <a:lnTo>
                    <a:pt x="50403" y="5894"/>
                  </a:lnTo>
                  <a:lnTo>
                    <a:pt x="54557" y="6786"/>
                  </a:lnTo>
                  <a:lnTo>
                    <a:pt x="59232" y="7382"/>
                  </a:lnTo>
                  <a:lnTo>
                    <a:pt x="63300" y="8731"/>
                  </a:lnTo>
                  <a:lnTo>
                    <a:pt x="66965" y="10583"/>
                  </a:lnTo>
                  <a:lnTo>
                    <a:pt x="73577" y="15181"/>
                  </a:lnTo>
                  <a:lnTo>
                    <a:pt x="79691" y="20399"/>
                  </a:lnTo>
                  <a:lnTo>
                    <a:pt x="83608" y="23124"/>
                  </a:lnTo>
                  <a:lnTo>
                    <a:pt x="88123" y="25894"/>
                  </a:lnTo>
                  <a:lnTo>
                    <a:pt x="93039" y="28692"/>
                  </a:lnTo>
                  <a:lnTo>
                    <a:pt x="97268" y="31510"/>
                  </a:lnTo>
                  <a:lnTo>
                    <a:pt x="101041" y="34342"/>
                  </a:lnTo>
                  <a:lnTo>
                    <a:pt x="104508" y="37182"/>
                  </a:lnTo>
                  <a:lnTo>
                    <a:pt x="108724" y="40028"/>
                  </a:lnTo>
                  <a:lnTo>
                    <a:pt x="113441" y="42878"/>
                  </a:lnTo>
                  <a:lnTo>
                    <a:pt x="118490" y="45730"/>
                  </a:lnTo>
                  <a:lnTo>
                    <a:pt x="122808" y="48584"/>
                  </a:lnTo>
                  <a:lnTo>
                    <a:pt x="126640" y="51439"/>
                  </a:lnTo>
                  <a:lnTo>
                    <a:pt x="130147" y="54295"/>
                  </a:lnTo>
                  <a:lnTo>
                    <a:pt x="136583" y="57468"/>
                  </a:lnTo>
                  <a:lnTo>
                    <a:pt x="139633" y="58315"/>
                  </a:lnTo>
                  <a:lnTo>
                    <a:pt x="143571" y="59831"/>
                  </a:lnTo>
                  <a:lnTo>
                    <a:pt x="148102" y="61795"/>
                  </a:lnTo>
                  <a:lnTo>
                    <a:pt x="153027" y="64057"/>
                  </a:lnTo>
                  <a:lnTo>
                    <a:pt x="157263" y="65564"/>
                  </a:lnTo>
                  <a:lnTo>
                    <a:pt x="161039" y="66569"/>
                  </a:lnTo>
                  <a:lnTo>
                    <a:pt x="164510" y="67239"/>
                  </a:lnTo>
                  <a:lnTo>
                    <a:pt x="170905" y="70524"/>
                  </a:lnTo>
                  <a:lnTo>
                    <a:pt x="173945" y="72733"/>
                  </a:lnTo>
                  <a:lnTo>
                    <a:pt x="177876" y="74206"/>
                  </a:lnTo>
                  <a:lnTo>
                    <a:pt x="182401" y="75188"/>
                  </a:lnTo>
                  <a:lnTo>
                    <a:pt x="187323" y="75843"/>
                  </a:lnTo>
                  <a:lnTo>
                    <a:pt x="191557" y="76279"/>
                  </a:lnTo>
                  <a:lnTo>
                    <a:pt x="195333" y="76570"/>
                  </a:lnTo>
                  <a:lnTo>
                    <a:pt x="203684" y="77037"/>
                  </a:lnTo>
                  <a:lnTo>
                    <a:pt x="207367" y="77101"/>
                  </a:lnTo>
                  <a:lnTo>
                    <a:pt x="214313" y="7715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10286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inequalities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y</a:t>
            </a:r>
            <a:r>
              <a:rPr lang="en-US" dirty="0" smtClean="0"/>
              <a:t>&gt;|x+3|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  <p:sp>
        <p:nvSpPr>
          <p:cNvPr id="7" name="SMARTPenAnnotation73"/>
          <p:cNvSpPr/>
          <p:nvPr/>
        </p:nvSpPr>
        <p:spPr>
          <a:xfrm>
            <a:off x="1125854" y="2074545"/>
            <a:ext cx="454344" cy="17145"/>
          </a:xfrm>
          <a:custGeom>
            <a:avLst/>
            <a:gdLst/>
            <a:ahLst/>
            <a:cxnLst/>
            <a:rect l="0" t="0" r="0" b="0"/>
            <a:pathLst>
              <a:path w="454344" h="17145">
                <a:moveTo>
                  <a:pt x="0" y="17144"/>
                </a:moveTo>
                <a:lnTo>
                  <a:pt x="37263" y="17144"/>
                </a:lnTo>
                <a:lnTo>
                  <a:pt x="40082" y="16192"/>
                </a:lnTo>
                <a:lnTo>
                  <a:pt x="42914" y="14605"/>
                </a:lnTo>
                <a:lnTo>
                  <a:pt x="45755" y="12594"/>
                </a:lnTo>
                <a:lnTo>
                  <a:pt x="48601" y="11253"/>
                </a:lnTo>
                <a:lnTo>
                  <a:pt x="51451" y="10359"/>
                </a:lnTo>
                <a:lnTo>
                  <a:pt x="54303" y="9764"/>
                </a:lnTo>
                <a:lnTo>
                  <a:pt x="58110" y="9366"/>
                </a:lnTo>
                <a:lnTo>
                  <a:pt x="67419" y="8925"/>
                </a:lnTo>
                <a:lnTo>
                  <a:pt x="83371" y="8677"/>
                </a:lnTo>
                <a:lnTo>
                  <a:pt x="95611" y="8603"/>
                </a:lnTo>
                <a:lnTo>
                  <a:pt x="100888" y="7640"/>
                </a:lnTo>
                <a:lnTo>
                  <a:pt x="107264" y="6046"/>
                </a:lnTo>
                <a:lnTo>
                  <a:pt x="114372" y="4031"/>
                </a:lnTo>
                <a:lnTo>
                  <a:pt x="121016" y="2687"/>
                </a:lnTo>
                <a:lnTo>
                  <a:pt x="127350" y="1791"/>
                </a:lnTo>
                <a:lnTo>
                  <a:pt x="133478" y="1194"/>
                </a:lnTo>
                <a:lnTo>
                  <a:pt x="139468" y="796"/>
                </a:lnTo>
                <a:lnTo>
                  <a:pt x="151203" y="353"/>
                </a:lnTo>
                <a:lnTo>
                  <a:pt x="186776" y="46"/>
                </a:lnTo>
                <a:lnTo>
                  <a:pt x="291500" y="0"/>
                </a:lnTo>
                <a:lnTo>
                  <a:pt x="299109" y="952"/>
                </a:lnTo>
                <a:lnTo>
                  <a:pt x="306086" y="2540"/>
                </a:lnTo>
                <a:lnTo>
                  <a:pt x="312642" y="4550"/>
                </a:lnTo>
                <a:lnTo>
                  <a:pt x="319871" y="5891"/>
                </a:lnTo>
                <a:lnTo>
                  <a:pt x="327547" y="6785"/>
                </a:lnTo>
                <a:lnTo>
                  <a:pt x="335523" y="7381"/>
                </a:lnTo>
                <a:lnTo>
                  <a:pt x="342745" y="7778"/>
                </a:lnTo>
                <a:lnTo>
                  <a:pt x="355849" y="8219"/>
                </a:lnTo>
                <a:lnTo>
                  <a:pt x="379783" y="8502"/>
                </a:lnTo>
                <a:lnTo>
                  <a:pt x="408588" y="8563"/>
                </a:lnTo>
                <a:lnTo>
                  <a:pt x="413362" y="7613"/>
                </a:lnTo>
                <a:lnTo>
                  <a:pt x="417498" y="6028"/>
                </a:lnTo>
                <a:lnTo>
                  <a:pt x="421207" y="4019"/>
                </a:lnTo>
                <a:lnTo>
                  <a:pt x="425585" y="2679"/>
                </a:lnTo>
                <a:lnTo>
                  <a:pt x="430408" y="1786"/>
                </a:lnTo>
                <a:lnTo>
                  <a:pt x="442736" y="352"/>
                </a:lnTo>
                <a:lnTo>
                  <a:pt x="4543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4"/>
          <p:cNvSpPr/>
          <p:nvPr/>
        </p:nvSpPr>
        <p:spPr>
          <a:xfrm>
            <a:off x="2128837" y="2348864"/>
            <a:ext cx="300039" cy="205742"/>
          </a:xfrm>
          <a:custGeom>
            <a:avLst/>
            <a:gdLst/>
            <a:ahLst/>
            <a:cxnLst/>
            <a:rect l="0" t="0" r="0" b="0"/>
            <a:pathLst>
              <a:path w="300039" h="205742">
                <a:moveTo>
                  <a:pt x="0" y="0"/>
                </a:moveTo>
                <a:lnTo>
                  <a:pt x="4551" y="0"/>
                </a:lnTo>
                <a:lnTo>
                  <a:pt x="11865" y="2541"/>
                </a:lnTo>
                <a:lnTo>
                  <a:pt x="22981" y="7381"/>
                </a:lnTo>
                <a:lnTo>
                  <a:pt x="34008" y="12771"/>
                </a:lnTo>
                <a:lnTo>
                  <a:pt x="38865" y="16134"/>
                </a:lnTo>
                <a:lnTo>
                  <a:pt x="44007" y="20281"/>
                </a:lnTo>
                <a:lnTo>
                  <a:pt x="49341" y="24951"/>
                </a:lnTo>
                <a:lnTo>
                  <a:pt x="54801" y="29017"/>
                </a:lnTo>
                <a:lnTo>
                  <a:pt x="60347" y="32679"/>
                </a:lnTo>
                <a:lnTo>
                  <a:pt x="65949" y="36074"/>
                </a:lnTo>
                <a:lnTo>
                  <a:pt x="79793" y="44926"/>
                </a:lnTo>
                <a:lnTo>
                  <a:pt x="87485" y="49953"/>
                </a:lnTo>
                <a:lnTo>
                  <a:pt x="94518" y="55210"/>
                </a:lnTo>
                <a:lnTo>
                  <a:pt x="101112" y="60619"/>
                </a:lnTo>
                <a:lnTo>
                  <a:pt x="107413" y="66131"/>
                </a:lnTo>
                <a:lnTo>
                  <a:pt x="113519" y="71710"/>
                </a:lnTo>
                <a:lnTo>
                  <a:pt x="125383" y="82989"/>
                </a:lnTo>
                <a:lnTo>
                  <a:pt x="131214" y="87711"/>
                </a:lnTo>
                <a:lnTo>
                  <a:pt x="137006" y="91812"/>
                </a:lnTo>
                <a:lnTo>
                  <a:pt x="142772" y="95498"/>
                </a:lnTo>
                <a:lnTo>
                  <a:pt x="148522" y="99860"/>
                </a:lnTo>
                <a:lnTo>
                  <a:pt x="154259" y="104674"/>
                </a:lnTo>
                <a:lnTo>
                  <a:pt x="159989" y="109788"/>
                </a:lnTo>
                <a:lnTo>
                  <a:pt x="171437" y="120550"/>
                </a:lnTo>
                <a:lnTo>
                  <a:pt x="177156" y="126087"/>
                </a:lnTo>
                <a:lnTo>
                  <a:pt x="182874" y="130731"/>
                </a:lnTo>
                <a:lnTo>
                  <a:pt x="188591" y="134779"/>
                </a:lnTo>
                <a:lnTo>
                  <a:pt x="194307" y="138430"/>
                </a:lnTo>
                <a:lnTo>
                  <a:pt x="200023" y="142769"/>
                </a:lnTo>
                <a:lnTo>
                  <a:pt x="205739" y="147567"/>
                </a:lnTo>
                <a:lnTo>
                  <a:pt x="211454" y="152671"/>
                </a:lnTo>
                <a:lnTo>
                  <a:pt x="217169" y="157026"/>
                </a:lnTo>
                <a:lnTo>
                  <a:pt x="222885" y="160882"/>
                </a:lnTo>
                <a:lnTo>
                  <a:pt x="228600" y="164405"/>
                </a:lnTo>
                <a:lnTo>
                  <a:pt x="233362" y="167706"/>
                </a:lnTo>
                <a:lnTo>
                  <a:pt x="241194" y="173914"/>
                </a:lnTo>
                <a:lnTo>
                  <a:pt x="247850" y="177308"/>
                </a:lnTo>
                <a:lnTo>
                  <a:pt x="254936" y="179769"/>
                </a:lnTo>
                <a:lnTo>
                  <a:pt x="259492" y="181759"/>
                </a:lnTo>
                <a:lnTo>
                  <a:pt x="264435" y="184037"/>
                </a:lnTo>
                <a:lnTo>
                  <a:pt x="267730" y="186509"/>
                </a:lnTo>
                <a:lnTo>
                  <a:pt x="269926" y="189110"/>
                </a:lnTo>
                <a:lnTo>
                  <a:pt x="271391" y="191796"/>
                </a:lnTo>
                <a:lnTo>
                  <a:pt x="274272" y="193587"/>
                </a:lnTo>
                <a:lnTo>
                  <a:pt x="282554" y="195576"/>
                </a:lnTo>
                <a:lnTo>
                  <a:pt x="285524" y="197060"/>
                </a:lnTo>
                <a:lnTo>
                  <a:pt x="287504" y="199001"/>
                </a:lnTo>
                <a:lnTo>
                  <a:pt x="288825" y="201247"/>
                </a:lnTo>
                <a:lnTo>
                  <a:pt x="290657" y="202745"/>
                </a:lnTo>
                <a:lnTo>
                  <a:pt x="292832" y="203744"/>
                </a:lnTo>
                <a:lnTo>
                  <a:pt x="300038" y="2057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5"/>
          <p:cNvSpPr/>
          <p:nvPr/>
        </p:nvSpPr>
        <p:spPr>
          <a:xfrm>
            <a:off x="2163127" y="2331720"/>
            <a:ext cx="162774" cy="222886"/>
          </a:xfrm>
          <a:custGeom>
            <a:avLst/>
            <a:gdLst/>
            <a:ahLst/>
            <a:cxnLst/>
            <a:rect l="0" t="0" r="0" b="0"/>
            <a:pathLst>
              <a:path w="162774" h="222886">
                <a:moveTo>
                  <a:pt x="154305" y="0"/>
                </a:moveTo>
                <a:lnTo>
                  <a:pt x="158856" y="0"/>
                </a:lnTo>
                <a:lnTo>
                  <a:pt x="160196" y="952"/>
                </a:lnTo>
                <a:lnTo>
                  <a:pt x="161090" y="2540"/>
                </a:lnTo>
                <a:lnTo>
                  <a:pt x="162525" y="7380"/>
                </a:lnTo>
                <a:lnTo>
                  <a:pt x="162773" y="12770"/>
                </a:lnTo>
                <a:lnTo>
                  <a:pt x="161855" y="15181"/>
                </a:lnTo>
                <a:lnTo>
                  <a:pt x="158296" y="20399"/>
                </a:lnTo>
                <a:lnTo>
                  <a:pt x="153539" y="25894"/>
                </a:lnTo>
                <a:lnTo>
                  <a:pt x="150936" y="28692"/>
                </a:lnTo>
                <a:lnTo>
                  <a:pt x="148249" y="32463"/>
                </a:lnTo>
                <a:lnTo>
                  <a:pt x="145505" y="36882"/>
                </a:lnTo>
                <a:lnTo>
                  <a:pt x="142724" y="41733"/>
                </a:lnTo>
                <a:lnTo>
                  <a:pt x="137093" y="52203"/>
                </a:lnTo>
                <a:lnTo>
                  <a:pt x="134258" y="57662"/>
                </a:lnTo>
                <a:lnTo>
                  <a:pt x="130463" y="63206"/>
                </a:lnTo>
                <a:lnTo>
                  <a:pt x="126028" y="68807"/>
                </a:lnTo>
                <a:lnTo>
                  <a:pt x="121166" y="74446"/>
                </a:lnTo>
                <a:lnTo>
                  <a:pt x="116020" y="80111"/>
                </a:lnTo>
                <a:lnTo>
                  <a:pt x="105222" y="91484"/>
                </a:lnTo>
                <a:lnTo>
                  <a:pt x="88433" y="108598"/>
                </a:lnTo>
                <a:lnTo>
                  <a:pt x="83720" y="114308"/>
                </a:lnTo>
                <a:lnTo>
                  <a:pt x="79626" y="120021"/>
                </a:lnTo>
                <a:lnTo>
                  <a:pt x="75944" y="125734"/>
                </a:lnTo>
                <a:lnTo>
                  <a:pt x="71584" y="131447"/>
                </a:lnTo>
                <a:lnTo>
                  <a:pt x="66773" y="137161"/>
                </a:lnTo>
                <a:lnTo>
                  <a:pt x="57299" y="147638"/>
                </a:lnTo>
                <a:lnTo>
                  <a:pt x="49914" y="155469"/>
                </a:lnTo>
                <a:lnTo>
                  <a:pt x="46611" y="159843"/>
                </a:lnTo>
                <a:lnTo>
                  <a:pt x="43456" y="164665"/>
                </a:lnTo>
                <a:lnTo>
                  <a:pt x="40401" y="169784"/>
                </a:lnTo>
                <a:lnTo>
                  <a:pt x="37411" y="174149"/>
                </a:lnTo>
                <a:lnTo>
                  <a:pt x="34466" y="178012"/>
                </a:lnTo>
                <a:lnTo>
                  <a:pt x="31550" y="181539"/>
                </a:lnTo>
                <a:lnTo>
                  <a:pt x="28653" y="185796"/>
                </a:lnTo>
                <a:lnTo>
                  <a:pt x="25770" y="190539"/>
                </a:lnTo>
                <a:lnTo>
                  <a:pt x="22895" y="195606"/>
                </a:lnTo>
                <a:lnTo>
                  <a:pt x="20025" y="199936"/>
                </a:lnTo>
                <a:lnTo>
                  <a:pt x="17160" y="203776"/>
                </a:lnTo>
                <a:lnTo>
                  <a:pt x="14298" y="207288"/>
                </a:lnTo>
                <a:lnTo>
                  <a:pt x="11437" y="210582"/>
                </a:lnTo>
                <a:lnTo>
                  <a:pt x="8577" y="213730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6"/>
          <p:cNvSpPr/>
          <p:nvPr/>
        </p:nvSpPr>
        <p:spPr>
          <a:xfrm>
            <a:off x="2583179" y="2220277"/>
            <a:ext cx="308577" cy="3111819"/>
          </a:xfrm>
          <a:custGeom>
            <a:avLst/>
            <a:gdLst/>
            <a:ahLst/>
            <a:cxnLst/>
            <a:rect l="0" t="0" r="0" b="0"/>
            <a:pathLst>
              <a:path w="308577" h="3111819">
                <a:moveTo>
                  <a:pt x="8573" y="0"/>
                </a:moveTo>
                <a:lnTo>
                  <a:pt x="8573" y="20151"/>
                </a:lnTo>
                <a:lnTo>
                  <a:pt x="9525" y="22959"/>
                </a:lnTo>
                <a:lnTo>
                  <a:pt x="13124" y="28619"/>
                </a:lnTo>
                <a:lnTo>
                  <a:pt x="15358" y="36850"/>
                </a:lnTo>
                <a:lnTo>
                  <a:pt x="17139" y="129490"/>
                </a:lnTo>
                <a:lnTo>
                  <a:pt x="17146" y="286253"/>
                </a:lnTo>
                <a:lnTo>
                  <a:pt x="12900" y="342966"/>
                </a:lnTo>
                <a:lnTo>
                  <a:pt x="14306" y="366742"/>
                </a:lnTo>
                <a:lnTo>
                  <a:pt x="6452" y="453815"/>
                </a:lnTo>
                <a:lnTo>
                  <a:pt x="1275" y="504509"/>
                </a:lnTo>
                <a:lnTo>
                  <a:pt x="75" y="595248"/>
                </a:lnTo>
                <a:lnTo>
                  <a:pt x="0" y="904252"/>
                </a:lnTo>
                <a:lnTo>
                  <a:pt x="6786" y="993168"/>
                </a:lnTo>
                <a:lnTo>
                  <a:pt x="8338" y="1079971"/>
                </a:lnTo>
                <a:lnTo>
                  <a:pt x="8468" y="1114352"/>
                </a:lnTo>
                <a:lnTo>
                  <a:pt x="12313" y="1132474"/>
                </a:lnTo>
                <a:lnTo>
                  <a:pt x="18687" y="1151223"/>
                </a:lnTo>
                <a:lnTo>
                  <a:pt x="26745" y="1170389"/>
                </a:lnTo>
                <a:lnTo>
                  <a:pt x="33070" y="1188882"/>
                </a:lnTo>
                <a:lnTo>
                  <a:pt x="42638" y="1224670"/>
                </a:lnTo>
                <a:lnTo>
                  <a:pt x="50650" y="1294211"/>
                </a:lnTo>
                <a:lnTo>
                  <a:pt x="58588" y="1384692"/>
                </a:lnTo>
                <a:lnTo>
                  <a:pt x="66571" y="1456524"/>
                </a:lnTo>
                <a:lnTo>
                  <a:pt x="77321" y="1525747"/>
                </a:lnTo>
                <a:lnTo>
                  <a:pt x="85571" y="1617501"/>
                </a:lnTo>
                <a:lnTo>
                  <a:pt x="92961" y="1710123"/>
                </a:lnTo>
                <a:lnTo>
                  <a:pt x="100907" y="1799649"/>
                </a:lnTo>
                <a:lnTo>
                  <a:pt x="103903" y="1834259"/>
                </a:lnTo>
                <a:lnTo>
                  <a:pt x="115347" y="1886827"/>
                </a:lnTo>
                <a:lnTo>
                  <a:pt x="124241" y="1943254"/>
                </a:lnTo>
                <a:lnTo>
                  <a:pt x="134098" y="2049543"/>
                </a:lnTo>
                <a:lnTo>
                  <a:pt x="141308" y="2141902"/>
                </a:lnTo>
                <a:lnTo>
                  <a:pt x="148973" y="2194198"/>
                </a:lnTo>
                <a:lnTo>
                  <a:pt x="165769" y="2297399"/>
                </a:lnTo>
                <a:lnTo>
                  <a:pt x="173243" y="2383151"/>
                </a:lnTo>
                <a:lnTo>
                  <a:pt x="180554" y="2432049"/>
                </a:lnTo>
                <a:lnTo>
                  <a:pt x="200057" y="2541835"/>
                </a:lnTo>
                <a:lnTo>
                  <a:pt x="234316" y="2714615"/>
                </a:lnTo>
                <a:lnTo>
                  <a:pt x="242888" y="2752934"/>
                </a:lnTo>
                <a:lnTo>
                  <a:pt x="277178" y="2891778"/>
                </a:lnTo>
                <a:lnTo>
                  <a:pt x="285751" y="2921525"/>
                </a:lnTo>
                <a:lnTo>
                  <a:pt x="293253" y="2972647"/>
                </a:lnTo>
                <a:lnTo>
                  <a:pt x="298027" y="2999779"/>
                </a:lnTo>
                <a:lnTo>
                  <a:pt x="300097" y="3016303"/>
                </a:lnTo>
                <a:lnTo>
                  <a:pt x="306646" y="3042433"/>
                </a:lnTo>
                <a:lnTo>
                  <a:pt x="308576" y="3088442"/>
                </a:lnTo>
                <a:lnTo>
                  <a:pt x="307635" y="3091472"/>
                </a:lnTo>
                <a:lnTo>
                  <a:pt x="302712" y="3100286"/>
                </a:lnTo>
                <a:lnTo>
                  <a:pt x="300038" y="31118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7"/>
          <p:cNvSpPr/>
          <p:nvPr/>
        </p:nvSpPr>
        <p:spPr>
          <a:xfrm>
            <a:off x="2891789" y="2331733"/>
            <a:ext cx="265705" cy="322029"/>
          </a:xfrm>
          <a:custGeom>
            <a:avLst/>
            <a:gdLst/>
            <a:ahLst/>
            <a:cxnLst/>
            <a:rect l="0" t="0" r="0" b="0"/>
            <a:pathLst>
              <a:path w="265705" h="322029">
                <a:moveTo>
                  <a:pt x="0" y="51422"/>
                </a:moveTo>
                <a:lnTo>
                  <a:pt x="0" y="67022"/>
                </a:lnTo>
                <a:lnTo>
                  <a:pt x="2540" y="70420"/>
                </a:lnTo>
                <a:lnTo>
                  <a:pt x="4552" y="72660"/>
                </a:lnTo>
                <a:lnTo>
                  <a:pt x="5892" y="75105"/>
                </a:lnTo>
                <a:lnTo>
                  <a:pt x="7381" y="80363"/>
                </a:lnTo>
                <a:lnTo>
                  <a:pt x="8220" y="88678"/>
                </a:lnTo>
                <a:lnTo>
                  <a:pt x="8468" y="97173"/>
                </a:lnTo>
                <a:lnTo>
                  <a:pt x="8542" y="105724"/>
                </a:lnTo>
                <a:lnTo>
                  <a:pt x="9505" y="108578"/>
                </a:lnTo>
                <a:lnTo>
                  <a:pt x="14458" y="117146"/>
                </a:lnTo>
                <a:lnTo>
                  <a:pt x="15951" y="122860"/>
                </a:lnTo>
                <a:lnTo>
                  <a:pt x="16615" y="131114"/>
                </a:lnTo>
                <a:lnTo>
                  <a:pt x="16791" y="135983"/>
                </a:lnTo>
                <a:lnTo>
                  <a:pt x="17862" y="140181"/>
                </a:lnTo>
                <a:lnTo>
                  <a:pt x="21591" y="147385"/>
                </a:lnTo>
                <a:lnTo>
                  <a:pt x="29046" y="156796"/>
                </a:lnTo>
                <a:lnTo>
                  <a:pt x="30794" y="159771"/>
                </a:lnTo>
                <a:lnTo>
                  <a:pt x="34207" y="168509"/>
                </a:lnTo>
                <a:lnTo>
                  <a:pt x="40827" y="177131"/>
                </a:lnTo>
                <a:lnTo>
                  <a:pt x="48822" y="185718"/>
                </a:lnTo>
                <a:lnTo>
                  <a:pt x="62897" y="200011"/>
                </a:lnTo>
                <a:lnTo>
                  <a:pt x="65744" y="201916"/>
                </a:lnTo>
                <a:lnTo>
                  <a:pt x="71447" y="204033"/>
                </a:lnTo>
                <a:lnTo>
                  <a:pt x="77157" y="207514"/>
                </a:lnTo>
                <a:lnTo>
                  <a:pt x="80013" y="209776"/>
                </a:lnTo>
                <a:lnTo>
                  <a:pt x="82870" y="211283"/>
                </a:lnTo>
                <a:lnTo>
                  <a:pt x="88584" y="212959"/>
                </a:lnTo>
                <a:lnTo>
                  <a:pt x="91441" y="212453"/>
                </a:lnTo>
                <a:lnTo>
                  <a:pt x="97156" y="209351"/>
                </a:lnTo>
                <a:lnTo>
                  <a:pt x="102871" y="207337"/>
                </a:lnTo>
                <a:lnTo>
                  <a:pt x="105728" y="206801"/>
                </a:lnTo>
                <a:lnTo>
                  <a:pt x="111443" y="203664"/>
                </a:lnTo>
                <a:lnTo>
                  <a:pt x="117158" y="199095"/>
                </a:lnTo>
                <a:lnTo>
                  <a:pt x="122873" y="193889"/>
                </a:lnTo>
                <a:lnTo>
                  <a:pt x="131446" y="185603"/>
                </a:lnTo>
                <a:lnTo>
                  <a:pt x="148591" y="168569"/>
                </a:lnTo>
                <a:lnTo>
                  <a:pt x="154305" y="160319"/>
                </a:lnTo>
                <a:lnTo>
                  <a:pt x="160020" y="150303"/>
                </a:lnTo>
                <a:lnTo>
                  <a:pt x="165736" y="139502"/>
                </a:lnTo>
                <a:lnTo>
                  <a:pt x="168911" y="130891"/>
                </a:lnTo>
                <a:lnTo>
                  <a:pt x="171274" y="122936"/>
                </a:lnTo>
                <a:lnTo>
                  <a:pt x="175499" y="113051"/>
                </a:lnTo>
                <a:lnTo>
                  <a:pt x="176055" y="107748"/>
                </a:lnTo>
                <a:lnTo>
                  <a:pt x="175473" y="102307"/>
                </a:lnTo>
                <a:lnTo>
                  <a:pt x="174132" y="96775"/>
                </a:lnTo>
                <a:lnTo>
                  <a:pt x="174191" y="91182"/>
                </a:lnTo>
                <a:lnTo>
                  <a:pt x="175182" y="85549"/>
                </a:lnTo>
                <a:lnTo>
                  <a:pt x="176796" y="79888"/>
                </a:lnTo>
                <a:lnTo>
                  <a:pt x="176919" y="75162"/>
                </a:lnTo>
                <a:lnTo>
                  <a:pt x="176049" y="71058"/>
                </a:lnTo>
                <a:lnTo>
                  <a:pt x="174516" y="67370"/>
                </a:lnTo>
                <a:lnTo>
                  <a:pt x="172813" y="58192"/>
                </a:lnTo>
                <a:lnTo>
                  <a:pt x="172056" y="48716"/>
                </a:lnTo>
                <a:lnTo>
                  <a:pt x="171720" y="41329"/>
                </a:lnTo>
                <a:lnTo>
                  <a:pt x="171530" y="31815"/>
                </a:lnTo>
                <a:lnTo>
                  <a:pt x="171453" y="5712"/>
                </a:lnTo>
                <a:lnTo>
                  <a:pt x="170500" y="3803"/>
                </a:lnTo>
                <a:lnTo>
                  <a:pt x="168911" y="2531"/>
                </a:lnTo>
                <a:lnTo>
                  <a:pt x="162909" y="0"/>
                </a:lnTo>
                <a:lnTo>
                  <a:pt x="162879" y="12757"/>
                </a:lnTo>
                <a:lnTo>
                  <a:pt x="163831" y="15168"/>
                </a:lnTo>
                <a:lnTo>
                  <a:pt x="168769" y="23112"/>
                </a:lnTo>
                <a:lnTo>
                  <a:pt x="171609" y="32450"/>
                </a:lnTo>
                <a:lnTo>
                  <a:pt x="175648" y="41720"/>
                </a:lnTo>
                <a:lnTo>
                  <a:pt x="178079" y="49650"/>
                </a:lnTo>
                <a:lnTo>
                  <a:pt x="178727" y="53098"/>
                </a:lnTo>
                <a:lnTo>
                  <a:pt x="181987" y="59469"/>
                </a:lnTo>
                <a:lnTo>
                  <a:pt x="186611" y="66428"/>
                </a:lnTo>
                <a:lnTo>
                  <a:pt x="191841" y="75871"/>
                </a:lnTo>
                <a:lnTo>
                  <a:pt x="200140" y="91898"/>
                </a:lnTo>
                <a:lnTo>
                  <a:pt x="208632" y="108711"/>
                </a:lnTo>
                <a:lnTo>
                  <a:pt x="214328" y="117524"/>
                </a:lnTo>
                <a:lnTo>
                  <a:pt x="220035" y="125568"/>
                </a:lnTo>
                <a:lnTo>
                  <a:pt x="225746" y="135493"/>
                </a:lnTo>
                <a:lnTo>
                  <a:pt x="231459" y="143714"/>
                </a:lnTo>
                <a:lnTo>
                  <a:pt x="237174" y="151495"/>
                </a:lnTo>
                <a:lnTo>
                  <a:pt x="242888" y="161304"/>
                </a:lnTo>
                <a:lnTo>
                  <a:pt x="248603" y="169473"/>
                </a:lnTo>
                <a:lnTo>
                  <a:pt x="254318" y="177232"/>
                </a:lnTo>
                <a:lnTo>
                  <a:pt x="260033" y="187030"/>
                </a:lnTo>
                <a:lnTo>
                  <a:pt x="261938" y="192310"/>
                </a:lnTo>
                <a:lnTo>
                  <a:pt x="263208" y="197734"/>
                </a:lnTo>
                <a:lnTo>
                  <a:pt x="264055" y="203256"/>
                </a:lnTo>
                <a:lnTo>
                  <a:pt x="264996" y="211931"/>
                </a:lnTo>
                <a:lnTo>
                  <a:pt x="265414" y="219914"/>
                </a:lnTo>
                <a:lnTo>
                  <a:pt x="265649" y="234166"/>
                </a:lnTo>
                <a:lnTo>
                  <a:pt x="265704" y="241544"/>
                </a:lnTo>
                <a:lnTo>
                  <a:pt x="263188" y="250538"/>
                </a:lnTo>
                <a:lnTo>
                  <a:pt x="259848" y="259933"/>
                </a:lnTo>
                <a:lnTo>
                  <a:pt x="258363" y="267283"/>
                </a:lnTo>
                <a:lnTo>
                  <a:pt x="256062" y="270577"/>
                </a:lnTo>
                <a:lnTo>
                  <a:pt x="248426" y="276776"/>
                </a:lnTo>
                <a:lnTo>
                  <a:pt x="241222" y="285247"/>
                </a:lnTo>
                <a:lnTo>
                  <a:pt x="237967" y="290173"/>
                </a:lnTo>
                <a:lnTo>
                  <a:pt x="233893" y="294409"/>
                </a:lnTo>
                <a:lnTo>
                  <a:pt x="229271" y="298186"/>
                </a:lnTo>
                <a:lnTo>
                  <a:pt x="224285" y="301656"/>
                </a:lnTo>
                <a:lnTo>
                  <a:pt x="219056" y="303969"/>
                </a:lnTo>
                <a:lnTo>
                  <a:pt x="213665" y="305512"/>
                </a:lnTo>
                <a:lnTo>
                  <a:pt x="208166" y="306540"/>
                </a:lnTo>
                <a:lnTo>
                  <a:pt x="202595" y="308178"/>
                </a:lnTo>
                <a:lnTo>
                  <a:pt x="196976" y="310223"/>
                </a:lnTo>
                <a:lnTo>
                  <a:pt x="191325" y="312538"/>
                </a:lnTo>
                <a:lnTo>
                  <a:pt x="185653" y="314082"/>
                </a:lnTo>
                <a:lnTo>
                  <a:pt x="179966" y="315111"/>
                </a:lnTo>
                <a:lnTo>
                  <a:pt x="174270" y="315797"/>
                </a:lnTo>
                <a:lnTo>
                  <a:pt x="168568" y="316254"/>
                </a:lnTo>
                <a:lnTo>
                  <a:pt x="162861" y="316559"/>
                </a:lnTo>
                <a:lnTo>
                  <a:pt x="157152" y="316763"/>
                </a:lnTo>
                <a:lnTo>
                  <a:pt x="152393" y="317851"/>
                </a:lnTo>
                <a:lnTo>
                  <a:pt x="144566" y="321600"/>
                </a:lnTo>
                <a:lnTo>
                  <a:pt x="140192" y="322028"/>
                </a:lnTo>
                <a:lnTo>
                  <a:pt x="135371" y="321361"/>
                </a:lnTo>
                <a:lnTo>
                  <a:pt x="130253" y="319964"/>
                </a:lnTo>
                <a:lnTo>
                  <a:pt x="124936" y="319032"/>
                </a:lnTo>
                <a:lnTo>
                  <a:pt x="119485" y="318411"/>
                </a:lnTo>
                <a:lnTo>
                  <a:pt x="113947" y="317997"/>
                </a:lnTo>
                <a:lnTo>
                  <a:pt x="105254" y="317537"/>
                </a:lnTo>
                <a:lnTo>
                  <a:pt x="98215" y="317333"/>
                </a:lnTo>
                <a:lnTo>
                  <a:pt x="77153" y="31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8"/>
          <p:cNvSpPr/>
          <p:nvPr/>
        </p:nvSpPr>
        <p:spPr>
          <a:xfrm>
            <a:off x="2025967" y="2674620"/>
            <a:ext cx="1363029" cy="8573"/>
          </a:xfrm>
          <a:custGeom>
            <a:avLst/>
            <a:gdLst/>
            <a:ahLst/>
            <a:cxnLst/>
            <a:rect l="0" t="0" r="0" b="0"/>
            <a:pathLst>
              <a:path w="1363029" h="8573">
                <a:moveTo>
                  <a:pt x="0" y="8572"/>
                </a:moveTo>
                <a:lnTo>
                  <a:pt x="138502" y="8572"/>
                </a:lnTo>
                <a:lnTo>
                  <a:pt x="146627" y="7619"/>
                </a:lnTo>
                <a:lnTo>
                  <a:pt x="154901" y="6032"/>
                </a:lnTo>
                <a:lnTo>
                  <a:pt x="163275" y="4021"/>
                </a:lnTo>
                <a:lnTo>
                  <a:pt x="171715" y="2681"/>
                </a:lnTo>
                <a:lnTo>
                  <a:pt x="180199" y="1787"/>
                </a:lnTo>
                <a:lnTo>
                  <a:pt x="188713" y="1191"/>
                </a:lnTo>
                <a:lnTo>
                  <a:pt x="197246" y="794"/>
                </a:lnTo>
                <a:lnTo>
                  <a:pt x="214347" y="352"/>
                </a:lnTo>
                <a:lnTo>
                  <a:pt x="1032861" y="0"/>
                </a:lnTo>
                <a:lnTo>
                  <a:pt x="1047667" y="952"/>
                </a:lnTo>
                <a:lnTo>
                  <a:pt x="1062300" y="2540"/>
                </a:lnTo>
                <a:lnTo>
                  <a:pt x="1076817" y="4550"/>
                </a:lnTo>
                <a:lnTo>
                  <a:pt x="1091258" y="5891"/>
                </a:lnTo>
                <a:lnTo>
                  <a:pt x="1105648" y="6785"/>
                </a:lnTo>
                <a:lnTo>
                  <a:pt x="1134336" y="7778"/>
                </a:lnTo>
                <a:lnTo>
                  <a:pt x="1191560" y="8415"/>
                </a:lnTo>
                <a:lnTo>
                  <a:pt x="1363028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9"/>
          <p:cNvSpPr/>
          <p:nvPr/>
        </p:nvSpPr>
        <p:spPr>
          <a:xfrm>
            <a:off x="1725929" y="4063365"/>
            <a:ext cx="265749" cy="17146"/>
          </a:xfrm>
          <a:custGeom>
            <a:avLst/>
            <a:gdLst/>
            <a:ahLst/>
            <a:cxnLst/>
            <a:rect l="0" t="0" r="0" b="0"/>
            <a:pathLst>
              <a:path w="265749" h="17146">
                <a:moveTo>
                  <a:pt x="0" y="17145"/>
                </a:moveTo>
                <a:lnTo>
                  <a:pt x="0" y="8925"/>
                </a:lnTo>
                <a:lnTo>
                  <a:pt x="6844" y="8642"/>
                </a:lnTo>
                <a:lnTo>
                  <a:pt x="50552" y="8572"/>
                </a:lnTo>
                <a:lnTo>
                  <a:pt x="54656" y="9525"/>
                </a:lnTo>
                <a:lnTo>
                  <a:pt x="58345" y="11112"/>
                </a:lnTo>
                <a:lnTo>
                  <a:pt x="61757" y="13123"/>
                </a:lnTo>
                <a:lnTo>
                  <a:pt x="64984" y="14464"/>
                </a:lnTo>
                <a:lnTo>
                  <a:pt x="68088" y="15357"/>
                </a:lnTo>
                <a:lnTo>
                  <a:pt x="71110" y="15953"/>
                </a:lnTo>
                <a:lnTo>
                  <a:pt x="75029" y="16350"/>
                </a:lnTo>
                <a:lnTo>
                  <a:pt x="79547" y="16615"/>
                </a:lnTo>
                <a:lnTo>
                  <a:pt x="88694" y="16909"/>
                </a:lnTo>
                <a:lnTo>
                  <a:pt x="102328" y="17098"/>
                </a:lnTo>
                <a:lnTo>
                  <a:pt x="164083" y="17144"/>
                </a:lnTo>
                <a:lnTo>
                  <a:pt x="168444" y="16192"/>
                </a:lnTo>
                <a:lnTo>
                  <a:pt x="173256" y="14605"/>
                </a:lnTo>
                <a:lnTo>
                  <a:pt x="185565" y="9764"/>
                </a:lnTo>
                <a:lnTo>
                  <a:pt x="188480" y="9367"/>
                </a:lnTo>
                <a:lnTo>
                  <a:pt x="192329" y="9102"/>
                </a:lnTo>
                <a:lnTo>
                  <a:pt x="200732" y="8808"/>
                </a:lnTo>
                <a:lnTo>
                  <a:pt x="211771" y="8642"/>
                </a:lnTo>
                <a:lnTo>
                  <a:pt x="233040" y="8581"/>
                </a:lnTo>
                <a:lnTo>
                  <a:pt x="237275" y="7626"/>
                </a:lnTo>
                <a:lnTo>
                  <a:pt x="242003" y="6036"/>
                </a:lnTo>
                <a:lnTo>
                  <a:pt x="247061" y="4024"/>
                </a:lnTo>
                <a:lnTo>
                  <a:pt x="251385" y="2683"/>
                </a:lnTo>
                <a:lnTo>
                  <a:pt x="255220" y="1788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0"/>
          <p:cNvSpPr/>
          <p:nvPr/>
        </p:nvSpPr>
        <p:spPr>
          <a:xfrm>
            <a:off x="2085975" y="3891949"/>
            <a:ext cx="291317" cy="274283"/>
          </a:xfrm>
          <a:custGeom>
            <a:avLst/>
            <a:gdLst/>
            <a:ahLst/>
            <a:cxnLst/>
            <a:rect l="0" t="0" r="0" b="0"/>
            <a:pathLst>
              <a:path w="291317" h="274283">
                <a:moveTo>
                  <a:pt x="0" y="51401"/>
                </a:moveTo>
                <a:lnTo>
                  <a:pt x="12770" y="38630"/>
                </a:lnTo>
                <a:lnTo>
                  <a:pt x="15181" y="37172"/>
                </a:lnTo>
                <a:lnTo>
                  <a:pt x="23124" y="34167"/>
                </a:lnTo>
                <a:lnTo>
                  <a:pt x="31510" y="28620"/>
                </a:lnTo>
                <a:lnTo>
                  <a:pt x="37182" y="26988"/>
                </a:lnTo>
                <a:lnTo>
                  <a:pt x="45417" y="23724"/>
                </a:lnTo>
                <a:lnTo>
                  <a:pt x="54475" y="20050"/>
                </a:lnTo>
                <a:lnTo>
                  <a:pt x="61676" y="18417"/>
                </a:lnTo>
                <a:lnTo>
                  <a:pt x="70591" y="15151"/>
                </a:lnTo>
                <a:lnTo>
                  <a:pt x="75636" y="12947"/>
                </a:lnTo>
                <a:lnTo>
                  <a:pt x="81856" y="11477"/>
                </a:lnTo>
                <a:lnTo>
                  <a:pt x="88861" y="10498"/>
                </a:lnTo>
                <a:lnTo>
                  <a:pt x="96388" y="9844"/>
                </a:lnTo>
                <a:lnTo>
                  <a:pt x="103311" y="8457"/>
                </a:lnTo>
                <a:lnTo>
                  <a:pt x="109831" y="6578"/>
                </a:lnTo>
                <a:lnTo>
                  <a:pt x="116083" y="4374"/>
                </a:lnTo>
                <a:lnTo>
                  <a:pt x="122156" y="2905"/>
                </a:lnTo>
                <a:lnTo>
                  <a:pt x="128110" y="1925"/>
                </a:lnTo>
                <a:lnTo>
                  <a:pt x="133984" y="1272"/>
                </a:lnTo>
                <a:lnTo>
                  <a:pt x="139805" y="837"/>
                </a:lnTo>
                <a:lnTo>
                  <a:pt x="145591" y="546"/>
                </a:lnTo>
                <a:lnTo>
                  <a:pt x="160295" y="138"/>
                </a:lnTo>
                <a:lnTo>
                  <a:pt x="178348" y="0"/>
                </a:lnTo>
                <a:lnTo>
                  <a:pt x="182716" y="941"/>
                </a:lnTo>
                <a:lnTo>
                  <a:pt x="190109" y="4527"/>
                </a:lnTo>
                <a:lnTo>
                  <a:pt x="196570" y="9295"/>
                </a:lnTo>
                <a:lnTo>
                  <a:pt x="199627" y="11900"/>
                </a:lnTo>
                <a:lnTo>
                  <a:pt x="202617" y="13637"/>
                </a:lnTo>
                <a:lnTo>
                  <a:pt x="208479" y="15567"/>
                </a:lnTo>
                <a:lnTo>
                  <a:pt x="210423" y="17034"/>
                </a:lnTo>
                <a:lnTo>
                  <a:pt x="211720" y="18964"/>
                </a:lnTo>
                <a:lnTo>
                  <a:pt x="213160" y="23649"/>
                </a:lnTo>
                <a:lnTo>
                  <a:pt x="213971" y="31642"/>
                </a:lnTo>
                <a:lnTo>
                  <a:pt x="214160" y="37222"/>
                </a:lnTo>
                <a:lnTo>
                  <a:pt x="213258" y="40043"/>
                </a:lnTo>
                <a:lnTo>
                  <a:pt x="209716" y="45718"/>
                </a:lnTo>
                <a:lnTo>
                  <a:pt x="204967" y="53955"/>
                </a:lnTo>
                <a:lnTo>
                  <a:pt x="202367" y="58818"/>
                </a:lnTo>
                <a:lnTo>
                  <a:pt x="194398" y="66762"/>
                </a:lnTo>
                <a:lnTo>
                  <a:pt x="189606" y="70214"/>
                </a:lnTo>
                <a:lnTo>
                  <a:pt x="184506" y="73468"/>
                </a:lnTo>
                <a:lnTo>
                  <a:pt x="179202" y="76590"/>
                </a:lnTo>
                <a:lnTo>
                  <a:pt x="173760" y="79623"/>
                </a:lnTo>
                <a:lnTo>
                  <a:pt x="168227" y="83551"/>
                </a:lnTo>
                <a:lnTo>
                  <a:pt x="162634" y="88074"/>
                </a:lnTo>
                <a:lnTo>
                  <a:pt x="157000" y="92995"/>
                </a:lnTo>
                <a:lnTo>
                  <a:pt x="151339" y="97228"/>
                </a:lnTo>
                <a:lnTo>
                  <a:pt x="145660" y="101002"/>
                </a:lnTo>
                <a:lnTo>
                  <a:pt x="139969" y="104471"/>
                </a:lnTo>
                <a:lnTo>
                  <a:pt x="131106" y="108325"/>
                </a:lnTo>
                <a:lnTo>
                  <a:pt x="127409" y="109352"/>
                </a:lnTo>
                <a:lnTo>
                  <a:pt x="120761" y="113034"/>
                </a:lnTo>
                <a:lnTo>
                  <a:pt x="113679" y="117846"/>
                </a:lnTo>
                <a:lnTo>
                  <a:pt x="109123" y="120463"/>
                </a:lnTo>
                <a:lnTo>
                  <a:pt x="97226" y="126955"/>
                </a:lnTo>
                <a:lnTo>
                  <a:pt x="93059" y="127843"/>
                </a:lnTo>
                <a:lnTo>
                  <a:pt x="85358" y="128343"/>
                </a:lnTo>
                <a:lnTo>
                  <a:pt x="77632" y="128541"/>
                </a:lnTo>
                <a:lnTo>
                  <a:pt x="168609" y="128553"/>
                </a:lnTo>
                <a:lnTo>
                  <a:pt x="174318" y="129505"/>
                </a:lnTo>
                <a:lnTo>
                  <a:pt x="180030" y="131093"/>
                </a:lnTo>
                <a:lnTo>
                  <a:pt x="185742" y="133104"/>
                </a:lnTo>
                <a:lnTo>
                  <a:pt x="191455" y="134444"/>
                </a:lnTo>
                <a:lnTo>
                  <a:pt x="197169" y="135338"/>
                </a:lnTo>
                <a:lnTo>
                  <a:pt x="202883" y="135934"/>
                </a:lnTo>
                <a:lnTo>
                  <a:pt x="208598" y="137284"/>
                </a:lnTo>
                <a:lnTo>
                  <a:pt x="214313" y="139136"/>
                </a:lnTo>
                <a:lnTo>
                  <a:pt x="220027" y="141323"/>
                </a:lnTo>
                <a:lnTo>
                  <a:pt x="225742" y="143734"/>
                </a:lnTo>
                <a:lnTo>
                  <a:pt x="231457" y="146294"/>
                </a:lnTo>
                <a:lnTo>
                  <a:pt x="237172" y="148953"/>
                </a:lnTo>
                <a:lnTo>
                  <a:pt x="246062" y="154447"/>
                </a:lnTo>
                <a:lnTo>
                  <a:pt x="253188" y="160064"/>
                </a:lnTo>
                <a:lnTo>
                  <a:pt x="259530" y="165736"/>
                </a:lnTo>
                <a:lnTo>
                  <a:pt x="268456" y="174284"/>
                </a:lnTo>
                <a:lnTo>
                  <a:pt x="285737" y="191419"/>
                </a:lnTo>
                <a:lnTo>
                  <a:pt x="287646" y="194276"/>
                </a:lnTo>
                <a:lnTo>
                  <a:pt x="289767" y="199991"/>
                </a:lnTo>
                <a:lnTo>
                  <a:pt x="290710" y="208246"/>
                </a:lnTo>
                <a:lnTo>
                  <a:pt x="291129" y="217312"/>
                </a:lnTo>
                <a:lnTo>
                  <a:pt x="291316" y="224517"/>
                </a:lnTo>
                <a:lnTo>
                  <a:pt x="290413" y="227771"/>
                </a:lnTo>
                <a:lnTo>
                  <a:pt x="286869" y="233927"/>
                </a:lnTo>
                <a:lnTo>
                  <a:pt x="284591" y="235950"/>
                </a:lnTo>
                <a:lnTo>
                  <a:pt x="282120" y="237298"/>
                </a:lnTo>
                <a:lnTo>
                  <a:pt x="275881" y="239749"/>
                </a:lnTo>
                <a:lnTo>
                  <a:pt x="266759" y="244014"/>
                </a:lnTo>
                <a:lnTo>
                  <a:pt x="258894" y="249084"/>
                </a:lnTo>
                <a:lnTo>
                  <a:pt x="255464" y="251769"/>
                </a:lnTo>
                <a:lnTo>
                  <a:pt x="251271" y="253560"/>
                </a:lnTo>
                <a:lnTo>
                  <a:pt x="246572" y="254753"/>
                </a:lnTo>
                <a:lnTo>
                  <a:pt x="241533" y="255549"/>
                </a:lnTo>
                <a:lnTo>
                  <a:pt x="236270" y="257032"/>
                </a:lnTo>
                <a:lnTo>
                  <a:pt x="230856" y="258973"/>
                </a:lnTo>
                <a:lnTo>
                  <a:pt x="225341" y="261220"/>
                </a:lnTo>
                <a:lnTo>
                  <a:pt x="219760" y="262717"/>
                </a:lnTo>
                <a:lnTo>
                  <a:pt x="214134" y="263716"/>
                </a:lnTo>
                <a:lnTo>
                  <a:pt x="208478" y="264382"/>
                </a:lnTo>
                <a:lnTo>
                  <a:pt x="202803" y="265778"/>
                </a:lnTo>
                <a:lnTo>
                  <a:pt x="197114" y="267661"/>
                </a:lnTo>
                <a:lnTo>
                  <a:pt x="191417" y="269870"/>
                </a:lnTo>
                <a:lnTo>
                  <a:pt x="185714" y="271341"/>
                </a:lnTo>
                <a:lnTo>
                  <a:pt x="180006" y="272323"/>
                </a:lnTo>
                <a:lnTo>
                  <a:pt x="174297" y="272977"/>
                </a:lnTo>
                <a:lnTo>
                  <a:pt x="168585" y="273413"/>
                </a:lnTo>
                <a:lnTo>
                  <a:pt x="162873" y="273704"/>
                </a:lnTo>
                <a:lnTo>
                  <a:pt x="151445" y="274027"/>
                </a:lnTo>
                <a:lnTo>
                  <a:pt x="113108" y="274275"/>
                </a:lnTo>
                <a:lnTo>
                  <a:pt x="96801" y="274282"/>
                </a:lnTo>
                <a:lnTo>
                  <a:pt x="92156" y="273331"/>
                </a:lnTo>
                <a:lnTo>
                  <a:pt x="81069" y="268393"/>
                </a:lnTo>
                <a:lnTo>
                  <a:pt x="74765" y="266904"/>
                </a:lnTo>
                <a:lnTo>
                  <a:pt x="65862" y="266066"/>
                </a:lnTo>
                <a:lnTo>
                  <a:pt x="57191" y="265818"/>
                </a:lnTo>
                <a:lnTo>
                  <a:pt x="55272" y="264830"/>
                </a:lnTo>
                <a:lnTo>
                  <a:pt x="53993" y="263220"/>
                </a:lnTo>
                <a:lnTo>
                  <a:pt x="53140" y="261194"/>
                </a:lnTo>
                <a:lnTo>
                  <a:pt x="51619" y="259842"/>
                </a:lnTo>
                <a:lnTo>
                  <a:pt x="49653" y="258942"/>
                </a:lnTo>
                <a:lnTo>
                  <a:pt x="42862" y="25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1"/>
          <p:cNvSpPr/>
          <p:nvPr/>
        </p:nvSpPr>
        <p:spPr>
          <a:xfrm>
            <a:off x="1871662" y="4551997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70142" y="17145"/>
                </a:lnTo>
                <a:lnTo>
                  <a:pt x="74384" y="16193"/>
                </a:lnTo>
                <a:lnTo>
                  <a:pt x="79117" y="14606"/>
                </a:lnTo>
                <a:lnTo>
                  <a:pt x="84177" y="12594"/>
                </a:lnTo>
                <a:lnTo>
                  <a:pt x="89456" y="11253"/>
                </a:lnTo>
                <a:lnTo>
                  <a:pt x="94879" y="10360"/>
                </a:lnTo>
                <a:lnTo>
                  <a:pt x="100401" y="9764"/>
                </a:lnTo>
                <a:lnTo>
                  <a:pt x="105986" y="8414"/>
                </a:lnTo>
                <a:lnTo>
                  <a:pt x="111615" y="6562"/>
                </a:lnTo>
                <a:lnTo>
                  <a:pt x="117272" y="4375"/>
                </a:lnTo>
                <a:lnTo>
                  <a:pt x="122949" y="2917"/>
                </a:lnTo>
                <a:lnTo>
                  <a:pt x="128639" y="1944"/>
                </a:lnTo>
                <a:lnTo>
                  <a:pt x="134337" y="1297"/>
                </a:lnTo>
                <a:lnTo>
                  <a:pt x="140040" y="865"/>
                </a:lnTo>
                <a:lnTo>
                  <a:pt x="145748" y="576"/>
                </a:lnTo>
                <a:lnTo>
                  <a:pt x="160342" y="17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2"/>
          <p:cNvSpPr/>
          <p:nvPr/>
        </p:nvSpPr>
        <p:spPr>
          <a:xfrm>
            <a:off x="2163127" y="4423419"/>
            <a:ext cx="240031" cy="171441"/>
          </a:xfrm>
          <a:custGeom>
            <a:avLst/>
            <a:gdLst/>
            <a:ahLst/>
            <a:cxnLst/>
            <a:rect l="0" t="0" r="0" b="0"/>
            <a:pathLst>
              <a:path w="240031" h="171441">
                <a:moveTo>
                  <a:pt x="0" y="25708"/>
                </a:moveTo>
                <a:lnTo>
                  <a:pt x="4551" y="25708"/>
                </a:lnTo>
                <a:lnTo>
                  <a:pt x="5891" y="24756"/>
                </a:lnTo>
                <a:lnTo>
                  <a:pt x="6785" y="23168"/>
                </a:lnTo>
                <a:lnTo>
                  <a:pt x="7381" y="21158"/>
                </a:lnTo>
                <a:lnTo>
                  <a:pt x="10583" y="16383"/>
                </a:lnTo>
                <a:lnTo>
                  <a:pt x="12770" y="13776"/>
                </a:lnTo>
                <a:lnTo>
                  <a:pt x="15181" y="12039"/>
                </a:lnTo>
                <a:lnTo>
                  <a:pt x="20400" y="10108"/>
                </a:lnTo>
                <a:lnTo>
                  <a:pt x="24077" y="9593"/>
                </a:lnTo>
                <a:lnTo>
                  <a:pt x="28434" y="9249"/>
                </a:lnTo>
                <a:lnTo>
                  <a:pt x="33243" y="9021"/>
                </a:lnTo>
                <a:lnTo>
                  <a:pt x="37402" y="7916"/>
                </a:lnTo>
                <a:lnTo>
                  <a:pt x="44563" y="4148"/>
                </a:lnTo>
                <a:lnTo>
                  <a:pt x="48759" y="2762"/>
                </a:lnTo>
                <a:lnTo>
                  <a:pt x="53461" y="1838"/>
                </a:lnTo>
                <a:lnTo>
                  <a:pt x="58500" y="1222"/>
                </a:lnTo>
                <a:lnTo>
                  <a:pt x="63765" y="812"/>
                </a:lnTo>
                <a:lnTo>
                  <a:pt x="69180" y="538"/>
                </a:lnTo>
                <a:lnTo>
                  <a:pt x="80277" y="234"/>
                </a:lnTo>
                <a:lnTo>
                  <a:pt x="121190" y="0"/>
                </a:lnTo>
                <a:lnTo>
                  <a:pt x="124608" y="950"/>
                </a:lnTo>
                <a:lnTo>
                  <a:pt x="130946" y="4544"/>
                </a:lnTo>
                <a:lnTo>
                  <a:pt x="136938" y="9317"/>
                </a:lnTo>
                <a:lnTo>
                  <a:pt x="142777" y="14613"/>
                </a:lnTo>
                <a:lnTo>
                  <a:pt x="148546" y="20142"/>
                </a:lnTo>
                <a:lnTo>
                  <a:pt x="150466" y="22950"/>
                </a:lnTo>
                <a:lnTo>
                  <a:pt x="151746" y="25774"/>
                </a:lnTo>
                <a:lnTo>
                  <a:pt x="152599" y="28610"/>
                </a:lnTo>
                <a:lnTo>
                  <a:pt x="153167" y="32405"/>
                </a:lnTo>
                <a:lnTo>
                  <a:pt x="153547" y="36840"/>
                </a:lnTo>
                <a:lnTo>
                  <a:pt x="153799" y="41702"/>
                </a:lnTo>
                <a:lnTo>
                  <a:pt x="153015" y="46848"/>
                </a:lnTo>
                <a:lnTo>
                  <a:pt x="151540" y="52184"/>
                </a:lnTo>
                <a:lnTo>
                  <a:pt x="149604" y="57646"/>
                </a:lnTo>
                <a:lnTo>
                  <a:pt x="147361" y="63193"/>
                </a:lnTo>
                <a:lnTo>
                  <a:pt x="144913" y="68795"/>
                </a:lnTo>
                <a:lnTo>
                  <a:pt x="139653" y="80100"/>
                </a:lnTo>
                <a:lnTo>
                  <a:pt x="134141" y="91475"/>
                </a:lnTo>
                <a:lnTo>
                  <a:pt x="130384" y="97175"/>
                </a:lnTo>
                <a:lnTo>
                  <a:pt x="125975" y="102881"/>
                </a:lnTo>
                <a:lnTo>
                  <a:pt x="121131" y="108589"/>
                </a:lnTo>
                <a:lnTo>
                  <a:pt x="115997" y="113347"/>
                </a:lnTo>
                <a:lnTo>
                  <a:pt x="110669" y="117472"/>
                </a:lnTo>
                <a:lnTo>
                  <a:pt x="105212" y="121173"/>
                </a:lnTo>
                <a:lnTo>
                  <a:pt x="100621" y="125547"/>
                </a:lnTo>
                <a:lnTo>
                  <a:pt x="96608" y="130368"/>
                </a:lnTo>
                <a:lnTo>
                  <a:pt x="92981" y="135486"/>
                </a:lnTo>
                <a:lnTo>
                  <a:pt x="88657" y="139851"/>
                </a:lnTo>
                <a:lnTo>
                  <a:pt x="83870" y="143713"/>
                </a:lnTo>
                <a:lnTo>
                  <a:pt x="78773" y="147241"/>
                </a:lnTo>
                <a:lnTo>
                  <a:pt x="74423" y="150545"/>
                </a:lnTo>
                <a:lnTo>
                  <a:pt x="70570" y="153700"/>
                </a:lnTo>
                <a:lnTo>
                  <a:pt x="67049" y="156756"/>
                </a:lnTo>
                <a:lnTo>
                  <a:pt x="60597" y="160151"/>
                </a:lnTo>
                <a:lnTo>
                  <a:pt x="57543" y="161057"/>
                </a:lnTo>
                <a:lnTo>
                  <a:pt x="55507" y="162613"/>
                </a:lnTo>
                <a:lnTo>
                  <a:pt x="54150" y="164603"/>
                </a:lnTo>
                <a:lnTo>
                  <a:pt x="53245" y="166882"/>
                </a:lnTo>
                <a:lnTo>
                  <a:pt x="51689" y="168402"/>
                </a:lnTo>
                <a:lnTo>
                  <a:pt x="49699" y="169414"/>
                </a:lnTo>
                <a:lnTo>
                  <a:pt x="44213" y="171040"/>
                </a:lnTo>
                <a:lnTo>
                  <a:pt x="44715" y="171174"/>
                </a:lnTo>
                <a:lnTo>
                  <a:pt x="52175" y="171434"/>
                </a:lnTo>
                <a:lnTo>
                  <a:pt x="67890" y="171440"/>
                </a:lnTo>
                <a:lnTo>
                  <a:pt x="71930" y="170487"/>
                </a:lnTo>
                <a:lnTo>
                  <a:pt x="78959" y="166889"/>
                </a:lnTo>
                <a:lnTo>
                  <a:pt x="83119" y="165549"/>
                </a:lnTo>
                <a:lnTo>
                  <a:pt x="87798" y="164655"/>
                </a:lnTo>
                <a:lnTo>
                  <a:pt x="92822" y="164059"/>
                </a:lnTo>
                <a:lnTo>
                  <a:pt x="99029" y="163663"/>
                </a:lnTo>
                <a:lnTo>
                  <a:pt x="106024" y="163397"/>
                </a:lnTo>
                <a:lnTo>
                  <a:pt x="113545" y="163221"/>
                </a:lnTo>
                <a:lnTo>
                  <a:pt x="120464" y="162151"/>
                </a:lnTo>
                <a:lnTo>
                  <a:pt x="126982" y="160485"/>
                </a:lnTo>
                <a:lnTo>
                  <a:pt x="133232" y="158422"/>
                </a:lnTo>
                <a:lnTo>
                  <a:pt x="140256" y="157047"/>
                </a:lnTo>
                <a:lnTo>
                  <a:pt x="147797" y="156130"/>
                </a:lnTo>
                <a:lnTo>
                  <a:pt x="155681" y="155518"/>
                </a:lnTo>
                <a:lnTo>
                  <a:pt x="162842" y="155111"/>
                </a:lnTo>
                <a:lnTo>
                  <a:pt x="175880" y="154658"/>
                </a:lnTo>
                <a:lnTo>
                  <a:pt x="214896" y="154343"/>
                </a:lnTo>
                <a:lnTo>
                  <a:pt x="240030" y="1542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3"/>
          <p:cNvSpPr/>
          <p:nvPr/>
        </p:nvSpPr>
        <p:spPr>
          <a:xfrm>
            <a:off x="1974532" y="4946332"/>
            <a:ext cx="282894" cy="17146"/>
          </a:xfrm>
          <a:custGeom>
            <a:avLst/>
            <a:gdLst/>
            <a:ahLst/>
            <a:cxnLst/>
            <a:rect l="0" t="0" r="0" b="0"/>
            <a:pathLst>
              <a:path w="282894" h="17146">
                <a:moveTo>
                  <a:pt x="0" y="17145"/>
                </a:moveTo>
                <a:lnTo>
                  <a:pt x="57655" y="17145"/>
                </a:lnTo>
                <a:lnTo>
                  <a:pt x="63202" y="16193"/>
                </a:lnTo>
                <a:lnTo>
                  <a:pt x="68805" y="14605"/>
                </a:lnTo>
                <a:lnTo>
                  <a:pt x="74445" y="12595"/>
                </a:lnTo>
                <a:lnTo>
                  <a:pt x="80110" y="11254"/>
                </a:lnTo>
                <a:lnTo>
                  <a:pt x="85792" y="10360"/>
                </a:lnTo>
                <a:lnTo>
                  <a:pt x="91484" y="9764"/>
                </a:lnTo>
                <a:lnTo>
                  <a:pt x="97185" y="9367"/>
                </a:lnTo>
                <a:lnTo>
                  <a:pt x="102890" y="9102"/>
                </a:lnTo>
                <a:lnTo>
                  <a:pt x="114309" y="8808"/>
                </a:lnTo>
                <a:lnTo>
                  <a:pt x="125734" y="8677"/>
                </a:lnTo>
                <a:lnTo>
                  <a:pt x="131448" y="7690"/>
                </a:lnTo>
                <a:lnTo>
                  <a:pt x="137162" y="6080"/>
                </a:lnTo>
                <a:lnTo>
                  <a:pt x="142876" y="4053"/>
                </a:lnTo>
                <a:lnTo>
                  <a:pt x="149543" y="2702"/>
                </a:lnTo>
                <a:lnTo>
                  <a:pt x="156845" y="1802"/>
                </a:lnTo>
                <a:lnTo>
                  <a:pt x="164571" y="1201"/>
                </a:lnTo>
                <a:lnTo>
                  <a:pt x="171626" y="801"/>
                </a:lnTo>
                <a:lnTo>
                  <a:pt x="184546" y="356"/>
                </a:lnTo>
                <a:lnTo>
                  <a:pt x="220941" y="47"/>
                </a:lnTo>
                <a:lnTo>
                  <a:pt x="2828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4"/>
          <p:cNvSpPr/>
          <p:nvPr/>
        </p:nvSpPr>
        <p:spPr>
          <a:xfrm>
            <a:off x="2351722" y="4826317"/>
            <a:ext cx="68581" cy="274321"/>
          </a:xfrm>
          <a:custGeom>
            <a:avLst/>
            <a:gdLst/>
            <a:ahLst/>
            <a:cxnLst/>
            <a:rect l="0" t="0" r="0" b="0"/>
            <a:pathLst>
              <a:path w="68581" h="274321">
                <a:moveTo>
                  <a:pt x="0" y="0"/>
                </a:moveTo>
                <a:lnTo>
                  <a:pt x="20151" y="20151"/>
                </a:lnTo>
                <a:lnTo>
                  <a:pt x="22006" y="23911"/>
                </a:lnTo>
                <a:lnTo>
                  <a:pt x="23244" y="28324"/>
                </a:lnTo>
                <a:lnTo>
                  <a:pt x="24068" y="33170"/>
                </a:lnTo>
                <a:lnTo>
                  <a:pt x="25570" y="38306"/>
                </a:lnTo>
                <a:lnTo>
                  <a:pt x="27524" y="43635"/>
                </a:lnTo>
                <a:lnTo>
                  <a:pt x="29780" y="49092"/>
                </a:lnTo>
                <a:lnTo>
                  <a:pt x="31283" y="54636"/>
                </a:lnTo>
                <a:lnTo>
                  <a:pt x="32285" y="60236"/>
                </a:lnTo>
                <a:lnTo>
                  <a:pt x="32954" y="65875"/>
                </a:lnTo>
                <a:lnTo>
                  <a:pt x="35304" y="72492"/>
                </a:lnTo>
                <a:lnTo>
                  <a:pt x="38776" y="79760"/>
                </a:lnTo>
                <a:lnTo>
                  <a:pt x="42996" y="87464"/>
                </a:lnTo>
                <a:lnTo>
                  <a:pt x="45809" y="94504"/>
                </a:lnTo>
                <a:lnTo>
                  <a:pt x="47684" y="101103"/>
                </a:lnTo>
                <a:lnTo>
                  <a:pt x="48934" y="107407"/>
                </a:lnTo>
                <a:lnTo>
                  <a:pt x="50720" y="114467"/>
                </a:lnTo>
                <a:lnTo>
                  <a:pt x="52864" y="122032"/>
                </a:lnTo>
                <a:lnTo>
                  <a:pt x="55245" y="129932"/>
                </a:lnTo>
                <a:lnTo>
                  <a:pt x="56832" y="138056"/>
                </a:lnTo>
                <a:lnTo>
                  <a:pt x="57891" y="146330"/>
                </a:lnTo>
                <a:lnTo>
                  <a:pt x="58596" y="154704"/>
                </a:lnTo>
                <a:lnTo>
                  <a:pt x="59067" y="163143"/>
                </a:lnTo>
                <a:lnTo>
                  <a:pt x="59589" y="180141"/>
                </a:lnTo>
                <a:lnTo>
                  <a:pt x="60681" y="187721"/>
                </a:lnTo>
                <a:lnTo>
                  <a:pt x="62362" y="194680"/>
                </a:lnTo>
                <a:lnTo>
                  <a:pt x="64434" y="201225"/>
                </a:lnTo>
                <a:lnTo>
                  <a:pt x="65816" y="207492"/>
                </a:lnTo>
                <a:lnTo>
                  <a:pt x="66738" y="213576"/>
                </a:lnTo>
                <a:lnTo>
                  <a:pt x="67352" y="219536"/>
                </a:lnTo>
                <a:lnTo>
                  <a:pt x="67761" y="225415"/>
                </a:lnTo>
                <a:lnTo>
                  <a:pt x="68034" y="231239"/>
                </a:lnTo>
                <a:lnTo>
                  <a:pt x="68418" y="245998"/>
                </a:lnTo>
                <a:lnTo>
                  <a:pt x="68580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5"/>
          <p:cNvSpPr/>
          <p:nvPr/>
        </p:nvSpPr>
        <p:spPr>
          <a:xfrm>
            <a:off x="1726034" y="3651885"/>
            <a:ext cx="239926" cy="17145"/>
          </a:xfrm>
          <a:custGeom>
            <a:avLst/>
            <a:gdLst/>
            <a:ahLst/>
            <a:cxnLst/>
            <a:rect l="0" t="0" r="0" b="0"/>
            <a:pathLst>
              <a:path w="239926" h="17145">
                <a:moveTo>
                  <a:pt x="8468" y="17144"/>
                </a:moveTo>
                <a:lnTo>
                  <a:pt x="0" y="8677"/>
                </a:lnTo>
                <a:lnTo>
                  <a:pt x="4477" y="8603"/>
                </a:lnTo>
                <a:lnTo>
                  <a:pt x="5808" y="9545"/>
                </a:lnTo>
                <a:lnTo>
                  <a:pt x="6694" y="11126"/>
                </a:lnTo>
                <a:lnTo>
                  <a:pt x="7285" y="13132"/>
                </a:lnTo>
                <a:lnTo>
                  <a:pt x="8632" y="14469"/>
                </a:lnTo>
                <a:lnTo>
                  <a:pt x="10482" y="15362"/>
                </a:lnTo>
                <a:lnTo>
                  <a:pt x="12668" y="15956"/>
                </a:lnTo>
                <a:lnTo>
                  <a:pt x="15078" y="16352"/>
                </a:lnTo>
                <a:lnTo>
                  <a:pt x="20296" y="16793"/>
                </a:lnTo>
                <a:lnTo>
                  <a:pt x="25790" y="16988"/>
                </a:lnTo>
                <a:lnTo>
                  <a:pt x="37078" y="17114"/>
                </a:lnTo>
                <a:lnTo>
                  <a:pt x="78714" y="17144"/>
                </a:lnTo>
                <a:lnTo>
                  <a:pt x="82921" y="16192"/>
                </a:lnTo>
                <a:lnTo>
                  <a:pt x="87631" y="14605"/>
                </a:lnTo>
                <a:lnTo>
                  <a:pt x="92676" y="12594"/>
                </a:lnTo>
                <a:lnTo>
                  <a:pt x="97944" y="11253"/>
                </a:lnTo>
                <a:lnTo>
                  <a:pt x="103361" y="10360"/>
                </a:lnTo>
                <a:lnTo>
                  <a:pt x="108878" y="9764"/>
                </a:lnTo>
                <a:lnTo>
                  <a:pt x="114460" y="9367"/>
                </a:lnTo>
                <a:lnTo>
                  <a:pt x="120087" y="9102"/>
                </a:lnTo>
                <a:lnTo>
                  <a:pt x="125743" y="8925"/>
                </a:lnTo>
                <a:lnTo>
                  <a:pt x="130467" y="7855"/>
                </a:lnTo>
                <a:lnTo>
                  <a:pt x="134568" y="6189"/>
                </a:lnTo>
                <a:lnTo>
                  <a:pt x="138254" y="4126"/>
                </a:lnTo>
                <a:lnTo>
                  <a:pt x="142617" y="2750"/>
                </a:lnTo>
                <a:lnTo>
                  <a:pt x="147431" y="1833"/>
                </a:lnTo>
                <a:lnTo>
                  <a:pt x="152545" y="1222"/>
                </a:lnTo>
                <a:lnTo>
                  <a:pt x="157859" y="815"/>
                </a:lnTo>
                <a:lnTo>
                  <a:pt x="163307" y="543"/>
                </a:lnTo>
                <a:lnTo>
                  <a:pt x="177536" y="161"/>
                </a:lnTo>
                <a:lnTo>
                  <a:pt x="203637" y="6"/>
                </a:lnTo>
                <a:lnTo>
                  <a:pt x="2399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6"/>
          <p:cNvSpPr/>
          <p:nvPr/>
        </p:nvSpPr>
        <p:spPr>
          <a:xfrm>
            <a:off x="2086929" y="3429000"/>
            <a:ext cx="247649" cy="94298"/>
          </a:xfrm>
          <a:custGeom>
            <a:avLst/>
            <a:gdLst/>
            <a:ahLst/>
            <a:cxnLst/>
            <a:rect l="0" t="0" r="0" b="0"/>
            <a:pathLst>
              <a:path w="247649" h="94298">
                <a:moveTo>
                  <a:pt x="7618" y="0"/>
                </a:moveTo>
                <a:lnTo>
                  <a:pt x="7618" y="4550"/>
                </a:lnTo>
                <a:lnTo>
                  <a:pt x="8571" y="5891"/>
                </a:lnTo>
                <a:lnTo>
                  <a:pt x="10158" y="6785"/>
                </a:lnTo>
                <a:lnTo>
                  <a:pt x="12169" y="7380"/>
                </a:lnTo>
                <a:lnTo>
                  <a:pt x="14462" y="8730"/>
                </a:lnTo>
                <a:lnTo>
                  <a:pt x="16943" y="10583"/>
                </a:lnTo>
                <a:lnTo>
                  <a:pt x="23218" y="15848"/>
                </a:lnTo>
                <a:lnTo>
                  <a:pt x="23733" y="17233"/>
                </a:lnTo>
                <a:lnTo>
                  <a:pt x="24077" y="19108"/>
                </a:lnTo>
                <a:lnTo>
                  <a:pt x="24627" y="24412"/>
                </a:lnTo>
                <a:lnTo>
                  <a:pt x="24672" y="25799"/>
                </a:lnTo>
                <a:lnTo>
                  <a:pt x="24751" y="37534"/>
                </a:lnTo>
                <a:lnTo>
                  <a:pt x="23803" y="40263"/>
                </a:lnTo>
                <a:lnTo>
                  <a:pt x="22218" y="43034"/>
                </a:lnTo>
                <a:lnTo>
                  <a:pt x="20209" y="45834"/>
                </a:lnTo>
                <a:lnTo>
                  <a:pt x="17917" y="48654"/>
                </a:lnTo>
                <a:lnTo>
                  <a:pt x="15437" y="51486"/>
                </a:lnTo>
                <a:lnTo>
                  <a:pt x="12830" y="54326"/>
                </a:lnTo>
                <a:lnTo>
                  <a:pt x="11093" y="57172"/>
                </a:lnTo>
                <a:lnTo>
                  <a:pt x="9935" y="60022"/>
                </a:lnTo>
                <a:lnTo>
                  <a:pt x="9162" y="62875"/>
                </a:lnTo>
                <a:lnTo>
                  <a:pt x="7695" y="65729"/>
                </a:lnTo>
                <a:lnTo>
                  <a:pt x="5764" y="68584"/>
                </a:lnTo>
                <a:lnTo>
                  <a:pt x="3525" y="71440"/>
                </a:lnTo>
                <a:lnTo>
                  <a:pt x="2984" y="74297"/>
                </a:lnTo>
                <a:lnTo>
                  <a:pt x="3576" y="77153"/>
                </a:lnTo>
                <a:lnTo>
                  <a:pt x="4924" y="80011"/>
                </a:lnTo>
                <a:lnTo>
                  <a:pt x="4869" y="81915"/>
                </a:lnTo>
                <a:lnTo>
                  <a:pt x="3880" y="83185"/>
                </a:lnTo>
                <a:lnTo>
                  <a:pt x="2269" y="84032"/>
                </a:lnTo>
                <a:lnTo>
                  <a:pt x="1194" y="85549"/>
                </a:lnTo>
                <a:lnTo>
                  <a:pt x="478" y="87512"/>
                </a:lnTo>
                <a:lnTo>
                  <a:pt x="0" y="89774"/>
                </a:lnTo>
                <a:lnTo>
                  <a:pt x="635" y="91282"/>
                </a:lnTo>
                <a:lnTo>
                  <a:pt x="2010" y="92287"/>
                </a:lnTo>
                <a:lnTo>
                  <a:pt x="7589" y="94287"/>
                </a:lnTo>
                <a:lnTo>
                  <a:pt x="32319" y="94297"/>
                </a:lnTo>
                <a:lnTo>
                  <a:pt x="37420" y="93344"/>
                </a:lnTo>
                <a:lnTo>
                  <a:pt x="42726" y="91757"/>
                </a:lnTo>
                <a:lnTo>
                  <a:pt x="48168" y="89746"/>
                </a:lnTo>
                <a:lnTo>
                  <a:pt x="53702" y="88406"/>
                </a:lnTo>
                <a:lnTo>
                  <a:pt x="59296" y="87512"/>
                </a:lnTo>
                <a:lnTo>
                  <a:pt x="64929" y="86916"/>
                </a:lnTo>
                <a:lnTo>
                  <a:pt x="69638" y="85566"/>
                </a:lnTo>
                <a:lnTo>
                  <a:pt x="73730" y="83714"/>
                </a:lnTo>
                <a:lnTo>
                  <a:pt x="77410" y="81527"/>
                </a:lnTo>
                <a:lnTo>
                  <a:pt x="82721" y="80069"/>
                </a:lnTo>
                <a:lnTo>
                  <a:pt x="89119" y="79096"/>
                </a:lnTo>
                <a:lnTo>
                  <a:pt x="96242" y="78448"/>
                </a:lnTo>
                <a:lnTo>
                  <a:pt x="102896" y="78016"/>
                </a:lnTo>
                <a:lnTo>
                  <a:pt x="115369" y="77536"/>
                </a:lnTo>
                <a:lnTo>
                  <a:pt x="121362" y="76456"/>
                </a:lnTo>
                <a:lnTo>
                  <a:pt x="127262" y="74783"/>
                </a:lnTo>
                <a:lnTo>
                  <a:pt x="133101" y="72715"/>
                </a:lnTo>
                <a:lnTo>
                  <a:pt x="139851" y="71337"/>
                </a:lnTo>
                <a:lnTo>
                  <a:pt x="147208" y="70418"/>
                </a:lnTo>
                <a:lnTo>
                  <a:pt x="161098" y="69396"/>
                </a:lnTo>
                <a:lnTo>
                  <a:pt x="170446" y="68943"/>
                </a:lnTo>
                <a:lnTo>
                  <a:pt x="180316" y="68741"/>
                </a:lnTo>
                <a:lnTo>
                  <a:pt x="185615" y="68687"/>
                </a:lnTo>
                <a:lnTo>
                  <a:pt x="190100" y="69604"/>
                </a:lnTo>
                <a:lnTo>
                  <a:pt x="194043" y="71167"/>
                </a:lnTo>
                <a:lnTo>
                  <a:pt x="197624" y="73162"/>
                </a:lnTo>
                <a:lnTo>
                  <a:pt x="204142" y="75379"/>
                </a:lnTo>
                <a:lnTo>
                  <a:pt x="211167" y="76364"/>
                </a:lnTo>
                <a:lnTo>
                  <a:pt x="215707" y="76627"/>
                </a:lnTo>
                <a:lnTo>
                  <a:pt x="224880" y="76919"/>
                </a:lnTo>
                <a:lnTo>
                  <a:pt x="238529" y="77106"/>
                </a:lnTo>
                <a:lnTo>
                  <a:pt x="247648" y="771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7"/>
          <p:cNvSpPr/>
          <p:nvPr/>
        </p:nvSpPr>
        <p:spPr>
          <a:xfrm>
            <a:off x="2223134" y="3386137"/>
            <a:ext cx="85726" cy="334329"/>
          </a:xfrm>
          <a:custGeom>
            <a:avLst/>
            <a:gdLst/>
            <a:ahLst/>
            <a:cxnLst/>
            <a:rect l="0" t="0" r="0" b="0"/>
            <a:pathLst>
              <a:path w="85726" h="334329">
                <a:moveTo>
                  <a:pt x="0" y="0"/>
                </a:moveTo>
                <a:lnTo>
                  <a:pt x="0" y="28619"/>
                </a:lnTo>
                <a:lnTo>
                  <a:pt x="3811" y="32415"/>
                </a:lnTo>
                <a:lnTo>
                  <a:pt x="10160" y="36850"/>
                </a:lnTo>
                <a:lnTo>
                  <a:pt x="18204" y="41711"/>
                </a:lnTo>
                <a:lnTo>
                  <a:pt x="24518" y="45905"/>
                </a:lnTo>
                <a:lnTo>
                  <a:pt x="29681" y="49654"/>
                </a:lnTo>
                <a:lnTo>
                  <a:pt x="34075" y="53105"/>
                </a:lnTo>
                <a:lnTo>
                  <a:pt x="37004" y="58263"/>
                </a:lnTo>
                <a:lnTo>
                  <a:pt x="38957" y="64560"/>
                </a:lnTo>
                <a:lnTo>
                  <a:pt x="40259" y="71615"/>
                </a:lnTo>
                <a:lnTo>
                  <a:pt x="41127" y="78224"/>
                </a:lnTo>
                <a:lnTo>
                  <a:pt x="41706" y="84534"/>
                </a:lnTo>
                <a:lnTo>
                  <a:pt x="42091" y="90646"/>
                </a:lnTo>
                <a:lnTo>
                  <a:pt x="43301" y="96625"/>
                </a:lnTo>
                <a:lnTo>
                  <a:pt x="45060" y="102517"/>
                </a:lnTo>
                <a:lnTo>
                  <a:pt x="49554" y="115096"/>
                </a:lnTo>
                <a:lnTo>
                  <a:pt x="54727" y="130211"/>
                </a:lnTo>
                <a:lnTo>
                  <a:pt x="56487" y="137290"/>
                </a:lnTo>
                <a:lnTo>
                  <a:pt x="57661" y="143914"/>
                </a:lnTo>
                <a:lnTo>
                  <a:pt x="58443" y="150235"/>
                </a:lnTo>
                <a:lnTo>
                  <a:pt x="59917" y="157307"/>
                </a:lnTo>
                <a:lnTo>
                  <a:pt x="61853" y="164879"/>
                </a:lnTo>
                <a:lnTo>
                  <a:pt x="64095" y="172784"/>
                </a:lnTo>
                <a:lnTo>
                  <a:pt x="66543" y="179960"/>
                </a:lnTo>
                <a:lnTo>
                  <a:pt x="69127" y="186648"/>
                </a:lnTo>
                <a:lnTo>
                  <a:pt x="71802" y="193012"/>
                </a:lnTo>
                <a:lnTo>
                  <a:pt x="73586" y="199160"/>
                </a:lnTo>
                <a:lnTo>
                  <a:pt x="74775" y="205163"/>
                </a:lnTo>
                <a:lnTo>
                  <a:pt x="75568" y="211070"/>
                </a:lnTo>
                <a:lnTo>
                  <a:pt x="76096" y="217866"/>
                </a:lnTo>
                <a:lnTo>
                  <a:pt x="76448" y="225254"/>
                </a:lnTo>
                <a:lnTo>
                  <a:pt x="76840" y="240131"/>
                </a:lnTo>
                <a:lnTo>
                  <a:pt x="77112" y="271100"/>
                </a:lnTo>
                <a:lnTo>
                  <a:pt x="78078" y="275983"/>
                </a:lnTo>
                <a:lnTo>
                  <a:pt x="79675" y="280191"/>
                </a:lnTo>
                <a:lnTo>
                  <a:pt x="81692" y="283949"/>
                </a:lnTo>
                <a:lnTo>
                  <a:pt x="82084" y="288360"/>
                </a:lnTo>
                <a:lnTo>
                  <a:pt x="79979" y="298340"/>
                </a:lnTo>
                <a:lnTo>
                  <a:pt x="79990" y="302716"/>
                </a:lnTo>
                <a:lnTo>
                  <a:pt x="80949" y="306586"/>
                </a:lnTo>
                <a:lnTo>
                  <a:pt x="83603" y="313425"/>
                </a:lnTo>
                <a:lnTo>
                  <a:pt x="85306" y="323037"/>
                </a:lnTo>
                <a:lnTo>
                  <a:pt x="85689" y="328056"/>
                </a:lnTo>
                <a:lnTo>
                  <a:pt x="85725" y="3343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8"/>
          <p:cNvSpPr/>
          <p:nvPr/>
        </p:nvSpPr>
        <p:spPr>
          <a:xfrm>
            <a:off x="1700212" y="3163252"/>
            <a:ext cx="282893" cy="42863"/>
          </a:xfrm>
          <a:custGeom>
            <a:avLst/>
            <a:gdLst/>
            <a:ahLst/>
            <a:cxnLst/>
            <a:rect l="0" t="0" r="0" b="0"/>
            <a:pathLst>
              <a:path w="282893" h="42863">
                <a:moveTo>
                  <a:pt x="0" y="42862"/>
                </a:moveTo>
                <a:lnTo>
                  <a:pt x="0" y="34321"/>
                </a:lnTo>
                <a:lnTo>
                  <a:pt x="70674" y="34290"/>
                </a:lnTo>
                <a:lnTo>
                  <a:pt x="77596" y="33337"/>
                </a:lnTo>
                <a:lnTo>
                  <a:pt x="84116" y="31750"/>
                </a:lnTo>
                <a:lnTo>
                  <a:pt x="90367" y="29739"/>
                </a:lnTo>
                <a:lnTo>
                  <a:pt x="97392" y="28399"/>
                </a:lnTo>
                <a:lnTo>
                  <a:pt x="104933" y="27505"/>
                </a:lnTo>
                <a:lnTo>
                  <a:pt x="112818" y="26909"/>
                </a:lnTo>
                <a:lnTo>
                  <a:pt x="119979" y="25559"/>
                </a:lnTo>
                <a:lnTo>
                  <a:pt x="126659" y="23707"/>
                </a:lnTo>
                <a:lnTo>
                  <a:pt x="133016" y="21520"/>
                </a:lnTo>
                <a:lnTo>
                  <a:pt x="139160" y="20062"/>
                </a:lnTo>
                <a:lnTo>
                  <a:pt x="145161" y="19089"/>
                </a:lnTo>
                <a:lnTo>
                  <a:pt x="151066" y="18441"/>
                </a:lnTo>
                <a:lnTo>
                  <a:pt x="156908" y="17057"/>
                </a:lnTo>
                <a:lnTo>
                  <a:pt x="162708" y="15181"/>
                </a:lnTo>
                <a:lnTo>
                  <a:pt x="168480" y="12978"/>
                </a:lnTo>
                <a:lnTo>
                  <a:pt x="175185" y="11510"/>
                </a:lnTo>
                <a:lnTo>
                  <a:pt x="182512" y="10531"/>
                </a:lnTo>
                <a:lnTo>
                  <a:pt x="190255" y="9878"/>
                </a:lnTo>
                <a:lnTo>
                  <a:pt x="197321" y="8490"/>
                </a:lnTo>
                <a:lnTo>
                  <a:pt x="203938" y="6613"/>
                </a:lnTo>
                <a:lnTo>
                  <a:pt x="210253" y="4409"/>
                </a:lnTo>
                <a:lnTo>
                  <a:pt x="216369" y="2939"/>
                </a:lnTo>
                <a:lnTo>
                  <a:pt x="222351" y="1960"/>
                </a:lnTo>
                <a:lnTo>
                  <a:pt x="228244" y="1306"/>
                </a:lnTo>
                <a:lnTo>
                  <a:pt x="234078" y="871"/>
                </a:lnTo>
                <a:lnTo>
                  <a:pt x="239872" y="581"/>
                </a:lnTo>
                <a:lnTo>
                  <a:pt x="251390" y="258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9"/>
          <p:cNvSpPr/>
          <p:nvPr/>
        </p:nvSpPr>
        <p:spPr>
          <a:xfrm>
            <a:off x="2068833" y="2888935"/>
            <a:ext cx="274304" cy="299639"/>
          </a:xfrm>
          <a:custGeom>
            <a:avLst/>
            <a:gdLst/>
            <a:ahLst/>
            <a:cxnLst/>
            <a:rect l="0" t="0" r="0" b="0"/>
            <a:pathLst>
              <a:path w="274304" h="299639">
                <a:moveTo>
                  <a:pt x="231454" y="8570"/>
                </a:moveTo>
                <a:lnTo>
                  <a:pt x="210142" y="8570"/>
                </a:lnTo>
                <a:lnTo>
                  <a:pt x="202615" y="11110"/>
                </a:lnTo>
                <a:lnTo>
                  <a:pt x="197940" y="13121"/>
                </a:lnTo>
                <a:lnTo>
                  <a:pt x="190206" y="15355"/>
                </a:lnTo>
                <a:lnTo>
                  <a:pt x="183594" y="16348"/>
                </a:lnTo>
                <a:lnTo>
                  <a:pt x="177481" y="16789"/>
                </a:lnTo>
                <a:lnTo>
                  <a:pt x="171588" y="16985"/>
                </a:lnTo>
                <a:lnTo>
                  <a:pt x="160376" y="17095"/>
                </a:lnTo>
                <a:lnTo>
                  <a:pt x="130104" y="17139"/>
                </a:lnTo>
                <a:lnTo>
                  <a:pt x="124835" y="18093"/>
                </a:lnTo>
                <a:lnTo>
                  <a:pt x="119417" y="19681"/>
                </a:lnTo>
                <a:lnTo>
                  <a:pt x="113900" y="21692"/>
                </a:lnTo>
                <a:lnTo>
                  <a:pt x="108317" y="23033"/>
                </a:lnTo>
                <a:lnTo>
                  <a:pt x="102690" y="23927"/>
                </a:lnTo>
                <a:lnTo>
                  <a:pt x="97034" y="24523"/>
                </a:lnTo>
                <a:lnTo>
                  <a:pt x="92311" y="23968"/>
                </a:lnTo>
                <a:lnTo>
                  <a:pt x="88209" y="22645"/>
                </a:lnTo>
                <a:lnTo>
                  <a:pt x="84522" y="20811"/>
                </a:lnTo>
                <a:lnTo>
                  <a:pt x="80160" y="19588"/>
                </a:lnTo>
                <a:lnTo>
                  <a:pt x="75346" y="18773"/>
                </a:lnTo>
                <a:lnTo>
                  <a:pt x="70232" y="18229"/>
                </a:lnTo>
                <a:lnTo>
                  <a:pt x="64918" y="17867"/>
                </a:lnTo>
                <a:lnTo>
                  <a:pt x="59470" y="17625"/>
                </a:lnTo>
                <a:lnTo>
                  <a:pt x="48336" y="17357"/>
                </a:lnTo>
                <a:lnTo>
                  <a:pt x="37039" y="17237"/>
                </a:lnTo>
                <a:lnTo>
                  <a:pt x="32311" y="16253"/>
                </a:lnTo>
                <a:lnTo>
                  <a:pt x="24519" y="12620"/>
                </a:lnTo>
                <a:lnTo>
                  <a:pt x="19327" y="9770"/>
                </a:lnTo>
                <a:lnTo>
                  <a:pt x="11682" y="2915"/>
                </a:lnTo>
                <a:lnTo>
                  <a:pt x="9952" y="1294"/>
                </a:lnTo>
                <a:lnTo>
                  <a:pt x="6644" y="574"/>
                </a:lnTo>
                <a:lnTo>
                  <a:pt x="31" y="0"/>
                </a:lnTo>
                <a:lnTo>
                  <a:pt x="0" y="11929"/>
                </a:lnTo>
                <a:lnTo>
                  <a:pt x="951" y="14619"/>
                </a:lnTo>
                <a:lnTo>
                  <a:pt x="4548" y="20149"/>
                </a:lnTo>
                <a:lnTo>
                  <a:pt x="11929" y="28616"/>
                </a:lnTo>
                <a:lnTo>
                  <a:pt x="13666" y="31459"/>
                </a:lnTo>
                <a:lnTo>
                  <a:pt x="15597" y="37158"/>
                </a:lnTo>
                <a:lnTo>
                  <a:pt x="16684" y="45721"/>
                </a:lnTo>
                <a:lnTo>
                  <a:pt x="17006" y="54291"/>
                </a:lnTo>
                <a:lnTo>
                  <a:pt x="17124" y="71117"/>
                </a:lnTo>
                <a:lnTo>
                  <a:pt x="17142" y="124058"/>
                </a:lnTo>
                <a:lnTo>
                  <a:pt x="18094" y="126520"/>
                </a:lnTo>
                <a:lnTo>
                  <a:pt x="24522" y="135568"/>
                </a:lnTo>
                <a:lnTo>
                  <a:pt x="33064" y="144497"/>
                </a:lnTo>
                <a:lnTo>
                  <a:pt x="34179" y="145621"/>
                </a:lnTo>
                <a:lnTo>
                  <a:pt x="38805" y="145697"/>
                </a:lnTo>
                <a:lnTo>
                  <a:pt x="41109" y="144755"/>
                </a:lnTo>
                <a:lnTo>
                  <a:pt x="48902" y="139832"/>
                </a:lnTo>
                <a:lnTo>
                  <a:pt x="54435" y="138346"/>
                </a:lnTo>
                <a:lnTo>
                  <a:pt x="59149" y="137950"/>
                </a:lnTo>
                <a:lnTo>
                  <a:pt x="65149" y="137686"/>
                </a:lnTo>
                <a:lnTo>
                  <a:pt x="86209" y="137261"/>
                </a:lnTo>
                <a:lnTo>
                  <a:pt x="137216" y="137160"/>
                </a:lnTo>
                <a:lnTo>
                  <a:pt x="142911" y="138111"/>
                </a:lnTo>
                <a:lnTo>
                  <a:pt x="149565" y="139698"/>
                </a:lnTo>
                <a:lnTo>
                  <a:pt x="156859" y="141709"/>
                </a:lnTo>
                <a:lnTo>
                  <a:pt x="163627" y="143049"/>
                </a:lnTo>
                <a:lnTo>
                  <a:pt x="170043" y="143943"/>
                </a:lnTo>
                <a:lnTo>
                  <a:pt x="176226" y="144538"/>
                </a:lnTo>
                <a:lnTo>
                  <a:pt x="181300" y="145888"/>
                </a:lnTo>
                <a:lnTo>
                  <a:pt x="189478" y="149927"/>
                </a:lnTo>
                <a:lnTo>
                  <a:pt x="193945" y="151386"/>
                </a:lnTo>
                <a:lnTo>
                  <a:pt x="198828" y="152358"/>
                </a:lnTo>
                <a:lnTo>
                  <a:pt x="203989" y="153006"/>
                </a:lnTo>
                <a:lnTo>
                  <a:pt x="209334" y="154391"/>
                </a:lnTo>
                <a:lnTo>
                  <a:pt x="214802" y="156266"/>
                </a:lnTo>
                <a:lnTo>
                  <a:pt x="220353" y="158469"/>
                </a:lnTo>
                <a:lnTo>
                  <a:pt x="225006" y="160890"/>
                </a:lnTo>
                <a:lnTo>
                  <a:pt x="237058" y="168848"/>
                </a:lnTo>
                <a:lnTo>
                  <a:pt x="241857" y="171620"/>
                </a:lnTo>
                <a:lnTo>
                  <a:pt x="246962" y="174420"/>
                </a:lnTo>
                <a:lnTo>
                  <a:pt x="255174" y="180071"/>
                </a:lnTo>
                <a:lnTo>
                  <a:pt x="261999" y="185757"/>
                </a:lnTo>
                <a:lnTo>
                  <a:pt x="268207" y="191460"/>
                </a:lnTo>
                <a:lnTo>
                  <a:pt x="270243" y="194314"/>
                </a:lnTo>
                <a:lnTo>
                  <a:pt x="272506" y="200025"/>
                </a:lnTo>
                <a:lnTo>
                  <a:pt x="273780" y="208595"/>
                </a:lnTo>
                <a:lnTo>
                  <a:pt x="274158" y="217167"/>
                </a:lnTo>
                <a:lnTo>
                  <a:pt x="274285" y="228597"/>
                </a:lnTo>
                <a:lnTo>
                  <a:pt x="274303" y="234312"/>
                </a:lnTo>
                <a:lnTo>
                  <a:pt x="273355" y="237169"/>
                </a:lnTo>
                <a:lnTo>
                  <a:pt x="269762" y="242885"/>
                </a:lnTo>
                <a:lnTo>
                  <a:pt x="262449" y="248600"/>
                </a:lnTo>
                <a:lnTo>
                  <a:pt x="257832" y="251457"/>
                </a:lnTo>
                <a:lnTo>
                  <a:pt x="252850" y="254315"/>
                </a:lnTo>
                <a:lnTo>
                  <a:pt x="242233" y="260030"/>
                </a:lnTo>
                <a:lnTo>
                  <a:pt x="208537" y="277175"/>
                </a:lnTo>
                <a:lnTo>
                  <a:pt x="201888" y="280032"/>
                </a:lnTo>
                <a:lnTo>
                  <a:pt x="194598" y="282890"/>
                </a:lnTo>
                <a:lnTo>
                  <a:pt x="186881" y="285747"/>
                </a:lnTo>
                <a:lnTo>
                  <a:pt x="178879" y="287652"/>
                </a:lnTo>
                <a:lnTo>
                  <a:pt x="170686" y="288922"/>
                </a:lnTo>
                <a:lnTo>
                  <a:pt x="162367" y="289769"/>
                </a:lnTo>
                <a:lnTo>
                  <a:pt x="154916" y="291286"/>
                </a:lnTo>
                <a:lnTo>
                  <a:pt x="148044" y="293249"/>
                </a:lnTo>
                <a:lnTo>
                  <a:pt x="141557" y="295511"/>
                </a:lnTo>
                <a:lnTo>
                  <a:pt x="134375" y="297019"/>
                </a:lnTo>
                <a:lnTo>
                  <a:pt x="126730" y="298024"/>
                </a:lnTo>
                <a:lnTo>
                  <a:pt x="118775" y="298694"/>
                </a:lnTo>
                <a:lnTo>
                  <a:pt x="111567" y="299141"/>
                </a:lnTo>
                <a:lnTo>
                  <a:pt x="98478" y="299638"/>
                </a:lnTo>
                <a:lnTo>
                  <a:pt x="92321" y="298817"/>
                </a:lnTo>
                <a:lnTo>
                  <a:pt x="86311" y="297318"/>
                </a:lnTo>
                <a:lnTo>
                  <a:pt x="80400" y="295366"/>
                </a:lnTo>
                <a:lnTo>
                  <a:pt x="74553" y="294065"/>
                </a:lnTo>
                <a:lnTo>
                  <a:pt x="68751" y="293197"/>
                </a:lnTo>
                <a:lnTo>
                  <a:pt x="62978" y="292619"/>
                </a:lnTo>
                <a:lnTo>
                  <a:pt x="57224" y="292233"/>
                </a:lnTo>
                <a:lnTo>
                  <a:pt x="51483" y="291976"/>
                </a:lnTo>
                <a:lnTo>
                  <a:pt x="45751" y="291805"/>
                </a:lnTo>
                <a:lnTo>
                  <a:pt x="40977" y="290738"/>
                </a:lnTo>
                <a:lnTo>
                  <a:pt x="33132" y="287013"/>
                </a:lnTo>
                <a:lnTo>
                  <a:pt x="26365" y="283252"/>
                </a:lnTo>
                <a:lnTo>
                  <a:pt x="26004" y="280510"/>
                </a:lnTo>
                <a:lnTo>
                  <a:pt x="25714" y="2743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0"/>
          <p:cNvSpPr/>
          <p:nvPr/>
        </p:nvSpPr>
        <p:spPr>
          <a:xfrm>
            <a:off x="2841577" y="2880404"/>
            <a:ext cx="315961" cy="317034"/>
          </a:xfrm>
          <a:custGeom>
            <a:avLst/>
            <a:gdLst/>
            <a:ahLst/>
            <a:cxnLst/>
            <a:rect l="0" t="0" r="0" b="0"/>
            <a:pathLst>
              <a:path w="315961" h="317034">
                <a:moveTo>
                  <a:pt x="15923" y="68535"/>
                </a:moveTo>
                <a:lnTo>
                  <a:pt x="8542" y="68535"/>
                </a:lnTo>
                <a:lnTo>
                  <a:pt x="8144" y="67583"/>
                </a:lnTo>
                <a:lnTo>
                  <a:pt x="7703" y="63985"/>
                </a:lnTo>
                <a:lnTo>
                  <a:pt x="6633" y="62644"/>
                </a:lnTo>
                <a:lnTo>
                  <a:pt x="4967" y="61750"/>
                </a:lnTo>
                <a:lnTo>
                  <a:pt x="0" y="60316"/>
                </a:lnTo>
                <a:lnTo>
                  <a:pt x="545" y="59246"/>
                </a:lnTo>
                <a:lnTo>
                  <a:pt x="9408" y="49394"/>
                </a:lnTo>
                <a:lnTo>
                  <a:pt x="20092" y="38652"/>
                </a:lnTo>
                <a:lnTo>
                  <a:pt x="27618" y="33664"/>
                </a:lnTo>
                <a:lnTo>
                  <a:pt x="37313" y="28272"/>
                </a:lnTo>
                <a:lnTo>
                  <a:pt x="47972" y="22701"/>
                </a:lnTo>
                <a:lnTo>
                  <a:pt x="56519" y="17049"/>
                </a:lnTo>
                <a:lnTo>
                  <a:pt x="64446" y="11363"/>
                </a:lnTo>
                <a:lnTo>
                  <a:pt x="74318" y="5661"/>
                </a:lnTo>
                <a:lnTo>
                  <a:pt x="79618" y="3759"/>
                </a:lnTo>
                <a:lnTo>
                  <a:pt x="85056" y="2491"/>
                </a:lnTo>
                <a:lnTo>
                  <a:pt x="90587" y="1646"/>
                </a:lnTo>
                <a:lnTo>
                  <a:pt x="99271" y="707"/>
                </a:lnTo>
                <a:lnTo>
                  <a:pt x="107259" y="290"/>
                </a:lnTo>
                <a:lnTo>
                  <a:pt x="121514" y="54"/>
                </a:lnTo>
                <a:lnTo>
                  <a:pt x="128892" y="0"/>
                </a:lnTo>
                <a:lnTo>
                  <a:pt x="132193" y="937"/>
                </a:lnTo>
                <a:lnTo>
                  <a:pt x="138401" y="4519"/>
                </a:lnTo>
                <a:lnTo>
                  <a:pt x="146875" y="6746"/>
                </a:lnTo>
                <a:lnTo>
                  <a:pt x="151802" y="7340"/>
                </a:lnTo>
                <a:lnTo>
                  <a:pt x="155086" y="8689"/>
                </a:lnTo>
                <a:lnTo>
                  <a:pt x="157276" y="10540"/>
                </a:lnTo>
                <a:lnTo>
                  <a:pt x="158735" y="12727"/>
                </a:lnTo>
                <a:lnTo>
                  <a:pt x="165437" y="17697"/>
                </a:lnTo>
                <a:lnTo>
                  <a:pt x="169892" y="20355"/>
                </a:lnTo>
                <a:lnTo>
                  <a:pt x="172861" y="23080"/>
                </a:lnTo>
                <a:lnTo>
                  <a:pt x="174841" y="25850"/>
                </a:lnTo>
                <a:lnTo>
                  <a:pt x="177040" y="31467"/>
                </a:lnTo>
                <a:lnTo>
                  <a:pt x="178278" y="39984"/>
                </a:lnTo>
                <a:lnTo>
                  <a:pt x="178646" y="49493"/>
                </a:lnTo>
                <a:lnTo>
                  <a:pt x="178794" y="84164"/>
                </a:lnTo>
                <a:lnTo>
                  <a:pt x="177843" y="89432"/>
                </a:lnTo>
                <a:lnTo>
                  <a:pt x="176257" y="94849"/>
                </a:lnTo>
                <a:lnTo>
                  <a:pt x="174247" y="100365"/>
                </a:lnTo>
                <a:lnTo>
                  <a:pt x="171955" y="105948"/>
                </a:lnTo>
                <a:lnTo>
                  <a:pt x="169474" y="111575"/>
                </a:lnTo>
                <a:lnTo>
                  <a:pt x="164178" y="122907"/>
                </a:lnTo>
                <a:lnTo>
                  <a:pt x="150181" y="151413"/>
                </a:lnTo>
                <a:lnTo>
                  <a:pt x="147338" y="158077"/>
                </a:lnTo>
                <a:lnTo>
                  <a:pt x="144490" y="165378"/>
                </a:lnTo>
                <a:lnTo>
                  <a:pt x="141640" y="173102"/>
                </a:lnTo>
                <a:lnTo>
                  <a:pt x="137834" y="179204"/>
                </a:lnTo>
                <a:lnTo>
                  <a:pt x="124329" y="193295"/>
                </a:lnTo>
                <a:lnTo>
                  <a:pt x="120578" y="198381"/>
                </a:lnTo>
                <a:lnTo>
                  <a:pt x="117125" y="203677"/>
                </a:lnTo>
                <a:lnTo>
                  <a:pt x="113871" y="209112"/>
                </a:lnTo>
                <a:lnTo>
                  <a:pt x="110749" y="214641"/>
                </a:lnTo>
                <a:lnTo>
                  <a:pt x="107715" y="220231"/>
                </a:lnTo>
                <a:lnTo>
                  <a:pt x="101804" y="228983"/>
                </a:lnTo>
                <a:lnTo>
                  <a:pt x="96002" y="237001"/>
                </a:lnTo>
                <a:lnTo>
                  <a:pt x="93121" y="241806"/>
                </a:lnTo>
                <a:lnTo>
                  <a:pt x="87381" y="251272"/>
                </a:lnTo>
                <a:lnTo>
                  <a:pt x="81654" y="258654"/>
                </a:lnTo>
                <a:lnTo>
                  <a:pt x="73075" y="268165"/>
                </a:lnTo>
                <a:lnTo>
                  <a:pt x="64501" y="277016"/>
                </a:lnTo>
                <a:lnTo>
                  <a:pt x="62596" y="279912"/>
                </a:lnTo>
                <a:lnTo>
                  <a:pt x="59287" y="289717"/>
                </a:lnTo>
                <a:lnTo>
                  <a:pt x="58829" y="298652"/>
                </a:lnTo>
                <a:lnTo>
                  <a:pt x="51408" y="307256"/>
                </a:lnTo>
                <a:lnTo>
                  <a:pt x="51962" y="307693"/>
                </a:lnTo>
                <a:lnTo>
                  <a:pt x="57698" y="308451"/>
                </a:lnTo>
                <a:lnTo>
                  <a:pt x="65414" y="314434"/>
                </a:lnTo>
                <a:lnTo>
                  <a:pt x="70621" y="315936"/>
                </a:lnTo>
                <a:lnTo>
                  <a:pt x="78908" y="316782"/>
                </a:lnTo>
                <a:lnTo>
                  <a:pt x="87096" y="316980"/>
                </a:lnTo>
                <a:lnTo>
                  <a:pt x="91947" y="317033"/>
                </a:lnTo>
                <a:lnTo>
                  <a:pt x="96133" y="316116"/>
                </a:lnTo>
                <a:lnTo>
                  <a:pt x="103324" y="312556"/>
                </a:lnTo>
                <a:lnTo>
                  <a:pt x="108480" y="311226"/>
                </a:lnTo>
                <a:lnTo>
                  <a:pt x="114775" y="310339"/>
                </a:lnTo>
                <a:lnTo>
                  <a:pt x="121829" y="309748"/>
                </a:lnTo>
                <a:lnTo>
                  <a:pt x="128437" y="309354"/>
                </a:lnTo>
                <a:lnTo>
                  <a:pt x="140859" y="308916"/>
                </a:lnTo>
                <a:lnTo>
                  <a:pt x="147791" y="307847"/>
                </a:lnTo>
                <a:lnTo>
                  <a:pt x="155270" y="306181"/>
                </a:lnTo>
                <a:lnTo>
                  <a:pt x="163113" y="304119"/>
                </a:lnTo>
                <a:lnTo>
                  <a:pt x="171200" y="302743"/>
                </a:lnTo>
                <a:lnTo>
                  <a:pt x="179448" y="301827"/>
                </a:lnTo>
                <a:lnTo>
                  <a:pt x="187805" y="301216"/>
                </a:lnTo>
                <a:lnTo>
                  <a:pt x="196233" y="300808"/>
                </a:lnTo>
                <a:lnTo>
                  <a:pt x="213218" y="300355"/>
                </a:lnTo>
                <a:lnTo>
                  <a:pt x="258483" y="300014"/>
                </a:lnTo>
                <a:lnTo>
                  <a:pt x="270095" y="300003"/>
                </a:lnTo>
                <a:lnTo>
                  <a:pt x="274906" y="299047"/>
                </a:lnTo>
                <a:lnTo>
                  <a:pt x="282791" y="295445"/>
                </a:lnTo>
                <a:lnTo>
                  <a:pt x="292011" y="293209"/>
                </a:lnTo>
                <a:lnTo>
                  <a:pt x="301506" y="292216"/>
                </a:lnTo>
                <a:lnTo>
                  <a:pt x="311254" y="291656"/>
                </a:lnTo>
                <a:lnTo>
                  <a:pt x="315340" y="291452"/>
                </a:lnTo>
                <a:lnTo>
                  <a:pt x="315684" y="293974"/>
                </a:lnTo>
                <a:lnTo>
                  <a:pt x="315960" y="2999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1"/>
          <p:cNvSpPr/>
          <p:nvPr/>
        </p:nvSpPr>
        <p:spPr>
          <a:xfrm>
            <a:off x="2943225" y="3343275"/>
            <a:ext cx="94298" cy="257176"/>
          </a:xfrm>
          <a:custGeom>
            <a:avLst/>
            <a:gdLst/>
            <a:ahLst/>
            <a:cxnLst/>
            <a:rect l="0" t="0" r="0" b="0"/>
            <a:pathLst>
              <a:path w="94298" h="257176">
                <a:moveTo>
                  <a:pt x="0" y="0"/>
                </a:moveTo>
                <a:lnTo>
                  <a:pt x="11931" y="11931"/>
                </a:lnTo>
                <a:lnTo>
                  <a:pt x="14621" y="13669"/>
                </a:lnTo>
                <a:lnTo>
                  <a:pt x="17368" y="14828"/>
                </a:lnTo>
                <a:lnTo>
                  <a:pt x="20151" y="15600"/>
                </a:lnTo>
                <a:lnTo>
                  <a:pt x="22006" y="17067"/>
                </a:lnTo>
                <a:lnTo>
                  <a:pt x="23243" y="18998"/>
                </a:lnTo>
                <a:lnTo>
                  <a:pt x="25570" y="24636"/>
                </a:lnTo>
                <a:lnTo>
                  <a:pt x="29779" y="33492"/>
                </a:lnTo>
                <a:lnTo>
                  <a:pt x="32285" y="41237"/>
                </a:lnTo>
                <a:lnTo>
                  <a:pt x="34351" y="48807"/>
                </a:lnTo>
                <a:lnTo>
                  <a:pt x="36236" y="53493"/>
                </a:lnTo>
                <a:lnTo>
                  <a:pt x="38444" y="58522"/>
                </a:lnTo>
                <a:lnTo>
                  <a:pt x="39917" y="62827"/>
                </a:lnTo>
                <a:lnTo>
                  <a:pt x="41553" y="70151"/>
                </a:lnTo>
                <a:lnTo>
                  <a:pt x="45799" y="74390"/>
                </a:lnTo>
                <a:lnTo>
                  <a:pt x="52440" y="79120"/>
                </a:lnTo>
                <a:lnTo>
                  <a:pt x="60678" y="84179"/>
                </a:lnTo>
                <a:lnTo>
                  <a:pt x="66169" y="89457"/>
                </a:lnTo>
                <a:lnTo>
                  <a:pt x="69830" y="94880"/>
                </a:lnTo>
                <a:lnTo>
                  <a:pt x="72271" y="100401"/>
                </a:lnTo>
                <a:lnTo>
                  <a:pt x="74850" y="106939"/>
                </a:lnTo>
                <a:lnTo>
                  <a:pt x="80256" y="121823"/>
                </a:lnTo>
                <a:lnTo>
                  <a:pt x="82079" y="128840"/>
                </a:lnTo>
                <a:lnTo>
                  <a:pt x="83294" y="135423"/>
                </a:lnTo>
                <a:lnTo>
                  <a:pt x="84105" y="141717"/>
                </a:lnTo>
                <a:lnTo>
                  <a:pt x="84645" y="147818"/>
                </a:lnTo>
                <a:lnTo>
                  <a:pt x="85005" y="153790"/>
                </a:lnTo>
                <a:lnTo>
                  <a:pt x="85405" y="165506"/>
                </a:lnTo>
                <a:lnTo>
                  <a:pt x="85661" y="188550"/>
                </a:lnTo>
                <a:lnTo>
                  <a:pt x="85725" y="246865"/>
                </a:lnTo>
                <a:lnTo>
                  <a:pt x="88264" y="250370"/>
                </a:lnTo>
                <a:lnTo>
                  <a:pt x="94288" y="257164"/>
                </a:lnTo>
                <a:lnTo>
                  <a:pt x="94297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2"/>
          <p:cNvSpPr/>
          <p:nvPr/>
        </p:nvSpPr>
        <p:spPr>
          <a:xfrm>
            <a:off x="2934652" y="3909063"/>
            <a:ext cx="359648" cy="300034"/>
          </a:xfrm>
          <a:custGeom>
            <a:avLst/>
            <a:gdLst/>
            <a:ahLst/>
            <a:cxnLst/>
            <a:rect l="0" t="0" r="0" b="0"/>
            <a:pathLst>
              <a:path w="359648" h="300034">
                <a:moveTo>
                  <a:pt x="197167" y="25714"/>
                </a:moveTo>
                <a:lnTo>
                  <a:pt x="188948" y="17495"/>
                </a:lnTo>
                <a:lnTo>
                  <a:pt x="184149" y="17246"/>
                </a:lnTo>
                <a:lnTo>
                  <a:pt x="181821" y="16259"/>
                </a:lnTo>
                <a:lnTo>
                  <a:pt x="173004" y="9770"/>
                </a:lnTo>
                <a:lnTo>
                  <a:pt x="167360" y="4374"/>
                </a:lnTo>
                <a:lnTo>
                  <a:pt x="164913" y="2915"/>
                </a:lnTo>
                <a:lnTo>
                  <a:pt x="159655" y="1294"/>
                </a:lnTo>
                <a:lnTo>
                  <a:pt x="151339" y="381"/>
                </a:lnTo>
                <a:lnTo>
                  <a:pt x="143144" y="167"/>
                </a:lnTo>
                <a:lnTo>
                  <a:pt x="104138" y="0"/>
                </a:lnTo>
                <a:lnTo>
                  <a:pt x="99905" y="951"/>
                </a:lnTo>
                <a:lnTo>
                  <a:pt x="89397" y="5889"/>
                </a:lnTo>
                <a:lnTo>
                  <a:pt x="80251" y="7775"/>
                </a:lnTo>
                <a:lnTo>
                  <a:pt x="74402" y="8216"/>
                </a:lnTo>
                <a:lnTo>
                  <a:pt x="66088" y="10952"/>
                </a:lnTo>
                <a:lnTo>
                  <a:pt x="56995" y="14391"/>
                </a:lnTo>
                <a:lnTo>
                  <a:pt x="49779" y="15919"/>
                </a:lnTo>
                <a:lnTo>
                  <a:pt x="47473" y="17279"/>
                </a:lnTo>
                <a:lnTo>
                  <a:pt x="45936" y="19138"/>
                </a:lnTo>
                <a:lnTo>
                  <a:pt x="44912" y="21330"/>
                </a:lnTo>
                <a:lnTo>
                  <a:pt x="38693" y="26306"/>
                </a:lnTo>
                <a:lnTo>
                  <a:pt x="30532" y="31692"/>
                </a:lnTo>
                <a:lnTo>
                  <a:pt x="23730" y="37261"/>
                </a:lnTo>
                <a:lnTo>
                  <a:pt x="21535" y="40080"/>
                </a:lnTo>
                <a:lnTo>
                  <a:pt x="17493" y="48597"/>
                </a:lnTo>
                <a:lnTo>
                  <a:pt x="13172" y="54299"/>
                </a:lnTo>
                <a:lnTo>
                  <a:pt x="8077" y="62549"/>
                </a:lnTo>
                <a:lnTo>
                  <a:pt x="3590" y="71613"/>
                </a:lnTo>
                <a:lnTo>
                  <a:pt x="1595" y="78816"/>
                </a:lnTo>
                <a:lnTo>
                  <a:pt x="709" y="87732"/>
                </a:lnTo>
                <a:lnTo>
                  <a:pt x="473" y="92777"/>
                </a:lnTo>
                <a:lnTo>
                  <a:pt x="210" y="103463"/>
                </a:lnTo>
                <a:lnTo>
                  <a:pt x="0" y="181537"/>
                </a:lnTo>
                <a:lnTo>
                  <a:pt x="2540" y="190536"/>
                </a:lnTo>
                <a:lnTo>
                  <a:pt x="4551" y="195603"/>
                </a:lnTo>
                <a:lnTo>
                  <a:pt x="5891" y="200886"/>
                </a:lnTo>
                <a:lnTo>
                  <a:pt x="6785" y="206313"/>
                </a:lnTo>
                <a:lnTo>
                  <a:pt x="7381" y="211836"/>
                </a:lnTo>
                <a:lnTo>
                  <a:pt x="8043" y="220512"/>
                </a:lnTo>
                <a:lnTo>
                  <a:pt x="8220" y="224159"/>
                </a:lnTo>
                <a:lnTo>
                  <a:pt x="9290" y="227544"/>
                </a:lnTo>
                <a:lnTo>
                  <a:pt x="13019" y="233844"/>
                </a:lnTo>
                <a:lnTo>
                  <a:pt x="20473" y="242745"/>
                </a:lnTo>
                <a:lnTo>
                  <a:pt x="28714" y="251415"/>
                </a:lnTo>
                <a:lnTo>
                  <a:pt x="30573" y="254287"/>
                </a:lnTo>
                <a:lnTo>
                  <a:pt x="32638" y="260017"/>
                </a:lnTo>
                <a:lnTo>
                  <a:pt x="38636" y="268279"/>
                </a:lnTo>
                <a:lnTo>
                  <a:pt x="48907" y="280003"/>
                </a:lnTo>
                <a:lnTo>
                  <a:pt x="59788" y="286585"/>
                </a:lnTo>
                <a:lnTo>
                  <a:pt x="69752" y="291834"/>
                </a:lnTo>
                <a:lnTo>
                  <a:pt x="79579" y="296389"/>
                </a:lnTo>
                <a:lnTo>
                  <a:pt x="87121" y="298415"/>
                </a:lnTo>
                <a:lnTo>
                  <a:pt x="96188" y="299315"/>
                </a:lnTo>
                <a:lnTo>
                  <a:pt x="106568" y="299714"/>
                </a:lnTo>
                <a:lnTo>
                  <a:pt x="129863" y="299992"/>
                </a:lnTo>
                <a:lnTo>
                  <a:pt x="177273" y="300033"/>
                </a:lnTo>
                <a:lnTo>
                  <a:pt x="182952" y="299081"/>
                </a:lnTo>
                <a:lnTo>
                  <a:pt x="188643" y="297494"/>
                </a:lnTo>
                <a:lnTo>
                  <a:pt x="194342" y="295483"/>
                </a:lnTo>
                <a:lnTo>
                  <a:pt x="200046" y="294143"/>
                </a:lnTo>
                <a:lnTo>
                  <a:pt x="205754" y="293249"/>
                </a:lnTo>
                <a:lnTo>
                  <a:pt x="211465" y="292653"/>
                </a:lnTo>
                <a:lnTo>
                  <a:pt x="217176" y="291303"/>
                </a:lnTo>
                <a:lnTo>
                  <a:pt x="222889" y="289451"/>
                </a:lnTo>
                <a:lnTo>
                  <a:pt x="228603" y="287264"/>
                </a:lnTo>
                <a:lnTo>
                  <a:pt x="234317" y="284853"/>
                </a:lnTo>
                <a:lnTo>
                  <a:pt x="240031" y="282293"/>
                </a:lnTo>
                <a:lnTo>
                  <a:pt x="250508" y="276909"/>
                </a:lnTo>
                <a:lnTo>
                  <a:pt x="258340" y="271341"/>
                </a:lnTo>
                <a:lnTo>
                  <a:pt x="267535" y="265692"/>
                </a:lnTo>
                <a:lnTo>
                  <a:pt x="277972" y="260006"/>
                </a:lnTo>
                <a:lnTo>
                  <a:pt x="288961" y="254304"/>
                </a:lnTo>
                <a:lnTo>
                  <a:pt x="297654" y="248595"/>
                </a:lnTo>
                <a:lnTo>
                  <a:pt x="305646" y="242882"/>
                </a:lnTo>
                <a:lnTo>
                  <a:pt x="315548" y="237168"/>
                </a:lnTo>
                <a:lnTo>
                  <a:pt x="323758" y="231454"/>
                </a:lnTo>
                <a:lnTo>
                  <a:pt x="333736" y="222882"/>
                </a:lnTo>
                <a:lnTo>
                  <a:pt x="336790" y="220024"/>
                </a:lnTo>
                <a:lnTo>
                  <a:pt x="342725" y="211769"/>
                </a:lnTo>
                <a:lnTo>
                  <a:pt x="347585" y="202703"/>
                </a:lnTo>
                <a:lnTo>
                  <a:pt x="349744" y="195498"/>
                </a:lnTo>
                <a:lnTo>
                  <a:pt x="353244" y="186581"/>
                </a:lnTo>
                <a:lnTo>
                  <a:pt x="357023" y="177221"/>
                </a:lnTo>
                <a:lnTo>
                  <a:pt x="358702" y="169886"/>
                </a:lnTo>
                <a:lnTo>
                  <a:pt x="359448" y="160911"/>
                </a:lnTo>
                <a:lnTo>
                  <a:pt x="359647" y="155850"/>
                </a:lnTo>
                <a:lnTo>
                  <a:pt x="358827" y="151524"/>
                </a:lnTo>
                <a:lnTo>
                  <a:pt x="355377" y="144177"/>
                </a:lnTo>
                <a:lnTo>
                  <a:pt x="353208" y="135197"/>
                </a:lnTo>
                <a:lnTo>
                  <a:pt x="352629" y="130135"/>
                </a:lnTo>
                <a:lnTo>
                  <a:pt x="351291" y="125808"/>
                </a:lnTo>
                <a:lnTo>
                  <a:pt x="347264" y="118460"/>
                </a:lnTo>
                <a:lnTo>
                  <a:pt x="342300" y="109480"/>
                </a:lnTo>
                <a:lnTo>
                  <a:pt x="339642" y="104418"/>
                </a:lnTo>
                <a:lnTo>
                  <a:pt x="334150" y="96254"/>
                </a:lnTo>
                <a:lnTo>
                  <a:pt x="331352" y="92743"/>
                </a:lnTo>
                <a:lnTo>
                  <a:pt x="323162" y="86302"/>
                </a:lnTo>
                <a:lnTo>
                  <a:pt x="313173" y="80265"/>
                </a:lnTo>
                <a:lnTo>
                  <a:pt x="302383" y="74406"/>
                </a:lnTo>
                <a:lnTo>
                  <a:pt x="279934" y="62884"/>
                </a:lnTo>
                <a:lnTo>
                  <a:pt x="268560" y="57157"/>
                </a:lnTo>
                <a:lnTo>
                  <a:pt x="262860" y="55248"/>
                </a:lnTo>
                <a:lnTo>
                  <a:pt x="257155" y="53976"/>
                </a:lnTo>
                <a:lnTo>
                  <a:pt x="251447" y="53128"/>
                </a:lnTo>
                <a:lnTo>
                  <a:pt x="245736" y="51610"/>
                </a:lnTo>
                <a:lnTo>
                  <a:pt x="240024" y="49646"/>
                </a:lnTo>
                <a:lnTo>
                  <a:pt x="234311" y="47383"/>
                </a:lnTo>
                <a:lnTo>
                  <a:pt x="227645" y="46828"/>
                </a:lnTo>
                <a:lnTo>
                  <a:pt x="220343" y="47410"/>
                </a:lnTo>
                <a:lnTo>
                  <a:pt x="212618" y="48751"/>
                </a:lnTo>
                <a:lnTo>
                  <a:pt x="205563" y="49644"/>
                </a:lnTo>
                <a:lnTo>
                  <a:pt x="198954" y="50240"/>
                </a:lnTo>
                <a:lnTo>
                  <a:pt x="192644" y="50637"/>
                </a:lnTo>
                <a:lnTo>
                  <a:pt x="178012" y="51078"/>
                </a:lnTo>
                <a:lnTo>
                  <a:pt x="170110" y="51196"/>
                </a:lnTo>
                <a:lnTo>
                  <a:pt x="161984" y="52227"/>
                </a:lnTo>
                <a:lnTo>
                  <a:pt x="153709" y="53867"/>
                </a:lnTo>
                <a:lnTo>
                  <a:pt x="145335" y="55913"/>
                </a:lnTo>
                <a:lnTo>
                  <a:pt x="137848" y="58229"/>
                </a:lnTo>
                <a:lnTo>
                  <a:pt x="130951" y="60726"/>
                </a:lnTo>
                <a:lnTo>
                  <a:pt x="124448" y="63343"/>
                </a:lnTo>
                <a:lnTo>
                  <a:pt x="118208" y="65087"/>
                </a:lnTo>
                <a:lnTo>
                  <a:pt x="112143" y="66250"/>
                </a:lnTo>
                <a:lnTo>
                  <a:pt x="106194" y="67026"/>
                </a:lnTo>
                <a:lnTo>
                  <a:pt x="99371" y="67543"/>
                </a:lnTo>
                <a:lnTo>
                  <a:pt x="91965" y="67888"/>
                </a:lnTo>
                <a:lnTo>
                  <a:pt x="84170" y="68117"/>
                </a:lnTo>
                <a:lnTo>
                  <a:pt x="72969" y="70913"/>
                </a:lnTo>
                <a:lnTo>
                  <a:pt x="64816" y="74377"/>
                </a:lnTo>
                <a:lnTo>
                  <a:pt x="54870" y="76328"/>
                </a:lnTo>
                <a:lnTo>
                  <a:pt x="51820" y="76601"/>
                </a:lnTo>
                <a:lnTo>
                  <a:pt x="42862" y="771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3"/>
          <p:cNvSpPr/>
          <p:nvPr/>
        </p:nvSpPr>
        <p:spPr>
          <a:xfrm>
            <a:off x="3106102" y="4371975"/>
            <a:ext cx="68581" cy="291466"/>
          </a:xfrm>
          <a:custGeom>
            <a:avLst/>
            <a:gdLst/>
            <a:ahLst/>
            <a:cxnLst/>
            <a:rect l="0" t="0" r="0" b="0"/>
            <a:pathLst>
              <a:path w="68581" h="291466">
                <a:moveTo>
                  <a:pt x="0" y="0"/>
                </a:moveTo>
                <a:lnTo>
                  <a:pt x="0" y="7380"/>
                </a:lnTo>
                <a:lnTo>
                  <a:pt x="952" y="7778"/>
                </a:lnTo>
                <a:lnTo>
                  <a:pt x="2540" y="8042"/>
                </a:lnTo>
                <a:lnTo>
                  <a:pt x="4551" y="8219"/>
                </a:lnTo>
                <a:lnTo>
                  <a:pt x="6844" y="9289"/>
                </a:lnTo>
                <a:lnTo>
                  <a:pt x="9325" y="10955"/>
                </a:lnTo>
                <a:lnTo>
                  <a:pt x="11932" y="13018"/>
                </a:lnTo>
                <a:lnTo>
                  <a:pt x="13669" y="16299"/>
                </a:lnTo>
                <a:lnTo>
                  <a:pt x="15600" y="25024"/>
                </a:lnTo>
                <a:lnTo>
                  <a:pt x="17068" y="29065"/>
                </a:lnTo>
                <a:lnTo>
                  <a:pt x="18998" y="32711"/>
                </a:lnTo>
                <a:lnTo>
                  <a:pt x="21238" y="36095"/>
                </a:lnTo>
                <a:lnTo>
                  <a:pt x="23684" y="40256"/>
                </a:lnTo>
                <a:lnTo>
                  <a:pt x="26267" y="44935"/>
                </a:lnTo>
                <a:lnTo>
                  <a:pt x="28941" y="49958"/>
                </a:lnTo>
                <a:lnTo>
                  <a:pt x="30724" y="55213"/>
                </a:lnTo>
                <a:lnTo>
                  <a:pt x="31913" y="60621"/>
                </a:lnTo>
                <a:lnTo>
                  <a:pt x="32705" y="66132"/>
                </a:lnTo>
                <a:lnTo>
                  <a:pt x="34186" y="71710"/>
                </a:lnTo>
                <a:lnTo>
                  <a:pt x="36126" y="77334"/>
                </a:lnTo>
                <a:lnTo>
                  <a:pt x="38371" y="82988"/>
                </a:lnTo>
                <a:lnTo>
                  <a:pt x="39868" y="89615"/>
                </a:lnTo>
                <a:lnTo>
                  <a:pt x="40866" y="96891"/>
                </a:lnTo>
                <a:lnTo>
                  <a:pt x="41532" y="104599"/>
                </a:lnTo>
                <a:lnTo>
                  <a:pt x="42928" y="112595"/>
                </a:lnTo>
                <a:lnTo>
                  <a:pt x="44811" y="120783"/>
                </a:lnTo>
                <a:lnTo>
                  <a:pt x="47019" y="129100"/>
                </a:lnTo>
                <a:lnTo>
                  <a:pt x="48491" y="136549"/>
                </a:lnTo>
                <a:lnTo>
                  <a:pt x="49472" y="143420"/>
                </a:lnTo>
                <a:lnTo>
                  <a:pt x="50127" y="149906"/>
                </a:lnTo>
                <a:lnTo>
                  <a:pt x="50563" y="157087"/>
                </a:lnTo>
                <a:lnTo>
                  <a:pt x="51047" y="172687"/>
                </a:lnTo>
                <a:lnTo>
                  <a:pt x="52129" y="179894"/>
                </a:lnTo>
                <a:lnTo>
                  <a:pt x="53803" y="186604"/>
                </a:lnTo>
                <a:lnTo>
                  <a:pt x="55871" y="192983"/>
                </a:lnTo>
                <a:lnTo>
                  <a:pt x="57250" y="199140"/>
                </a:lnTo>
                <a:lnTo>
                  <a:pt x="58169" y="205150"/>
                </a:lnTo>
                <a:lnTo>
                  <a:pt x="58782" y="211061"/>
                </a:lnTo>
                <a:lnTo>
                  <a:pt x="60143" y="216907"/>
                </a:lnTo>
                <a:lnTo>
                  <a:pt x="62003" y="222710"/>
                </a:lnTo>
                <a:lnTo>
                  <a:pt x="64195" y="228483"/>
                </a:lnTo>
                <a:lnTo>
                  <a:pt x="65657" y="234237"/>
                </a:lnTo>
                <a:lnTo>
                  <a:pt x="66631" y="239978"/>
                </a:lnTo>
                <a:lnTo>
                  <a:pt x="67281" y="245710"/>
                </a:lnTo>
                <a:lnTo>
                  <a:pt x="68003" y="254619"/>
                </a:lnTo>
                <a:lnTo>
                  <a:pt x="68324" y="261754"/>
                </a:lnTo>
                <a:lnTo>
                  <a:pt x="68504" y="271126"/>
                </a:lnTo>
                <a:lnTo>
                  <a:pt x="68580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4"/>
          <p:cNvSpPr/>
          <p:nvPr/>
        </p:nvSpPr>
        <p:spPr>
          <a:xfrm>
            <a:off x="3054667" y="4835007"/>
            <a:ext cx="325756" cy="273841"/>
          </a:xfrm>
          <a:custGeom>
            <a:avLst/>
            <a:gdLst/>
            <a:ahLst/>
            <a:cxnLst/>
            <a:rect l="0" t="0" r="0" b="0"/>
            <a:pathLst>
              <a:path w="325756" h="273841">
                <a:moveTo>
                  <a:pt x="0" y="77035"/>
                </a:moveTo>
                <a:lnTo>
                  <a:pt x="0" y="61435"/>
                </a:lnTo>
                <a:lnTo>
                  <a:pt x="952" y="60920"/>
                </a:lnTo>
                <a:lnTo>
                  <a:pt x="4551" y="60348"/>
                </a:lnTo>
                <a:lnTo>
                  <a:pt x="6844" y="59243"/>
                </a:lnTo>
                <a:lnTo>
                  <a:pt x="11932" y="55475"/>
                </a:lnTo>
                <a:lnTo>
                  <a:pt x="13669" y="53137"/>
                </a:lnTo>
                <a:lnTo>
                  <a:pt x="17068" y="45295"/>
                </a:lnTo>
                <a:lnTo>
                  <a:pt x="23684" y="36939"/>
                </a:lnTo>
                <a:lnTo>
                  <a:pt x="28941" y="31275"/>
                </a:lnTo>
                <a:lnTo>
                  <a:pt x="36993" y="25582"/>
                </a:lnTo>
                <a:lnTo>
                  <a:pt x="45969" y="19877"/>
                </a:lnTo>
                <a:lnTo>
                  <a:pt x="53133" y="14167"/>
                </a:lnTo>
                <a:lnTo>
                  <a:pt x="59492" y="10994"/>
                </a:lnTo>
                <a:lnTo>
                  <a:pt x="66446" y="8631"/>
                </a:lnTo>
                <a:lnTo>
                  <a:pt x="75887" y="4406"/>
                </a:lnTo>
                <a:lnTo>
                  <a:pt x="83892" y="1893"/>
                </a:lnTo>
                <a:lnTo>
                  <a:pt x="93755" y="478"/>
                </a:lnTo>
                <a:lnTo>
                  <a:pt x="100724" y="147"/>
                </a:lnTo>
                <a:lnTo>
                  <a:pt x="110171" y="0"/>
                </a:lnTo>
                <a:lnTo>
                  <a:pt x="114405" y="914"/>
                </a:lnTo>
                <a:lnTo>
                  <a:pt x="121649" y="4469"/>
                </a:lnTo>
                <a:lnTo>
                  <a:pt x="123962" y="6750"/>
                </a:lnTo>
                <a:lnTo>
                  <a:pt x="125504" y="9223"/>
                </a:lnTo>
                <a:lnTo>
                  <a:pt x="126532" y="11825"/>
                </a:lnTo>
                <a:lnTo>
                  <a:pt x="128169" y="13559"/>
                </a:lnTo>
                <a:lnTo>
                  <a:pt x="130214" y="14715"/>
                </a:lnTo>
                <a:lnTo>
                  <a:pt x="132529" y="15486"/>
                </a:lnTo>
                <a:lnTo>
                  <a:pt x="134073" y="16952"/>
                </a:lnTo>
                <a:lnTo>
                  <a:pt x="135102" y="18882"/>
                </a:lnTo>
                <a:lnTo>
                  <a:pt x="135788" y="21122"/>
                </a:lnTo>
                <a:lnTo>
                  <a:pt x="136550" y="28690"/>
                </a:lnTo>
                <a:lnTo>
                  <a:pt x="136753" y="33375"/>
                </a:lnTo>
                <a:lnTo>
                  <a:pt x="136979" y="43661"/>
                </a:lnTo>
                <a:lnTo>
                  <a:pt x="137124" y="65786"/>
                </a:lnTo>
                <a:lnTo>
                  <a:pt x="136184" y="71441"/>
                </a:lnTo>
                <a:lnTo>
                  <a:pt x="134604" y="77116"/>
                </a:lnTo>
                <a:lnTo>
                  <a:pt x="132599" y="82804"/>
                </a:lnTo>
                <a:lnTo>
                  <a:pt x="130309" y="88501"/>
                </a:lnTo>
                <a:lnTo>
                  <a:pt x="127830" y="94204"/>
                </a:lnTo>
                <a:lnTo>
                  <a:pt x="122536" y="105621"/>
                </a:lnTo>
                <a:lnTo>
                  <a:pt x="105698" y="139901"/>
                </a:lnTo>
                <a:lnTo>
                  <a:pt x="91436" y="168475"/>
                </a:lnTo>
                <a:lnTo>
                  <a:pt x="87627" y="174191"/>
                </a:lnTo>
                <a:lnTo>
                  <a:pt x="83183" y="179905"/>
                </a:lnTo>
                <a:lnTo>
                  <a:pt x="78315" y="185620"/>
                </a:lnTo>
                <a:lnTo>
                  <a:pt x="74118" y="190383"/>
                </a:lnTo>
                <a:lnTo>
                  <a:pt x="66914" y="198214"/>
                </a:lnTo>
                <a:lnTo>
                  <a:pt x="57503" y="207978"/>
                </a:lnTo>
                <a:lnTo>
                  <a:pt x="51592" y="216512"/>
                </a:lnTo>
                <a:lnTo>
                  <a:pt x="48682" y="221455"/>
                </a:lnTo>
                <a:lnTo>
                  <a:pt x="42909" y="229487"/>
                </a:lnTo>
                <a:lnTo>
                  <a:pt x="35992" y="237853"/>
                </a:lnTo>
                <a:lnTo>
                  <a:pt x="28735" y="245397"/>
                </a:lnTo>
                <a:lnTo>
                  <a:pt x="27059" y="247113"/>
                </a:lnTo>
                <a:lnTo>
                  <a:pt x="26611" y="248523"/>
                </a:lnTo>
                <a:lnTo>
                  <a:pt x="25835" y="255745"/>
                </a:lnTo>
                <a:lnTo>
                  <a:pt x="28310" y="259015"/>
                </a:lnTo>
                <a:lnTo>
                  <a:pt x="33109" y="264323"/>
                </a:lnTo>
                <a:lnTo>
                  <a:pt x="34455" y="264759"/>
                </a:lnTo>
                <a:lnTo>
                  <a:pt x="38491" y="265243"/>
                </a:lnTo>
                <a:lnTo>
                  <a:pt x="46000" y="267998"/>
                </a:lnTo>
                <a:lnTo>
                  <a:pt x="54734" y="271445"/>
                </a:lnTo>
                <a:lnTo>
                  <a:pt x="61791" y="272977"/>
                </a:lnTo>
                <a:lnTo>
                  <a:pt x="70643" y="273658"/>
                </a:lnTo>
                <a:lnTo>
                  <a:pt x="75670" y="273840"/>
                </a:lnTo>
                <a:lnTo>
                  <a:pt x="79974" y="273008"/>
                </a:lnTo>
                <a:lnTo>
                  <a:pt x="87297" y="269544"/>
                </a:lnTo>
                <a:lnTo>
                  <a:pt x="96266" y="267370"/>
                </a:lnTo>
                <a:lnTo>
                  <a:pt x="101325" y="266790"/>
                </a:lnTo>
                <a:lnTo>
                  <a:pt x="107555" y="265451"/>
                </a:lnTo>
                <a:lnTo>
                  <a:pt x="114566" y="263606"/>
                </a:lnTo>
                <a:lnTo>
                  <a:pt x="122097" y="261423"/>
                </a:lnTo>
                <a:lnTo>
                  <a:pt x="129023" y="259968"/>
                </a:lnTo>
                <a:lnTo>
                  <a:pt x="135546" y="258998"/>
                </a:lnTo>
                <a:lnTo>
                  <a:pt x="141799" y="258351"/>
                </a:lnTo>
                <a:lnTo>
                  <a:pt x="148825" y="256968"/>
                </a:lnTo>
                <a:lnTo>
                  <a:pt x="156367" y="255092"/>
                </a:lnTo>
                <a:lnTo>
                  <a:pt x="164252" y="252890"/>
                </a:lnTo>
                <a:lnTo>
                  <a:pt x="171414" y="250469"/>
                </a:lnTo>
                <a:lnTo>
                  <a:pt x="178093" y="247903"/>
                </a:lnTo>
                <a:lnTo>
                  <a:pt x="184451" y="245239"/>
                </a:lnTo>
                <a:lnTo>
                  <a:pt x="191548" y="242511"/>
                </a:lnTo>
                <a:lnTo>
                  <a:pt x="207052" y="236940"/>
                </a:lnTo>
                <a:lnTo>
                  <a:pt x="214235" y="235073"/>
                </a:lnTo>
                <a:lnTo>
                  <a:pt x="220928" y="233829"/>
                </a:lnTo>
                <a:lnTo>
                  <a:pt x="227295" y="232999"/>
                </a:lnTo>
                <a:lnTo>
                  <a:pt x="233445" y="231494"/>
                </a:lnTo>
                <a:lnTo>
                  <a:pt x="239450" y="229538"/>
                </a:lnTo>
                <a:lnTo>
                  <a:pt x="245359" y="227281"/>
                </a:lnTo>
                <a:lnTo>
                  <a:pt x="251202" y="225777"/>
                </a:lnTo>
                <a:lnTo>
                  <a:pt x="257003" y="224774"/>
                </a:lnTo>
                <a:lnTo>
                  <a:pt x="262775" y="224105"/>
                </a:lnTo>
                <a:lnTo>
                  <a:pt x="268528" y="223659"/>
                </a:lnTo>
                <a:lnTo>
                  <a:pt x="274269" y="223362"/>
                </a:lnTo>
                <a:lnTo>
                  <a:pt x="288910" y="222944"/>
                </a:lnTo>
                <a:lnTo>
                  <a:pt x="316283" y="222771"/>
                </a:lnTo>
                <a:lnTo>
                  <a:pt x="324484" y="222768"/>
                </a:lnTo>
                <a:lnTo>
                  <a:pt x="324908" y="223721"/>
                </a:lnTo>
                <a:lnTo>
                  <a:pt x="325755" y="2313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5"/>
          <p:cNvSpPr/>
          <p:nvPr/>
        </p:nvSpPr>
        <p:spPr>
          <a:xfrm>
            <a:off x="5506879" y="3377574"/>
            <a:ext cx="67987" cy="68184"/>
          </a:xfrm>
          <a:custGeom>
            <a:avLst/>
            <a:gdLst/>
            <a:ahLst/>
            <a:cxnLst/>
            <a:rect l="0" t="0" r="0" b="0"/>
            <a:pathLst>
              <a:path w="67987" h="68184">
                <a:moveTo>
                  <a:pt x="16668" y="25708"/>
                </a:moveTo>
                <a:lnTo>
                  <a:pt x="29760" y="25708"/>
                </a:lnTo>
                <a:lnTo>
                  <a:pt x="31112" y="26661"/>
                </a:lnTo>
                <a:lnTo>
                  <a:pt x="32012" y="28248"/>
                </a:lnTo>
                <a:lnTo>
                  <a:pt x="32613" y="30259"/>
                </a:lnTo>
                <a:lnTo>
                  <a:pt x="33965" y="31600"/>
                </a:lnTo>
                <a:lnTo>
                  <a:pt x="35819" y="32493"/>
                </a:lnTo>
                <a:lnTo>
                  <a:pt x="42352" y="34272"/>
                </a:lnTo>
                <a:lnTo>
                  <a:pt x="26537" y="34280"/>
                </a:lnTo>
                <a:lnTo>
                  <a:pt x="25152" y="33328"/>
                </a:lnTo>
                <a:lnTo>
                  <a:pt x="23277" y="31741"/>
                </a:lnTo>
                <a:lnTo>
                  <a:pt x="17974" y="26900"/>
                </a:lnTo>
                <a:lnTo>
                  <a:pt x="16586" y="26503"/>
                </a:lnTo>
                <a:lnTo>
                  <a:pt x="14708" y="26238"/>
                </a:lnTo>
                <a:lnTo>
                  <a:pt x="12504" y="26061"/>
                </a:lnTo>
                <a:lnTo>
                  <a:pt x="11034" y="24991"/>
                </a:lnTo>
                <a:lnTo>
                  <a:pt x="10055" y="23325"/>
                </a:lnTo>
                <a:lnTo>
                  <a:pt x="8483" y="18358"/>
                </a:lnTo>
                <a:lnTo>
                  <a:pt x="8354" y="16998"/>
                </a:lnTo>
                <a:lnTo>
                  <a:pt x="8268" y="15139"/>
                </a:lnTo>
                <a:lnTo>
                  <a:pt x="8130" y="9862"/>
                </a:lnTo>
                <a:lnTo>
                  <a:pt x="9071" y="9429"/>
                </a:lnTo>
                <a:lnTo>
                  <a:pt x="10651" y="9140"/>
                </a:lnTo>
                <a:lnTo>
                  <a:pt x="12656" y="8948"/>
                </a:lnTo>
                <a:lnTo>
                  <a:pt x="13994" y="7867"/>
                </a:lnTo>
                <a:lnTo>
                  <a:pt x="14885" y="6194"/>
                </a:lnTo>
                <a:lnTo>
                  <a:pt x="15480" y="4126"/>
                </a:lnTo>
                <a:lnTo>
                  <a:pt x="16828" y="2748"/>
                </a:lnTo>
                <a:lnTo>
                  <a:pt x="18680" y="1829"/>
                </a:lnTo>
                <a:lnTo>
                  <a:pt x="23945" y="354"/>
                </a:lnTo>
                <a:lnTo>
                  <a:pt x="25329" y="233"/>
                </a:lnTo>
                <a:lnTo>
                  <a:pt x="27205" y="152"/>
                </a:lnTo>
                <a:lnTo>
                  <a:pt x="31829" y="62"/>
                </a:lnTo>
                <a:lnTo>
                  <a:pt x="45358" y="0"/>
                </a:lnTo>
                <a:lnTo>
                  <a:pt x="47225" y="950"/>
                </a:lnTo>
                <a:lnTo>
                  <a:pt x="48469" y="2535"/>
                </a:lnTo>
                <a:lnTo>
                  <a:pt x="50467" y="7372"/>
                </a:lnTo>
                <a:lnTo>
                  <a:pt x="51583" y="7769"/>
                </a:lnTo>
                <a:lnTo>
                  <a:pt x="53280" y="8034"/>
                </a:lnTo>
                <a:lnTo>
                  <a:pt x="55364" y="8210"/>
                </a:lnTo>
                <a:lnTo>
                  <a:pt x="56752" y="9280"/>
                </a:lnTo>
                <a:lnTo>
                  <a:pt x="57678" y="10946"/>
                </a:lnTo>
                <a:lnTo>
                  <a:pt x="59165" y="15913"/>
                </a:lnTo>
                <a:lnTo>
                  <a:pt x="58334" y="16321"/>
                </a:lnTo>
                <a:lnTo>
                  <a:pt x="56828" y="16592"/>
                </a:lnTo>
                <a:lnTo>
                  <a:pt x="54871" y="16773"/>
                </a:lnTo>
                <a:lnTo>
                  <a:pt x="53567" y="17847"/>
                </a:lnTo>
                <a:lnTo>
                  <a:pt x="52697" y="19515"/>
                </a:lnTo>
                <a:lnTo>
                  <a:pt x="51302" y="24485"/>
                </a:lnTo>
                <a:lnTo>
                  <a:pt x="50234" y="25845"/>
                </a:lnTo>
                <a:lnTo>
                  <a:pt x="48571" y="27704"/>
                </a:lnTo>
                <a:lnTo>
                  <a:pt x="43607" y="32982"/>
                </a:lnTo>
                <a:lnTo>
                  <a:pt x="42248" y="33415"/>
                </a:lnTo>
                <a:lnTo>
                  <a:pt x="40389" y="33703"/>
                </a:lnTo>
                <a:lnTo>
                  <a:pt x="35112" y="34166"/>
                </a:lnTo>
                <a:lnTo>
                  <a:pt x="31850" y="34230"/>
                </a:lnTo>
                <a:lnTo>
                  <a:pt x="20804" y="34280"/>
                </a:lnTo>
                <a:lnTo>
                  <a:pt x="19426" y="33327"/>
                </a:lnTo>
                <a:lnTo>
                  <a:pt x="18506" y="31740"/>
                </a:lnTo>
                <a:lnTo>
                  <a:pt x="17894" y="29730"/>
                </a:lnTo>
                <a:lnTo>
                  <a:pt x="18438" y="28389"/>
                </a:lnTo>
                <a:lnTo>
                  <a:pt x="19753" y="27496"/>
                </a:lnTo>
                <a:lnTo>
                  <a:pt x="24919" y="25813"/>
                </a:lnTo>
                <a:lnTo>
                  <a:pt x="25979" y="24826"/>
                </a:lnTo>
                <a:lnTo>
                  <a:pt x="29696" y="21188"/>
                </a:lnTo>
                <a:lnTo>
                  <a:pt x="32021" y="19837"/>
                </a:lnTo>
                <a:lnTo>
                  <a:pt x="34523" y="18937"/>
                </a:lnTo>
                <a:lnTo>
                  <a:pt x="40833" y="17492"/>
                </a:lnTo>
                <a:lnTo>
                  <a:pt x="42303" y="17373"/>
                </a:lnTo>
                <a:lnTo>
                  <a:pt x="44235" y="17294"/>
                </a:lnTo>
                <a:lnTo>
                  <a:pt x="46476" y="17241"/>
                </a:lnTo>
                <a:lnTo>
                  <a:pt x="48922" y="18159"/>
                </a:lnTo>
                <a:lnTo>
                  <a:pt x="51506" y="19722"/>
                </a:lnTo>
                <a:lnTo>
                  <a:pt x="57946" y="24526"/>
                </a:lnTo>
                <a:lnTo>
                  <a:pt x="59426" y="24920"/>
                </a:lnTo>
                <a:lnTo>
                  <a:pt x="61366" y="25183"/>
                </a:lnTo>
                <a:lnTo>
                  <a:pt x="63611" y="25358"/>
                </a:lnTo>
                <a:lnTo>
                  <a:pt x="65109" y="26427"/>
                </a:lnTo>
                <a:lnTo>
                  <a:pt x="66107" y="28092"/>
                </a:lnTo>
                <a:lnTo>
                  <a:pt x="67709" y="33058"/>
                </a:lnTo>
                <a:lnTo>
                  <a:pt x="67840" y="34418"/>
                </a:lnTo>
                <a:lnTo>
                  <a:pt x="67928" y="36278"/>
                </a:lnTo>
                <a:lnTo>
                  <a:pt x="67986" y="38469"/>
                </a:lnTo>
                <a:lnTo>
                  <a:pt x="67073" y="40883"/>
                </a:lnTo>
                <a:lnTo>
                  <a:pt x="65511" y="43445"/>
                </a:lnTo>
                <a:lnTo>
                  <a:pt x="63517" y="46105"/>
                </a:lnTo>
                <a:lnTo>
                  <a:pt x="61236" y="47879"/>
                </a:lnTo>
                <a:lnTo>
                  <a:pt x="58763" y="49061"/>
                </a:lnTo>
                <a:lnTo>
                  <a:pt x="56161" y="49849"/>
                </a:lnTo>
                <a:lnTo>
                  <a:pt x="53474" y="51327"/>
                </a:lnTo>
                <a:lnTo>
                  <a:pt x="50730" y="53265"/>
                </a:lnTo>
                <a:lnTo>
                  <a:pt x="47949" y="55509"/>
                </a:lnTo>
                <a:lnTo>
                  <a:pt x="45142" y="57005"/>
                </a:lnTo>
                <a:lnTo>
                  <a:pt x="42318" y="58003"/>
                </a:lnTo>
                <a:lnTo>
                  <a:pt x="39483" y="58668"/>
                </a:lnTo>
                <a:lnTo>
                  <a:pt x="37593" y="60064"/>
                </a:lnTo>
                <a:lnTo>
                  <a:pt x="36333" y="61947"/>
                </a:lnTo>
                <a:lnTo>
                  <a:pt x="35493" y="64155"/>
                </a:lnTo>
                <a:lnTo>
                  <a:pt x="33028" y="65627"/>
                </a:lnTo>
                <a:lnTo>
                  <a:pt x="29479" y="66608"/>
                </a:lnTo>
                <a:lnTo>
                  <a:pt x="19199" y="68183"/>
                </a:lnTo>
                <a:lnTo>
                  <a:pt x="17403" y="67360"/>
                </a:lnTo>
                <a:lnTo>
                  <a:pt x="15253" y="65858"/>
                </a:lnTo>
                <a:lnTo>
                  <a:pt x="12867" y="63905"/>
                </a:lnTo>
                <a:lnTo>
                  <a:pt x="10324" y="62603"/>
                </a:lnTo>
                <a:lnTo>
                  <a:pt x="7677" y="61735"/>
                </a:lnTo>
                <a:lnTo>
                  <a:pt x="4958" y="61156"/>
                </a:lnTo>
                <a:lnTo>
                  <a:pt x="3147" y="59817"/>
                </a:lnTo>
                <a:lnTo>
                  <a:pt x="1939" y="57973"/>
                </a:lnTo>
                <a:lnTo>
                  <a:pt x="0" y="52719"/>
                </a:lnTo>
                <a:lnTo>
                  <a:pt x="794" y="51335"/>
                </a:lnTo>
                <a:lnTo>
                  <a:pt x="2275" y="49461"/>
                </a:lnTo>
                <a:lnTo>
                  <a:pt x="4215" y="47258"/>
                </a:lnTo>
                <a:lnTo>
                  <a:pt x="5509" y="44837"/>
                </a:lnTo>
                <a:lnTo>
                  <a:pt x="6371" y="42271"/>
                </a:lnTo>
                <a:lnTo>
                  <a:pt x="6946" y="39608"/>
                </a:lnTo>
                <a:lnTo>
                  <a:pt x="7329" y="36879"/>
                </a:lnTo>
                <a:lnTo>
                  <a:pt x="7585" y="34108"/>
                </a:lnTo>
                <a:lnTo>
                  <a:pt x="7755" y="31308"/>
                </a:lnTo>
                <a:lnTo>
                  <a:pt x="8821" y="28489"/>
                </a:lnTo>
                <a:lnTo>
                  <a:pt x="10484" y="25657"/>
                </a:lnTo>
                <a:lnTo>
                  <a:pt x="12546" y="22816"/>
                </a:lnTo>
                <a:lnTo>
                  <a:pt x="14872" y="20923"/>
                </a:lnTo>
                <a:lnTo>
                  <a:pt x="17376" y="19660"/>
                </a:lnTo>
                <a:lnTo>
                  <a:pt x="19997" y="18819"/>
                </a:lnTo>
                <a:lnTo>
                  <a:pt x="22698" y="17305"/>
                </a:lnTo>
                <a:lnTo>
                  <a:pt x="25450" y="15344"/>
                </a:lnTo>
                <a:lnTo>
                  <a:pt x="28238" y="13084"/>
                </a:lnTo>
                <a:lnTo>
                  <a:pt x="31049" y="11577"/>
                </a:lnTo>
                <a:lnTo>
                  <a:pt x="33875" y="10572"/>
                </a:lnTo>
                <a:lnTo>
                  <a:pt x="36712" y="9902"/>
                </a:lnTo>
                <a:lnTo>
                  <a:pt x="39556" y="9456"/>
                </a:lnTo>
                <a:lnTo>
                  <a:pt x="42404" y="9158"/>
                </a:lnTo>
                <a:lnTo>
                  <a:pt x="45255" y="8960"/>
                </a:lnTo>
                <a:lnTo>
                  <a:pt x="48109" y="9780"/>
                </a:lnTo>
                <a:lnTo>
                  <a:pt x="50964" y="11280"/>
                </a:lnTo>
                <a:lnTo>
                  <a:pt x="59029" y="16793"/>
                </a:lnTo>
                <a:lnTo>
                  <a:pt x="61848" y="19523"/>
                </a:lnTo>
                <a:lnTo>
                  <a:pt x="63933" y="21585"/>
                </a:lnTo>
                <a:lnTo>
                  <a:pt x="64370" y="22959"/>
                </a:lnTo>
                <a:lnTo>
                  <a:pt x="63710" y="23876"/>
                </a:lnTo>
                <a:lnTo>
                  <a:pt x="62317" y="24486"/>
                </a:lnTo>
                <a:lnTo>
                  <a:pt x="61388" y="25846"/>
                </a:lnTo>
                <a:lnTo>
                  <a:pt x="60769" y="27705"/>
                </a:lnTo>
                <a:lnTo>
                  <a:pt x="59775" y="32982"/>
                </a:lnTo>
                <a:lnTo>
                  <a:pt x="58741" y="33415"/>
                </a:lnTo>
                <a:lnTo>
                  <a:pt x="57099" y="33703"/>
                </a:lnTo>
                <a:lnTo>
                  <a:pt x="55052" y="33896"/>
                </a:lnTo>
                <a:lnTo>
                  <a:pt x="53688" y="34977"/>
                </a:lnTo>
                <a:lnTo>
                  <a:pt x="52778" y="36650"/>
                </a:lnTo>
                <a:lnTo>
                  <a:pt x="52171" y="38717"/>
                </a:lnTo>
                <a:lnTo>
                  <a:pt x="50815" y="40096"/>
                </a:lnTo>
                <a:lnTo>
                  <a:pt x="48957" y="41015"/>
                </a:lnTo>
                <a:lnTo>
                  <a:pt x="46766" y="41628"/>
                </a:lnTo>
                <a:lnTo>
                  <a:pt x="44354" y="42036"/>
                </a:lnTo>
                <a:lnTo>
                  <a:pt x="41793" y="42308"/>
                </a:lnTo>
                <a:lnTo>
                  <a:pt x="39133" y="42490"/>
                </a:lnTo>
                <a:lnTo>
                  <a:pt x="37359" y="41659"/>
                </a:lnTo>
                <a:lnTo>
                  <a:pt x="36178" y="40152"/>
                </a:lnTo>
                <a:lnTo>
                  <a:pt x="34280" y="35440"/>
                </a:lnTo>
                <a:lnTo>
                  <a:pt x="33172" y="35054"/>
                </a:lnTo>
                <a:lnTo>
                  <a:pt x="31481" y="34796"/>
                </a:lnTo>
                <a:lnTo>
                  <a:pt x="25241" y="342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6"/>
          <p:cNvSpPr/>
          <p:nvPr/>
        </p:nvSpPr>
        <p:spPr>
          <a:xfrm>
            <a:off x="5696230" y="3600462"/>
            <a:ext cx="50203" cy="51315"/>
          </a:xfrm>
          <a:custGeom>
            <a:avLst/>
            <a:gdLst/>
            <a:ahLst/>
            <a:cxnLst/>
            <a:rect l="0" t="0" r="0" b="0"/>
            <a:pathLst>
              <a:path w="50203" h="51315">
                <a:moveTo>
                  <a:pt x="41629" y="17133"/>
                </a:moveTo>
                <a:lnTo>
                  <a:pt x="41629" y="21683"/>
                </a:lnTo>
                <a:lnTo>
                  <a:pt x="42582" y="23024"/>
                </a:lnTo>
                <a:lnTo>
                  <a:pt x="44170" y="23918"/>
                </a:lnTo>
                <a:lnTo>
                  <a:pt x="49011" y="25352"/>
                </a:lnTo>
                <a:lnTo>
                  <a:pt x="49408" y="26422"/>
                </a:lnTo>
                <a:lnTo>
                  <a:pt x="49673" y="28088"/>
                </a:lnTo>
                <a:lnTo>
                  <a:pt x="49849" y="30152"/>
                </a:lnTo>
                <a:lnTo>
                  <a:pt x="49966" y="32479"/>
                </a:lnTo>
                <a:lnTo>
                  <a:pt x="50097" y="37606"/>
                </a:lnTo>
                <a:lnTo>
                  <a:pt x="49180" y="39354"/>
                </a:lnTo>
                <a:lnTo>
                  <a:pt x="47616" y="40520"/>
                </a:lnTo>
                <a:lnTo>
                  <a:pt x="42812" y="42390"/>
                </a:lnTo>
                <a:lnTo>
                  <a:pt x="41465" y="43496"/>
                </a:lnTo>
                <a:lnTo>
                  <a:pt x="39615" y="45186"/>
                </a:lnTo>
                <a:lnTo>
                  <a:pt x="34353" y="50191"/>
                </a:lnTo>
                <a:lnTo>
                  <a:pt x="32968" y="50601"/>
                </a:lnTo>
                <a:lnTo>
                  <a:pt x="31093" y="50875"/>
                </a:lnTo>
                <a:lnTo>
                  <a:pt x="25790" y="51314"/>
                </a:lnTo>
                <a:lnTo>
                  <a:pt x="24402" y="50398"/>
                </a:lnTo>
                <a:lnTo>
                  <a:pt x="22524" y="48835"/>
                </a:lnTo>
                <a:lnTo>
                  <a:pt x="20321" y="46840"/>
                </a:lnTo>
                <a:lnTo>
                  <a:pt x="17899" y="45510"/>
                </a:lnTo>
                <a:lnTo>
                  <a:pt x="15331" y="44623"/>
                </a:lnTo>
                <a:lnTo>
                  <a:pt x="8919" y="43200"/>
                </a:lnTo>
                <a:lnTo>
                  <a:pt x="8392" y="42131"/>
                </a:lnTo>
                <a:lnTo>
                  <a:pt x="8041" y="40466"/>
                </a:lnTo>
                <a:lnTo>
                  <a:pt x="7807" y="38403"/>
                </a:lnTo>
                <a:lnTo>
                  <a:pt x="6699" y="37028"/>
                </a:lnTo>
                <a:lnTo>
                  <a:pt x="5008" y="36111"/>
                </a:lnTo>
                <a:lnTo>
                  <a:pt x="2928" y="35500"/>
                </a:lnTo>
                <a:lnTo>
                  <a:pt x="1541" y="34140"/>
                </a:lnTo>
                <a:lnTo>
                  <a:pt x="616" y="32281"/>
                </a:lnTo>
                <a:lnTo>
                  <a:pt x="0" y="30089"/>
                </a:lnTo>
                <a:lnTo>
                  <a:pt x="541" y="27675"/>
                </a:lnTo>
                <a:lnTo>
                  <a:pt x="1855" y="25113"/>
                </a:lnTo>
                <a:lnTo>
                  <a:pt x="6256" y="18709"/>
                </a:lnTo>
                <a:lnTo>
                  <a:pt x="7570" y="17231"/>
                </a:lnTo>
                <a:lnTo>
                  <a:pt x="11569" y="13049"/>
                </a:lnTo>
                <a:lnTo>
                  <a:pt x="13969" y="11553"/>
                </a:lnTo>
                <a:lnTo>
                  <a:pt x="16522" y="10555"/>
                </a:lnTo>
                <a:lnTo>
                  <a:pt x="22911" y="8954"/>
                </a:lnTo>
                <a:lnTo>
                  <a:pt x="24389" y="8823"/>
                </a:lnTo>
                <a:lnTo>
                  <a:pt x="26326" y="8735"/>
                </a:lnTo>
                <a:lnTo>
                  <a:pt x="31728" y="8595"/>
                </a:lnTo>
                <a:lnTo>
                  <a:pt x="40321" y="8563"/>
                </a:lnTo>
                <a:lnTo>
                  <a:pt x="41710" y="9515"/>
                </a:lnTo>
                <a:lnTo>
                  <a:pt x="43589" y="11102"/>
                </a:lnTo>
                <a:lnTo>
                  <a:pt x="48896" y="15942"/>
                </a:lnTo>
                <a:lnTo>
                  <a:pt x="49331" y="17291"/>
                </a:lnTo>
                <a:lnTo>
                  <a:pt x="49621" y="19143"/>
                </a:lnTo>
                <a:lnTo>
                  <a:pt x="49815" y="21330"/>
                </a:lnTo>
                <a:lnTo>
                  <a:pt x="49944" y="23741"/>
                </a:lnTo>
                <a:lnTo>
                  <a:pt x="50087" y="28960"/>
                </a:lnTo>
                <a:lnTo>
                  <a:pt x="49173" y="30733"/>
                </a:lnTo>
                <a:lnTo>
                  <a:pt x="47611" y="31914"/>
                </a:lnTo>
                <a:lnTo>
                  <a:pt x="45617" y="32702"/>
                </a:lnTo>
                <a:lnTo>
                  <a:pt x="44288" y="34180"/>
                </a:lnTo>
                <a:lnTo>
                  <a:pt x="43402" y="36117"/>
                </a:lnTo>
                <a:lnTo>
                  <a:pt x="42811" y="38362"/>
                </a:lnTo>
                <a:lnTo>
                  <a:pt x="41465" y="39858"/>
                </a:lnTo>
                <a:lnTo>
                  <a:pt x="39615" y="40855"/>
                </a:lnTo>
                <a:lnTo>
                  <a:pt x="34353" y="42456"/>
                </a:lnTo>
                <a:lnTo>
                  <a:pt x="32968" y="42587"/>
                </a:lnTo>
                <a:lnTo>
                  <a:pt x="31093" y="42675"/>
                </a:lnTo>
                <a:lnTo>
                  <a:pt x="28890" y="42733"/>
                </a:lnTo>
                <a:lnTo>
                  <a:pt x="27422" y="41820"/>
                </a:lnTo>
                <a:lnTo>
                  <a:pt x="26442" y="40258"/>
                </a:lnTo>
                <a:lnTo>
                  <a:pt x="25790" y="38265"/>
                </a:lnTo>
                <a:lnTo>
                  <a:pt x="24402" y="36936"/>
                </a:lnTo>
                <a:lnTo>
                  <a:pt x="22524" y="36050"/>
                </a:lnTo>
                <a:lnTo>
                  <a:pt x="20321" y="35459"/>
                </a:lnTo>
                <a:lnTo>
                  <a:pt x="18851" y="34113"/>
                </a:lnTo>
                <a:lnTo>
                  <a:pt x="17871" y="32263"/>
                </a:lnTo>
                <a:lnTo>
                  <a:pt x="16299" y="27000"/>
                </a:lnTo>
                <a:lnTo>
                  <a:pt x="16170" y="25616"/>
                </a:lnTo>
                <a:lnTo>
                  <a:pt x="16084" y="23741"/>
                </a:lnTo>
                <a:lnTo>
                  <a:pt x="15988" y="19117"/>
                </a:lnTo>
                <a:lnTo>
                  <a:pt x="15922" y="5588"/>
                </a:lnTo>
                <a:lnTo>
                  <a:pt x="16872" y="3721"/>
                </a:lnTo>
                <a:lnTo>
                  <a:pt x="18456" y="2476"/>
                </a:lnTo>
                <a:lnTo>
                  <a:pt x="23294" y="479"/>
                </a:lnTo>
                <a:lnTo>
                  <a:pt x="24644" y="315"/>
                </a:lnTo>
                <a:lnTo>
                  <a:pt x="26495" y="206"/>
                </a:lnTo>
                <a:lnTo>
                  <a:pt x="31093" y="85"/>
                </a:lnTo>
                <a:lnTo>
                  <a:pt x="40054" y="0"/>
                </a:lnTo>
                <a:lnTo>
                  <a:pt x="41532" y="949"/>
                </a:lnTo>
                <a:lnTo>
                  <a:pt x="43469" y="2533"/>
                </a:lnTo>
                <a:lnTo>
                  <a:pt x="50202" y="85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7"/>
          <p:cNvSpPr/>
          <p:nvPr/>
        </p:nvSpPr>
        <p:spPr>
          <a:xfrm>
            <a:off x="5926456" y="3866197"/>
            <a:ext cx="42827" cy="25717"/>
          </a:xfrm>
          <a:custGeom>
            <a:avLst/>
            <a:gdLst/>
            <a:ahLst/>
            <a:cxnLst/>
            <a:rect l="0" t="0" r="0" b="0"/>
            <a:pathLst>
              <a:path w="42827" h="25717">
                <a:moveTo>
                  <a:pt x="17144" y="8573"/>
                </a:moveTo>
                <a:lnTo>
                  <a:pt x="17144" y="105"/>
                </a:lnTo>
                <a:lnTo>
                  <a:pt x="18096" y="70"/>
                </a:lnTo>
                <a:lnTo>
                  <a:pt x="32744" y="3"/>
                </a:lnTo>
                <a:lnTo>
                  <a:pt x="34211" y="954"/>
                </a:lnTo>
                <a:lnTo>
                  <a:pt x="36142" y="2542"/>
                </a:lnTo>
                <a:lnTo>
                  <a:pt x="42468" y="8219"/>
                </a:lnTo>
                <a:lnTo>
                  <a:pt x="42599" y="9290"/>
                </a:lnTo>
                <a:lnTo>
                  <a:pt x="42686" y="10956"/>
                </a:lnTo>
                <a:lnTo>
                  <a:pt x="42826" y="15923"/>
                </a:lnTo>
                <a:lnTo>
                  <a:pt x="41886" y="17283"/>
                </a:lnTo>
                <a:lnTo>
                  <a:pt x="40306" y="19142"/>
                </a:lnTo>
                <a:lnTo>
                  <a:pt x="35477" y="24419"/>
                </a:lnTo>
                <a:lnTo>
                  <a:pt x="34129" y="24852"/>
                </a:lnTo>
                <a:lnTo>
                  <a:pt x="32277" y="25140"/>
                </a:lnTo>
                <a:lnTo>
                  <a:pt x="30090" y="25333"/>
                </a:lnTo>
                <a:lnTo>
                  <a:pt x="27680" y="25461"/>
                </a:lnTo>
                <a:lnTo>
                  <a:pt x="17281" y="25715"/>
                </a:lnTo>
                <a:lnTo>
                  <a:pt x="16283" y="24763"/>
                </a:lnTo>
                <a:lnTo>
                  <a:pt x="9775" y="18336"/>
                </a:lnTo>
                <a:lnTo>
                  <a:pt x="9373" y="16987"/>
                </a:lnTo>
                <a:lnTo>
                  <a:pt x="9106" y="15135"/>
                </a:lnTo>
                <a:lnTo>
                  <a:pt x="8677" y="9869"/>
                </a:lnTo>
                <a:lnTo>
                  <a:pt x="8618" y="6609"/>
                </a:lnTo>
                <a:lnTo>
                  <a:pt x="8580" y="1306"/>
                </a:lnTo>
                <a:lnTo>
                  <a:pt x="9530" y="870"/>
                </a:lnTo>
                <a:lnTo>
                  <a:pt x="11116" y="580"/>
                </a:lnTo>
                <a:lnTo>
                  <a:pt x="16791" y="34"/>
                </a:lnTo>
                <a:lnTo>
                  <a:pt x="17861" y="975"/>
                </a:lnTo>
                <a:lnTo>
                  <a:pt x="21590" y="4561"/>
                </a:lnTo>
                <a:lnTo>
                  <a:pt x="23918" y="5898"/>
                </a:lnTo>
                <a:lnTo>
                  <a:pt x="26422" y="6790"/>
                </a:lnTo>
                <a:lnTo>
                  <a:pt x="32735" y="8220"/>
                </a:lnTo>
                <a:lnTo>
                  <a:pt x="33253" y="9290"/>
                </a:lnTo>
                <a:lnTo>
                  <a:pt x="33598" y="10956"/>
                </a:lnTo>
                <a:lnTo>
                  <a:pt x="33828" y="13019"/>
                </a:lnTo>
                <a:lnTo>
                  <a:pt x="33981" y="15347"/>
                </a:lnTo>
                <a:lnTo>
                  <a:pt x="34084" y="17851"/>
                </a:lnTo>
                <a:lnTo>
                  <a:pt x="34285" y="25581"/>
                </a:lnTo>
                <a:lnTo>
                  <a:pt x="33334" y="25627"/>
                </a:lnTo>
                <a:lnTo>
                  <a:pt x="27444" y="25691"/>
                </a:lnTo>
                <a:lnTo>
                  <a:pt x="13050" y="25716"/>
                </a:lnTo>
                <a:lnTo>
                  <a:pt x="10605" y="24764"/>
                </a:lnTo>
                <a:lnTo>
                  <a:pt x="8022" y="23177"/>
                </a:lnTo>
                <a:lnTo>
                  <a:pt x="5347" y="21166"/>
                </a:lnTo>
                <a:lnTo>
                  <a:pt x="3564" y="18873"/>
                </a:lnTo>
                <a:lnTo>
                  <a:pt x="2376" y="16392"/>
                </a:lnTo>
                <a:lnTo>
                  <a:pt x="468" y="10117"/>
                </a:lnTo>
                <a:lnTo>
                  <a:pt x="312" y="8650"/>
                </a:lnTo>
                <a:lnTo>
                  <a:pt x="207" y="6719"/>
                </a:lnTo>
                <a:lnTo>
                  <a:pt x="0" y="35"/>
                </a:lnTo>
                <a:lnTo>
                  <a:pt x="857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8"/>
          <p:cNvSpPr/>
          <p:nvPr/>
        </p:nvSpPr>
        <p:spPr>
          <a:xfrm>
            <a:off x="6166488" y="3609022"/>
            <a:ext cx="42752" cy="42854"/>
          </a:xfrm>
          <a:custGeom>
            <a:avLst/>
            <a:gdLst/>
            <a:ahLst/>
            <a:cxnLst/>
            <a:rect l="0" t="0" r="0" b="0"/>
            <a:pathLst>
              <a:path w="42752" h="42854">
                <a:moveTo>
                  <a:pt x="25714" y="34290"/>
                </a:moveTo>
                <a:lnTo>
                  <a:pt x="25714" y="42510"/>
                </a:lnTo>
                <a:lnTo>
                  <a:pt x="24762" y="42627"/>
                </a:lnTo>
                <a:lnTo>
                  <a:pt x="23174" y="42706"/>
                </a:lnTo>
                <a:lnTo>
                  <a:pt x="18870" y="42793"/>
                </a:lnTo>
                <a:lnTo>
                  <a:pt x="5563" y="42853"/>
                </a:lnTo>
                <a:lnTo>
                  <a:pt x="3708" y="41904"/>
                </a:lnTo>
                <a:lnTo>
                  <a:pt x="2471" y="40319"/>
                </a:lnTo>
                <a:lnTo>
                  <a:pt x="485" y="35481"/>
                </a:lnTo>
                <a:lnTo>
                  <a:pt x="322" y="34131"/>
                </a:lnTo>
                <a:lnTo>
                  <a:pt x="214" y="32279"/>
                </a:lnTo>
                <a:lnTo>
                  <a:pt x="39" y="27014"/>
                </a:lnTo>
                <a:lnTo>
                  <a:pt x="0" y="13900"/>
                </a:lnTo>
                <a:lnTo>
                  <a:pt x="951" y="12124"/>
                </a:lnTo>
                <a:lnTo>
                  <a:pt x="2538" y="10940"/>
                </a:lnTo>
                <a:lnTo>
                  <a:pt x="4548" y="10151"/>
                </a:lnTo>
                <a:lnTo>
                  <a:pt x="5889" y="8672"/>
                </a:lnTo>
                <a:lnTo>
                  <a:pt x="6782" y="6734"/>
                </a:lnTo>
                <a:lnTo>
                  <a:pt x="7378" y="4489"/>
                </a:lnTo>
                <a:lnTo>
                  <a:pt x="8728" y="2993"/>
                </a:lnTo>
                <a:lnTo>
                  <a:pt x="10580" y="1995"/>
                </a:lnTo>
                <a:lnTo>
                  <a:pt x="12767" y="1330"/>
                </a:lnTo>
                <a:lnTo>
                  <a:pt x="15178" y="887"/>
                </a:lnTo>
                <a:lnTo>
                  <a:pt x="17738" y="591"/>
                </a:lnTo>
                <a:lnTo>
                  <a:pt x="20397" y="394"/>
                </a:lnTo>
                <a:lnTo>
                  <a:pt x="23121" y="263"/>
                </a:lnTo>
                <a:lnTo>
                  <a:pt x="28690" y="117"/>
                </a:lnTo>
                <a:lnTo>
                  <a:pt x="30555" y="1030"/>
                </a:lnTo>
                <a:lnTo>
                  <a:pt x="31799" y="2592"/>
                </a:lnTo>
                <a:lnTo>
                  <a:pt x="33795" y="7391"/>
                </a:lnTo>
                <a:lnTo>
                  <a:pt x="34911" y="8738"/>
                </a:lnTo>
                <a:lnTo>
                  <a:pt x="36608" y="10588"/>
                </a:lnTo>
                <a:lnTo>
                  <a:pt x="38692" y="12773"/>
                </a:lnTo>
                <a:lnTo>
                  <a:pt x="40081" y="15183"/>
                </a:lnTo>
                <a:lnTo>
                  <a:pt x="41007" y="17742"/>
                </a:lnTo>
                <a:lnTo>
                  <a:pt x="42493" y="24142"/>
                </a:lnTo>
                <a:lnTo>
                  <a:pt x="42615" y="25620"/>
                </a:lnTo>
                <a:lnTo>
                  <a:pt x="42696" y="27557"/>
                </a:lnTo>
                <a:lnTo>
                  <a:pt x="42751" y="29802"/>
                </a:lnTo>
                <a:lnTo>
                  <a:pt x="41834" y="31298"/>
                </a:lnTo>
                <a:lnTo>
                  <a:pt x="40271" y="32295"/>
                </a:lnTo>
                <a:lnTo>
                  <a:pt x="38276" y="32960"/>
                </a:lnTo>
                <a:lnTo>
                  <a:pt x="36946" y="34356"/>
                </a:lnTo>
                <a:lnTo>
                  <a:pt x="36060" y="36239"/>
                </a:lnTo>
                <a:lnTo>
                  <a:pt x="34637" y="41554"/>
                </a:lnTo>
                <a:lnTo>
                  <a:pt x="33568" y="41990"/>
                </a:lnTo>
                <a:lnTo>
                  <a:pt x="31902" y="42281"/>
                </a:lnTo>
                <a:lnTo>
                  <a:pt x="29839" y="42475"/>
                </a:lnTo>
                <a:lnTo>
                  <a:pt x="28465" y="41652"/>
                </a:lnTo>
                <a:lnTo>
                  <a:pt x="27548" y="40150"/>
                </a:lnTo>
                <a:lnTo>
                  <a:pt x="26937" y="38197"/>
                </a:lnTo>
                <a:lnTo>
                  <a:pt x="25577" y="36894"/>
                </a:lnTo>
                <a:lnTo>
                  <a:pt x="23717" y="36027"/>
                </a:lnTo>
                <a:lnTo>
                  <a:pt x="21526" y="35448"/>
                </a:lnTo>
                <a:lnTo>
                  <a:pt x="20064" y="34109"/>
                </a:lnTo>
                <a:lnTo>
                  <a:pt x="19090" y="32265"/>
                </a:lnTo>
                <a:lnTo>
                  <a:pt x="17527" y="27011"/>
                </a:lnTo>
                <a:lnTo>
                  <a:pt x="17398" y="25627"/>
                </a:lnTo>
                <a:lnTo>
                  <a:pt x="17313" y="23752"/>
                </a:lnTo>
                <a:lnTo>
                  <a:pt x="17217" y="19129"/>
                </a:lnTo>
                <a:lnTo>
                  <a:pt x="17145" y="4489"/>
                </a:lnTo>
                <a:lnTo>
                  <a:pt x="18096" y="2993"/>
                </a:lnTo>
                <a:lnTo>
                  <a:pt x="19683" y="1995"/>
                </a:lnTo>
                <a:lnTo>
                  <a:pt x="24523" y="394"/>
                </a:lnTo>
                <a:lnTo>
                  <a:pt x="25873" y="263"/>
                </a:lnTo>
                <a:lnTo>
                  <a:pt x="27725" y="175"/>
                </a:lnTo>
                <a:lnTo>
                  <a:pt x="342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9"/>
          <p:cNvSpPr/>
          <p:nvPr/>
        </p:nvSpPr>
        <p:spPr>
          <a:xfrm>
            <a:off x="6397942" y="3403282"/>
            <a:ext cx="59895" cy="34291"/>
          </a:xfrm>
          <a:custGeom>
            <a:avLst/>
            <a:gdLst/>
            <a:ahLst/>
            <a:cxnLst/>
            <a:rect l="0" t="0" r="0" b="0"/>
            <a:pathLst>
              <a:path w="59895" h="34291">
                <a:moveTo>
                  <a:pt x="42862" y="0"/>
                </a:moveTo>
                <a:lnTo>
                  <a:pt x="58711" y="0"/>
                </a:lnTo>
                <a:lnTo>
                  <a:pt x="59144" y="953"/>
                </a:lnTo>
                <a:lnTo>
                  <a:pt x="59432" y="2540"/>
                </a:lnTo>
                <a:lnTo>
                  <a:pt x="59623" y="4551"/>
                </a:lnTo>
                <a:lnTo>
                  <a:pt x="59752" y="6844"/>
                </a:lnTo>
                <a:lnTo>
                  <a:pt x="59894" y="11932"/>
                </a:lnTo>
                <a:lnTo>
                  <a:pt x="58979" y="13669"/>
                </a:lnTo>
                <a:lnTo>
                  <a:pt x="57417" y="14828"/>
                </a:lnTo>
                <a:lnTo>
                  <a:pt x="55423" y="15601"/>
                </a:lnTo>
                <a:lnTo>
                  <a:pt x="52189" y="17068"/>
                </a:lnTo>
                <a:lnTo>
                  <a:pt x="37023" y="24390"/>
                </a:lnTo>
                <a:lnTo>
                  <a:pt x="35160" y="25785"/>
                </a:lnTo>
                <a:lnTo>
                  <a:pt x="32965" y="27668"/>
                </a:lnTo>
                <a:lnTo>
                  <a:pt x="27149" y="32982"/>
                </a:lnTo>
                <a:lnTo>
                  <a:pt x="25720" y="32466"/>
                </a:lnTo>
                <a:lnTo>
                  <a:pt x="23814" y="31169"/>
                </a:lnTo>
                <a:lnTo>
                  <a:pt x="17535" y="26037"/>
                </a:lnTo>
                <a:lnTo>
                  <a:pt x="18358" y="24978"/>
                </a:lnTo>
                <a:lnTo>
                  <a:pt x="19858" y="23319"/>
                </a:lnTo>
                <a:lnTo>
                  <a:pt x="24560" y="18365"/>
                </a:lnTo>
                <a:lnTo>
                  <a:pt x="24946" y="17006"/>
                </a:lnTo>
                <a:lnTo>
                  <a:pt x="25203" y="15147"/>
                </a:lnTo>
                <a:lnTo>
                  <a:pt x="25375" y="12955"/>
                </a:lnTo>
                <a:lnTo>
                  <a:pt x="24536" y="11494"/>
                </a:lnTo>
                <a:lnTo>
                  <a:pt x="23025" y="10520"/>
                </a:lnTo>
                <a:lnTo>
                  <a:pt x="21065" y="9871"/>
                </a:lnTo>
                <a:lnTo>
                  <a:pt x="20711" y="8486"/>
                </a:lnTo>
                <a:lnTo>
                  <a:pt x="21428" y="6610"/>
                </a:lnTo>
                <a:lnTo>
                  <a:pt x="24870" y="1306"/>
                </a:lnTo>
                <a:lnTo>
                  <a:pt x="26105" y="871"/>
                </a:lnTo>
                <a:lnTo>
                  <a:pt x="27881" y="580"/>
                </a:lnTo>
                <a:lnTo>
                  <a:pt x="33915" y="34"/>
                </a:lnTo>
                <a:lnTo>
                  <a:pt x="41638" y="3"/>
                </a:lnTo>
                <a:lnTo>
                  <a:pt x="42046" y="954"/>
                </a:lnTo>
                <a:lnTo>
                  <a:pt x="42318" y="2541"/>
                </a:lnTo>
                <a:lnTo>
                  <a:pt x="42755" y="7381"/>
                </a:lnTo>
                <a:lnTo>
                  <a:pt x="41838" y="8731"/>
                </a:lnTo>
                <a:lnTo>
                  <a:pt x="40275" y="10583"/>
                </a:lnTo>
                <a:lnTo>
                  <a:pt x="38280" y="12770"/>
                </a:lnTo>
                <a:lnTo>
                  <a:pt x="35045" y="15181"/>
                </a:lnTo>
                <a:lnTo>
                  <a:pt x="30983" y="17741"/>
                </a:lnTo>
                <a:lnTo>
                  <a:pt x="26370" y="20400"/>
                </a:lnTo>
                <a:lnTo>
                  <a:pt x="23295" y="23125"/>
                </a:lnTo>
                <a:lnTo>
                  <a:pt x="21246" y="25894"/>
                </a:lnTo>
                <a:lnTo>
                  <a:pt x="19878" y="28693"/>
                </a:lnTo>
                <a:lnTo>
                  <a:pt x="18015" y="30558"/>
                </a:lnTo>
                <a:lnTo>
                  <a:pt x="15820" y="31802"/>
                </a:lnTo>
                <a:lnTo>
                  <a:pt x="10004" y="33799"/>
                </a:lnTo>
                <a:lnTo>
                  <a:pt x="8575" y="33962"/>
                </a:lnTo>
                <a:lnTo>
                  <a:pt x="6669" y="34072"/>
                </a:lnTo>
                <a:lnTo>
                  <a:pt x="0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0"/>
          <p:cNvSpPr/>
          <p:nvPr/>
        </p:nvSpPr>
        <p:spPr>
          <a:xfrm>
            <a:off x="6655231" y="3171859"/>
            <a:ext cx="39045" cy="34254"/>
          </a:xfrm>
          <a:custGeom>
            <a:avLst/>
            <a:gdLst/>
            <a:ahLst/>
            <a:cxnLst/>
            <a:rect l="0" t="0" r="0" b="0"/>
            <a:pathLst>
              <a:path w="39045" h="34254">
                <a:moveTo>
                  <a:pt x="17031" y="8538"/>
                </a:moveTo>
                <a:lnTo>
                  <a:pt x="30050" y="8538"/>
                </a:lnTo>
                <a:lnTo>
                  <a:pt x="31425" y="9491"/>
                </a:lnTo>
                <a:lnTo>
                  <a:pt x="32342" y="11078"/>
                </a:lnTo>
                <a:lnTo>
                  <a:pt x="33814" y="15919"/>
                </a:lnTo>
                <a:lnTo>
                  <a:pt x="34887" y="17269"/>
                </a:lnTo>
                <a:lnTo>
                  <a:pt x="36555" y="19121"/>
                </a:lnTo>
                <a:lnTo>
                  <a:pt x="38620" y="21308"/>
                </a:lnTo>
                <a:lnTo>
                  <a:pt x="39044" y="22767"/>
                </a:lnTo>
                <a:lnTo>
                  <a:pt x="38373" y="23739"/>
                </a:lnTo>
                <a:lnTo>
                  <a:pt x="36974" y="24387"/>
                </a:lnTo>
                <a:lnTo>
                  <a:pt x="36041" y="25771"/>
                </a:lnTo>
                <a:lnTo>
                  <a:pt x="35420" y="27647"/>
                </a:lnTo>
                <a:lnTo>
                  <a:pt x="35005" y="29850"/>
                </a:lnTo>
                <a:lnTo>
                  <a:pt x="33776" y="31318"/>
                </a:lnTo>
                <a:lnTo>
                  <a:pt x="32005" y="32297"/>
                </a:lnTo>
                <a:lnTo>
                  <a:pt x="26868" y="33869"/>
                </a:lnTo>
                <a:lnTo>
                  <a:pt x="25494" y="33998"/>
                </a:lnTo>
                <a:lnTo>
                  <a:pt x="23626" y="34084"/>
                </a:lnTo>
                <a:lnTo>
                  <a:pt x="18334" y="34222"/>
                </a:lnTo>
                <a:lnTo>
                  <a:pt x="9765" y="34253"/>
                </a:lnTo>
                <a:lnTo>
                  <a:pt x="8377" y="33301"/>
                </a:lnTo>
                <a:lnTo>
                  <a:pt x="6499" y="31714"/>
                </a:lnTo>
                <a:lnTo>
                  <a:pt x="1192" y="26875"/>
                </a:lnTo>
                <a:lnTo>
                  <a:pt x="757" y="25525"/>
                </a:lnTo>
                <a:lnTo>
                  <a:pt x="467" y="23673"/>
                </a:lnTo>
                <a:lnTo>
                  <a:pt x="273" y="21485"/>
                </a:lnTo>
                <a:lnTo>
                  <a:pt x="144" y="19074"/>
                </a:lnTo>
                <a:lnTo>
                  <a:pt x="0" y="13856"/>
                </a:lnTo>
                <a:lnTo>
                  <a:pt x="915" y="12083"/>
                </a:lnTo>
                <a:lnTo>
                  <a:pt x="2477" y="10901"/>
                </a:lnTo>
                <a:lnTo>
                  <a:pt x="4471" y="10114"/>
                </a:lnTo>
                <a:lnTo>
                  <a:pt x="5800" y="8636"/>
                </a:lnTo>
                <a:lnTo>
                  <a:pt x="6687" y="6698"/>
                </a:lnTo>
                <a:lnTo>
                  <a:pt x="8108" y="1296"/>
                </a:lnTo>
                <a:lnTo>
                  <a:pt x="9178" y="852"/>
                </a:lnTo>
                <a:lnTo>
                  <a:pt x="10843" y="557"/>
                </a:lnTo>
                <a:lnTo>
                  <a:pt x="16669" y="0"/>
                </a:lnTo>
                <a:lnTo>
                  <a:pt x="16790" y="941"/>
                </a:lnTo>
                <a:lnTo>
                  <a:pt x="16871" y="2521"/>
                </a:lnTo>
                <a:lnTo>
                  <a:pt x="17000" y="7350"/>
                </a:lnTo>
                <a:lnTo>
                  <a:pt x="17031" y="256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1"/>
          <p:cNvSpPr/>
          <p:nvPr/>
        </p:nvSpPr>
        <p:spPr>
          <a:xfrm>
            <a:off x="6869463" y="2931795"/>
            <a:ext cx="34257" cy="67243"/>
          </a:xfrm>
          <a:custGeom>
            <a:avLst/>
            <a:gdLst/>
            <a:ahLst/>
            <a:cxnLst/>
            <a:rect l="0" t="0" r="0" b="0"/>
            <a:pathLst>
              <a:path w="34257" h="67243">
                <a:moveTo>
                  <a:pt x="17112" y="25717"/>
                </a:moveTo>
                <a:lnTo>
                  <a:pt x="24492" y="25717"/>
                </a:lnTo>
                <a:lnTo>
                  <a:pt x="24890" y="26670"/>
                </a:lnTo>
                <a:lnTo>
                  <a:pt x="25154" y="28257"/>
                </a:lnTo>
                <a:lnTo>
                  <a:pt x="25579" y="33098"/>
                </a:lnTo>
                <a:lnTo>
                  <a:pt x="25637" y="36300"/>
                </a:lnTo>
                <a:lnTo>
                  <a:pt x="25675" y="46117"/>
                </a:lnTo>
                <a:lnTo>
                  <a:pt x="24726" y="48842"/>
                </a:lnTo>
                <a:lnTo>
                  <a:pt x="23140" y="51611"/>
                </a:lnTo>
                <a:lnTo>
                  <a:pt x="18302" y="58349"/>
                </a:lnTo>
                <a:lnTo>
                  <a:pt x="16953" y="59854"/>
                </a:lnTo>
                <a:lnTo>
                  <a:pt x="9835" y="67242"/>
                </a:lnTo>
                <a:lnTo>
                  <a:pt x="8451" y="66736"/>
                </a:lnTo>
                <a:lnTo>
                  <a:pt x="6576" y="65445"/>
                </a:lnTo>
                <a:lnTo>
                  <a:pt x="1272" y="61081"/>
                </a:lnTo>
                <a:lnTo>
                  <a:pt x="837" y="59771"/>
                </a:lnTo>
                <a:lnTo>
                  <a:pt x="547" y="57944"/>
                </a:lnTo>
                <a:lnTo>
                  <a:pt x="354" y="55774"/>
                </a:lnTo>
                <a:lnTo>
                  <a:pt x="224" y="53375"/>
                </a:lnTo>
                <a:lnTo>
                  <a:pt x="81" y="48170"/>
                </a:lnTo>
                <a:lnTo>
                  <a:pt x="0" y="39884"/>
                </a:lnTo>
                <a:lnTo>
                  <a:pt x="942" y="37067"/>
                </a:lnTo>
                <a:lnTo>
                  <a:pt x="2522" y="34236"/>
                </a:lnTo>
                <a:lnTo>
                  <a:pt x="4528" y="31396"/>
                </a:lnTo>
                <a:lnTo>
                  <a:pt x="6817" y="28551"/>
                </a:lnTo>
                <a:lnTo>
                  <a:pt x="9296" y="25701"/>
                </a:lnTo>
                <a:lnTo>
                  <a:pt x="11901" y="22849"/>
                </a:lnTo>
                <a:lnTo>
                  <a:pt x="17336" y="17140"/>
                </a:lnTo>
                <a:lnTo>
                  <a:pt x="342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2"/>
          <p:cNvSpPr/>
          <p:nvPr/>
        </p:nvSpPr>
        <p:spPr>
          <a:xfrm>
            <a:off x="7109815" y="2708910"/>
            <a:ext cx="33829" cy="42820"/>
          </a:xfrm>
          <a:custGeom>
            <a:avLst/>
            <a:gdLst/>
            <a:ahLst/>
            <a:cxnLst/>
            <a:rect l="0" t="0" r="0" b="0"/>
            <a:pathLst>
              <a:path w="33829" h="42820">
                <a:moveTo>
                  <a:pt x="16790" y="0"/>
                </a:moveTo>
                <a:lnTo>
                  <a:pt x="24171" y="0"/>
                </a:lnTo>
                <a:lnTo>
                  <a:pt x="24568" y="952"/>
                </a:lnTo>
                <a:lnTo>
                  <a:pt x="24833" y="2540"/>
                </a:lnTo>
                <a:lnTo>
                  <a:pt x="25009" y="4551"/>
                </a:lnTo>
                <a:lnTo>
                  <a:pt x="26079" y="5891"/>
                </a:lnTo>
                <a:lnTo>
                  <a:pt x="27745" y="6785"/>
                </a:lnTo>
                <a:lnTo>
                  <a:pt x="29808" y="7380"/>
                </a:lnTo>
                <a:lnTo>
                  <a:pt x="31184" y="8730"/>
                </a:lnTo>
                <a:lnTo>
                  <a:pt x="32101" y="10583"/>
                </a:lnTo>
                <a:lnTo>
                  <a:pt x="33573" y="15848"/>
                </a:lnTo>
                <a:lnTo>
                  <a:pt x="33693" y="17233"/>
                </a:lnTo>
                <a:lnTo>
                  <a:pt x="33774" y="19108"/>
                </a:lnTo>
                <a:lnTo>
                  <a:pt x="33828" y="21311"/>
                </a:lnTo>
                <a:lnTo>
                  <a:pt x="32911" y="23732"/>
                </a:lnTo>
                <a:lnTo>
                  <a:pt x="31347" y="26299"/>
                </a:lnTo>
                <a:lnTo>
                  <a:pt x="29352" y="28962"/>
                </a:lnTo>
                <a:lnTo>
                  <a:pt x="27069" y="31691"/>
                </a:lnTo>
                <a:lnTo>
                  <a:pt x="24596" y="34462"/>
                </a:lnTo>
                <a:lnTo>
                  <a:pt x="18332" y="41203"/>
                </a:lnTo>
                <a:lnTo>
                  <a:pt x="16865" y="41756"/>
                </a:lnTo>
                <a:lnTo>
                  <a:pt x="14935" y="42124"/>
                </a:lnTo>
                <a:lnTo>
                  <a:pt x="8610" y="42819"/>
                </a:lnTo>
                <a:lnTo>
                  <a:pt x="8479" y="41881"/>
                </a:lnTo>
                <a:lnTo>
                  <a:pt x="8392" y="40303"/>
                </a:lnTo>
                <a:lnTo>
                  <a:pt x="8334" y="38299"/>
                </a:lnTo>
                <a:lnTo>
                  <a:pt x="7342" y="36962"/>
                </a:lnTo>
                <a:lnTo>
                  <a:pt x="5729" y="36071"/>
                </a:lnTo>
                <a:lnTo>
                  <a:pt x="3701" y="35478"/>
                </a:lnTo>
                <a:lnTo>
                  <a:pt x="2349" y="34129"/>
                </a:lnTo>
                <a:lnTo>
                  <a:pt x="1447" y="32277"/>
                </a:lnTo>
                <a:lnTo>
                  <a:pt x="847" y="30091"/>
                </a:lnTo>
                <a:lnTo>
                  <a:pt x="446" y="27680"/>
                </a:lnTo>
                <a:lnTo>
                  <a:pt x="178" y="25121"/>
                </a:lnTo>
                <a:lnTo>
                  <a:pt x="0" y="22462"/>
                </a:lnTo>
                <a:lnTo>
                  <a:pt x="834" y="19737"/>
                </a:lnTo>
                <a:lnTo>
                  <a:pt x="2343" y="16968"/>
                </a:lnTo>
                <a:lnTo>
                  <a:pt x="7057" y="10231"/>
                </a:lnTo>
                <a:lnTo>
                  <a:pt x="8396" y="8725"/>
                </a:lnTo>
                <a:lnTo>
                  <a:pt x="16676" y="117"/>
                </a:lnTo>
                <a:lnTo>
                  <a:pt x="17667" y="78"/>
                </a:lnTo>
                <a:lnTo>
                  <a:pt x="19279" y="52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3"/>
          <p:cNvSpPr/>
          <p:nvPr/>
        </p:nvSpPr>
        <p:spPr>
          <a:xfrm>
            <a:off x="7315587" y="2520314"/>
            <a:ext cx="41533" cy="34153"/>
          </a:xfrm>
          <a:custGeom>
            <a:avLst/>
            <a:gdLst/>
            <a:ahLst/>
            <a:cxnLst/>
            <a:rect l="0" t="0" r="0" b="0"/>
            <a:pathLst>
              <a:path w="41533" h="34153">
                <a:moveTo>
                  <a:pt x="33903" y="0"/>
                </a:moveTo>
                <a:lnTo>
                  <a:pt x="38454" y="4552"/>
                </a:lnTo>
                <a:lnTo>
                  <a:pt x="38842" y="5892"/>
                </a:lnTo>
                <a:lnTo>
                  <a:pt x="38148" y="6786"/>
                </a:lnTo>
                <a:lnTo>
                  <a:pt x="36733" y="7381"/>
                </a:lnTo>
                <a:lnTo>
                  <a:pt x="36742" y="7779"/>
                </a:lnTo>
                <a:lnTo>
                  <a:pt x="37701" y="8044"/>
                </a:lnTo>
                <a:lnTo>
                  <a:pt x="39292" y="8220"/>
                </a:lnTo>
                <a:lnTo>
                  <a:pt x="40353" y="9290"/>
                </a:lnTo>
                <a:lnTo>
                  <a:pt x="41060" y="10956"/>
                </a:lnTo>
                <a:lnTo>
                  <a:pt x="41532" y="13019"/>
                </a:lnTo>
                <a:lnTo>
                  <a:pt x="40894" y="14395"/>
                </a:lnTo>
                <a:lnTo>
                  <a:pt x="39516" y="15312"/>
                </a:lnTo>
                <a:lnTo>
                  <a:pt x="37645" y="15923"/>
                </a:lnTo>
                <a:lnTo>
                  <a:pt x="36398" y="17283"/>
                </a:lnTo>
                <a:lnTo>
                  <a:pt x="35566" y="19142"/>
                </a:lnTo>
                <a:lnTo>
                  <a:pt x="35011" y="21334"/>
                </a:lnTo>
                <a:lnTo>
                  <a:pt x="34642" y="23748"/>
                </a:lnTo>
                <a:lnTo>
                  <a:pt x="34396" y="26310"/>
                </a:lnTo>
                <a:lnTo>
                  <a:pt x="34231" y="28970"/>
                </a:lnTo>
                <a:lnTo>
                  <a:pt x="33169" y="30744"/>
                </a:lnTo>
                <a:lnTo>
                  <a:pt x="31509" y="31926"/>
                </a:lnTo>
                <a:lnTo>
                  <a:pt x="29449" y="32714"/>
                </a:lnTo>
                <a:lnTo>
                  <a:pt x="27124" y="33240"/>
                </a:lnTo>
                <a:lnTo>
                  <a:pt x="24620" y="33590"/>
                </a:lnTo>
                <a:lnTo>
                  <a:pt x="18311" y="34152"/>
                </a:lnTo>
                <a:lnTo>
                  <a:pt x="16841" y="33246"/>
                </a:lnTo>
                <a:lnTo>
                  <a:pt x="14908" y="31689"/>
                </a:lnTo>
                <a:lnTo>
                  <a:pt x="12668" y="29699"/>
                </a:lnTo>
                <a:lnTo>
                  <a:pt x="11173" y="27419"/>
                </a:lnTo>
                <a:lnTo>
                  <a:pt x="10178" y="24947"/>
                </a:lnTo>
                <a:lnTo>
                  <a:pt x="9513" y="22347"/>
                </a:lnTo>
                <a:lnTo>
                  <a:pt x="8118" y="20613"/>
                </a:lnTo>
                <a:lnTo>
                  <a:pt x="6235" y="19457"/>
                </a:lnTo>
                <a:lnTo>
                  <a:pt x="4028" y="18687"/>
                </a:lnTo>
                <a:lnTo>
                  <a:pt x="2557" y="17220"/>
                </a:lnTo>
                <a:lnTo>
                  <a:pt x="1575" y="15290"/>
                </a:lnTo>
                <a:lnTo>
                  <a:pt x="921" y="13051"/>
                </a:lnTo>
                <a:lnTo>
                  <a:pt x="485" y="10606"/>
                </a:lnTo>
                <a:lnTo>
                  <a:pt x="195" y="8023"/>
                </a:lnTo>
                <a:lnTo>
                  <a:pt x="0" y="5349"/>
                </a:lnTo>
                <a:lnTo>
                  <a:pt x="823" y="3566"/>
                </a:lnTo>
                <a:lnTo>
                  <a:pt x="2325" y="2378"/>
                </a:lnTo>
                <a:lnTo>
                  <a:pt x="8083" y="42"/>
                </a:lnTo>
                <a:lnTo>
                  <a:pt x="167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4"/>
          <p:cNvSpPr/>
          <p:nvPr/>
        </p:nvSpPr>
        <p:spPr>
          <a:xfrm>
            <a:off x="7563803" y="2246391"/>
            <a:ext cx="34152" cy="42353"/>
          </a:xfrm>
          <a:custGeom>
            <a:avLst/>
            <a:gdLst/>
            <a:ahLst/>
            <a:cxnLst/>
            <a:rect l="0" t="0" r="0" b="0"/>
            <a:pathLst>
              <a:path w="34152" h="42353">
                <a:moveTo>
                  <a:pt x="17144" y="16748"/>
                </a:moveTo>
                <a:lnTo>
                  <a:pt x="17144" y="21300"/>
                </a:lnTo>
                <a:lnTo>
                  <a:pt x="16192" y="22640"/>
                </a:lnTo>
                <a:lnTo>
                  <a:pt x="14604" y="23534"/>
                </a:lnTo>
                <a:lnTo>
                  <a:pt x="12593" y="24129"/>
                </a:lnTo>
                <a:lnTo>
                  <a:pt x="11253" y="25479"/>
                </a:lnTo>
                <a:lnTo>
                  <a:pt x="10359" y="27332"/>
                </a:lnTo>
                <a:lnTo>
                  <a:pt x="9764" y="29519"/>
                </a:lnTo>
                <a:lnTo>
                  <a:pt x="8413" y="30977"/>
                </a:lnTo>
                <a:lnTo>
                  <a:pt x="6562" y="31949"/>
                </a:lnTo>
                <a:lnTo>
                  <a:pt x="4374" y="32597"/>
                </a:lnTo>
                <a:lnTo>
                  <a:pt x="2915" y="33982"/>
                </a:lnTo>
                <a:lnTo>
                  <a:pt x="1943" y="35857"/>
                </a:lnTo>
                <a:lnTo>
                  <a:pt x="32" y="42352"/>
                </a:lnTo>
                <a:lnTo>
                  <a:pt x="0" y="29693"/>
                </a:lnTo>
                <a:lnTo>
                  <a:pt x="953" y="27283"/>
                </a:lnTo>
                <a:lnTo>
                  <a:pt x="2540" y="24724"/>
                </a:lnTo>
                <a:lnTo>
                  <a:pt x="4550" y="22066"/>
                </a:lnTo>
                <a:lnTo>
                  <a:pt x="6844" y="19341"/>
                </a:lnTo>
                <a:lnTo>
                  <a:pt x="9324" y="16572"/>
                </a:lnTo>
                <a:lnTo>
                  <a:pt x="15600" y="9834"/>
                </a:lnTo>
                <a:lnTo>
                  <a:pt x="21237" y="4117"/>
                </a:lnTo>
                <a:lnTo>
                  <a:pt x="23683" y="2612"/>
                </a:lnTo>
                <a:lnTo>
                  <a:pt x="26266" y="1609"/>
                </a:lnTo>
                <a:lnTo>
                  <a:pt x="32705" y="0"/>
                </a:lnTo>
                <a:lnTo>
                  <a:pt x="33233" y="820"/>
                </a:lnTo>
                <a:lnTo>
                  <a:pt x="33585" y="2320"/>
                </a:lnTo>
                <a:lnTo>
                  <a:pt x="34151" y="7019"/>
                </a:lnTo>
                <a:lnTo>
                  <a:pt x="33244" y="8357"/>
                </a:lnTo>
                <a:lnTo>
                  <a:pt x="31688" y="10202"/>
                </a:lnTo>
                <a:lnTo>
                  <a:pt x="29697" y="12384"/>
                </a:lnTo>
                <a:lnTo>
                  <a:pt x="28370" y="14791"/>
                </a:lnTo>
                <a:lnTo>
                  <a:pt x="27486" y="17349"/>
                </a:lnTo>
                <a:lnTo>
                  <a:pt x="26896" y="20006"/>
                </a:lnTo>
                <a:lnTo>
                  <a:pt x="25550" y="21778"/>
                </a:lnTo>
                <a:lnTo>
                  <a:pt x="23701" y="22959"/>
                </a:lnTo>
                <a:lnTo>
                  <a:pt x="21515" y="23746"/>
                </a:lnTo>
                <a:lnTo>
                  <a:pt x="20058" y="25224"/>
                </a:lnTo>
                <a:lnTo>
                  <a:pt x="19087" y="27161"/>
                </a:lnTo>
                <a:lnTo>
                  <a:pt x="17144" y="33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5"/>
          <p:cNvSpPr/>
          <p:nvPr/>
        </p:nvSpPr>
        <p:spPr>
          <a:xfrm>
            <a:off x="7726680" y="2057431"/>
            <a:ext cx="42863" cy="17115"/>
          </a:xfrm>
          <a:custGeom>
            <a:avLst/>
            <a:gdLst/>
            <a:ahLst/>
            <a:cxnLst/>
            <a:rect l="0" t="0" r="0" b="0"/>
            <a:pathLst>
              <a:path w="42863" h="17115">
                <a:moveTo>
                  <a:pt x="0" y="8541"/>
                </a:moveTo>
                <a:lnTo>
                  <a:pt x="11931" y="8541"/>
                </a:lnTo>
                <a:lnTo>
                  <a:pt x="14621" y="7589"/>
                </a:lnTo>
                <a:lnTo>
                  <a:pt x="17368" y="6001"/>
                </a:lnTo>
                <a:lnTo>
                  <a:pt x="20151" y="3990"/>
                </a:lnTo>
                <a:lnTo>
                  <a:pt x="22959" y="2650"/>
                </a:lnTo>
                <a:lnTo>
                  <a:pt x="25784" y="1756"/>
                </a:lnTo>
                <a:lnTo>
                  <a:pt x="32609" y="322"/>
                </a:lnTo>
                <a:lnTo>
                  <a:pt x="34122" y="204"/>
                </a:lnTo>
                <a:lnTo>
                  <a:pt x="36083" y="125"/>
                </a:lnTo>
                <a:lnTo>
                  <a:pt x="41523" y="0"/>
                </a:lnTo>
                <a:lnTo>
                  <a:pt x="41969" y="942"/>
                </a:lnTo>
                <a:lnTo>
                  <a:pt x="42267" y="2522"/>
                </a:lnTo>
                <a:lnTo>
                  <a:pt x="42827" y="8189"/>
                </a:lnTo>
                <a:lnTo>
                  <a:pt x="42862" y="171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6"/>
          <p:cNvSpPr/>
          <p:nvPr/>
        </p:nvSpPr>
        <p:spPr>
          <a:xfrm>
            <a:off x="5274945" y="3171835"/>
            <a:ext cx="17146" cy="42497"/>
          </a:xfrm>
          <a:custGeom>
            <a:avLst/>
            <a:gdLst/>
            <a:ahLst/>
            <a:cxnLst/>
            <a:rect l="0" t="0" r="0" b="0"/>
            <a:pathLst>
              <a:path w="17146" h="42497">
                <a:moveTo>
                  <a:pt x="17145" y="25707"/>
                </a:moveTo>
                <a:lnTo>
                  <a:pt x="12594" y="25707"/>
                </a:lnTo>
                <a:lnTo>
                  <a:pt x="12206" y="26660"/>
                </a:lnTo>
                <a:lnTo>
                  <a:pt x="12900" y="28247"/>
                </a:lnTo>
                <a:lnTo>
                  <a:pt x="17071" y="34175"/>
                </a:lnTo>
                <a:lnTo>
                  <a:pt x="17112" y="36773"/>
                </a:lnTo>
                <a:lnTo>
                  <a:pt x="17143" y="42496"/>
                </a:lnTo>
                <a:lnTo>
                  <a:pt x="17144" y="38196"/>
                </a:lnTo>
                <a:lnTo>
                  <a:pt x="16192" y="36890"/>
                </a:lnTo>
                <a:lnTo>
                  <a:pt x="14604" y="36020"/>
                </a:lnTo>
                <a:lnTo>
                  <a:pt x="12593" y="35440"/>
                </a:lnTo>
                <a:lnTo>
                  <a:pt x="11253" y="34101"/>
                </a:lnTo>
                <a:lnTo>
                  <a:pt x="10359" y="32256"/>
                </a:lnTo>
                <a:lnTo>
                  <a:pt x="9763" y="30073"/>
                </a:lnTo>
                <a:lnTo>
                  <a:pt x="8414" y="27665"/>
                </a:lnTo>
                <a:lnTo>
                  <a:pt x="6562" y="25107"/>
                </a:lnTo>
                <a:lnTo>
                  <a:pt x="4374" y="22450"/>
                </a:lnTo>
                <a:lnTo>
                  <a:pt x="2916" y="19726"/>
                </a:lnTo>
                <a:lnTo>
                  <a:pt x="1944" y="16957"/>
                </a:lnTo>
                <a:lnTo>
                  <a:pt x="384" y="10220"/>
                </a:lnTo>
                <a:lnTo>
                  <a:pt x="256" y="8715"/>
                </a:lnTo>
                <a:lnTo>
                  <a:pt x="170" y="6759"/>
                </a:lnTo>
                <a:lnTo>
                  <a:pt x="0" y="24"/>
                </a:lnTo>
                <a:lnTo>
                  <a:pt x="0" y="0"/>
                </a:lnTo>
                <a:lnTo>
                  <a:pt x="0" y="4543"/>
                </a:lnTo>
                <a:lnTo>
                  <a:pt x="952" y="5883"/>
                </a:lnTo>
                <a:lnTo>
                  <a:pt x="2540" y="6776"/>
                </a:lnTo>
                <a:lnTo>
                  <a:pt x="8572" y="85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7"/>
          <p:cNvSpPr/>
          <p:nvPr/>
        </p:nvSpPr>
        <p:spPr>
          <a:xfrm>
            <a:off x="5034915" y="2983230"/>
            <a:ext cx="274320" cy="265748"/>
          </a:xfrm>
          <a:custGeom>
            <a:avLst/>
            <a:gdLst/>
            <a:ahLst/>
            <a:cxnLst/>
            <a:rect l="0" t="0" r="0" b="0"/>
            <a:pathLst>
              <a:path w="274320" h="265748">
                <a:moveTo>
                  <a:pt x="0" y="0"/>
                </a:moveTo>
                <a:lnTo>
                  <a:pt x="8219" y="8219"/>
                </a:lnTo>
                <a:lnTo>
                  <a:pt x="8467" y="13018"/>
                </a:lnTo>
                <a:lnTo>
                  <a:pt x="9455" y="14394"/>
                </a:lnTo>
                <a:lnTo>
                  <a:pt x="11066" y="15311"/>
                </a:lnTo>
                <a:lnTo>
                  <a:pt x="13092" y="15922"/>
                </a:lnTo>
                <a:lnTo>
                  <a:pt x="14443" y="17282"/>
                </a:lnTo>
                <a:lnTo>
                  <a:pt x="15344" y="19141"/>
                </a:lnTo>
                <a:lnTo>
                  <a:pt x="15944" y="21333"/>
                </a:lnTo>
                <a:lnTo>
                  <a:pt x="17297" y="22795"/>
                </a:lnTo>
                <a:lnTo>
                  <a:pt x="19151" y="23769"/>
                </a:lnTo>
                <a:lnTo>
                  <a:pt x="21340" y="24418"/>
                </a:lnTo>
                <a:lnTo>
                  <a:pt x="22799" y="25804"/>
                </a:lnTo>
                <a:lnTo>
                  <a:pt x="23771" y="27680"/>
                </a:lnTo>
                <a:lnTo>
                  <a:pt x="24420" y="29883"/>
                </a:lnTo>
                <a:lnTo>
                  <a:pt x="25805" y="31352"/>
                </a:lnTo>
                <a:lnTo>
                  <a:pt x="27681" y="32331"/>
                </a:lnTo>
                <a:lnTo>
                  <a:pt x="29883" y="32984"/>
                </a:lnTo>
                <a:lnTo>
                  <a:pt x="31352" y="34372"/>
                </a:lnTo>
                <a:lnTo>
                  <a:pt x="32331" y="36249"/>
                </a:lnTo>
                <a:lnTo>
                  <a:pt x="32984" y="38454"/>
                </a:lnTo>
                <a:lnTo>
                  <a:pt x="36249" y="43443"/>
                </a:lnTo>
                <a:lnTo>
                  <a:pt x="43443" y="51607"/>
                </a:lnTo>
                <a:lnTo>
                  <a:pt x="49856" y="58348"/>
                </a:lnTo>
                <a:lnTo>
                  <a:pt x="50382" y="59854"/>
                </a:lnTo>
                <a:lnTo>
                  <a:pt x="50967" y="64066"/>
                </a:lnTo>
                <a:lnTo>
                  <a:pt x="52076" y="66523"/>
                </a:lnTo>
                <a:lnTo>
                  <a:pt x="55847" y="71793"/>
                </a:lnTo>
                <a:lnTo>
                  <a:pt x="58186" y="73579"/>
                </a:lnTo>
                <a:lnTo>
                  <a:pt x="60698" y="74770"/>
                </a:lnTo>
                <a:lnTo>
                  <a:pt x="63325" y="75564"/>
                </a:lnTo>
                <a:lnTo>
                  <a:pt x="65077" y="77046"/>
                </a:lnTo>
                <a:lnTo>
                  <a:pt x="66244" y="78986"/>
                </a:lnTo>
                <a:lnTo>
                  <a:pt x="67023" y="81232"/>
                </a:lnTo>
                <a:lnTo>
                  <a:pt x="70428" y="86268"/>
                </a:lnTo>
                <a:lnTo>
                  <a:pt x="72669" y="88944"/>
                </a:lnTo>
                <a:lnTo>
                  <a:pt x="80240" y="94458"/>
                </a:lnTo>
                <a:lnTo>
                  <a:pt x="84925" y="97262"/>
                </a:lnTo>
                <a:lnTo>
                  <a:pt x="88049" y="100084"/>
                </a:lnTo>
                <a:lnTo>
                  <a:pt x="90132" y="102917"/>
                </a:lnTo>
                <a:lnTo>
                  <a:pt x="93399" y="108606"/>
                </a:lnTo>
                <a:lnTo>
                  <a:pt x="98025" y="114309"/>
                </a:lnTo>
                <a:lnTo>
                  <a:pt x="103257" y="120019"/>
                </a:lnTo>
                <a:lnTo>
                  <a:pt x="105985" y="122875"/>
                </a:lnTo>
                <a:lnTo>
                  <a:pt x="108756" y="124779"/>
                </a:lnTo>
                <a:lnTo>
                  <a:pt x="114376" y="126895"/>
                </a:lnTo>
                <a:lnTo>
                  <a:pt x="122589" y="130375"/>
                </a:lnTo>
                <a:lnTo>
                  <a:pt x="127446" y="132636"/>
                </a:lnTo>
                <a:lnTo>
                  <a:pt x="130684" y="135097"/>
                </a:lnTo>
                <a:lnTo>
                  <a:pt x="132842" y="137689"/>
                </a:lnTo>
                <a:lnTo>
                  <a:pt x="136193" y="143110"/>
                </a:lnTo>
                <a:lnTo>
                  <a:pt x="140858" y="148694"/>
                </a:lnTo>
                <a:lnTo>
                  <a:pt x="146105" y="154351"/>
                </a:lnTo>
                <a:lnTo>
                  <a:pt x="157235" y="165744"/>
                </a:lnTo>
                <a:lnTo>
                  <a:pt x="165756" y="174310"/>
                </a:lnTo>
                <a:lnTo>
                  <a:pt x="168607" y="176214"/>
                </a:lnTo>
                <a:lnTo>
                  <a:pt x="177169" y="179846"/>
                </a:lnTo>
                <a:lnTo>
                  <a:pt x="185738" y="186532"/>
                </a:lnTo>
                <a:lnTo>
                  <a:pt x="194310" y="194545"/>
                </a:lnTo>
                <a:lnTo>
                  <a:pt x="208597" y="208628"/>
                </a:lnTo>
                <a:lnTo>
                  <a:pt x="211455" y="210523"/>
                </a:lnTo>
                <a:lnTo>
                  <a:pt x="217169" y="212628"/>
                </a:lnTo>
                <a:lnTo>
                  <a:pt x="219074" y="214142"/>
                </a:lnTo>
                <a:lnTo>
                  <a:pt x="220345" y="216103"/>
                </a:lnTo>
                <a:lnTo>
                  <a:pt x="221191" y="218364"/>
                </a:lnTo>
                <a:lnTo>
                  <a:pt x="222708" y="219871"/>
                </a:lnTo>
                <a:lnTo>
                  <a:pt x="224672" y="220875"/>
                </a:lnTo>
                <a:lnTo>
                  <a:pt x="226934" y="221545"/>
                </a:lnTo>
                <a:lnTo>
                  <a:pt x="231987" y="224829"/>
                </a:lnTo>
                <a:lnTo>
                  <a:pt x="234668" y="227039"/>
                </a:lnTo>
                <a:lnTo>
                  <a:pt x="237408" y="228511"/>
                </a:lnTo>
                <a:lnTo>
                  <a:pt x="245814" y="231537"/>
                </a:lnTo>
                <a:lnTo>
                  <a:pt x="253385" y="237090"/>
                </a:lnTo>
                <a:lnTo>
                  <a:pt x="261226" y="244193"/>
                </a:lnTo>
                <a:lnTo>
                  <a:pt x="262733" y="246615"/>
                </a:lnTo>
                <a:lnTo>
                  <a:pt x="264408" y="251847"/>
                </a:lnTo>
                <a:lnTo>
                  <a:pt x="265807" y="253623"/>
                </a:lnTo>
                <a:lnTo>
                  <a:pt x="267692" y="254807"/>
                </a:lnTo>
                <a:lnTo>
                  <a:pt x="273932" y="257036"/>
                </a:lnTo>
                <a:lnTo>
                  <a:pt x="274147" y="259653"/>
                </a:lnTo>
                <a:lnTo>
                  <a:pt x="274319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8"/>
          <p:cNvSpPr/>
          <p:nvPr/>
        </p:nvSpPr>
        <p:spPr>
          <a:xfrm>
            <a:off x="4957762" y="2923630"/>
            <a:ext cx="145734" cy="213858"/>
          </a:xfrm>
          <a:custGeom>
            <a:avLst/>
            <a:gdLst/>
            <a:ahLst/>
            <a:cxnLst/>
            <a:rect l="0" t="0" r="0" b="0"/>
            <a:pathLst>
              <a:path w="145734" h="213858">
                <a:moveTo>
                  <a:pt x="0" y="68172"/>
                </a:moveTo>
                <a:lnTo>
                  <a:pt x="0" y="108818"/>
                </a:lnTo>
                <a:lnTo>
                  <a:pt x="953" y="113367"/>
                </a:lnTo>
                <a:lnTo>
                  <a:pt x="2540" y="117352"/>
                </a:lnTo>
                <a:lnTo>
                  <a:pt x="4551" y="120961"/>
                </a:lnTo>
                <a:lnTo>
                  <a:pt x="9325" y="130051"/>
                </a:lnTo>
                <a:lnTo>
                  <a:pt x="11931" y="135143"/>
                </a:lnTo>
                <a:lnTo>
                  <a:pt x="13670" y="140442"/>
                </a:lnTo>
                <a:lnTo>
                  <a:pt x="14828" y="145879"/>
                </a:lnTo>
                <a:lnTo>
                  <a:pt x="15601" y="151409"/>
                </a:lnTo>
                <a:lnTo>
                  <a:pt x="16115" y="157001"/>
                </a:lnTo>
                <a:lnTo>
                  <a:pt x="16459" y="162634"/>
                </a:lnTo>
                <a:lnTo>
                  <a:pt x="16687" y="168294"/>
                </a:lnTo>
                <a:lnTo>
                  <a:pt x="17792" y="173973"/>
                </a:lnTo>
                <a:lnTo>
                  <a:pt x="19482" y="179663"/>
                </a:lnTo>
                <a:lnTo>
                  <a:pt x="21560" y="185362"/>
                </a:lnTo>
                <a:lnTo>
                  <a:pt x="22946" y="190114"/>
                </a:lnTo>
                <a:lnTo>
                  <a:pt x="23870" y="194234"/>
                </a:lnTo>
                <a:lnTo>
                  <a:pt x="24486" y="197933"/>
                </a:lnTo>
                <a:lnTo>
                  <a:pt x="27710" y="204584"/>
                </a:lnTo>
                <a:lnTo>
                  <a:pt x="34256" y="213857"/>
                </a:lnTo>
                <a:lnTo>
                  <a:pt x="34280" y="209340"/>
                </a:lnTo>
                <a:lnTo>
                  <a:pt x="33331" y="207051"/>
                </a:lnTo>
                <a:lnTo>
                  <a:pt x="29736" y="201969"/>
                </a:lnTo>
                <a:lnTo>
                  <a:pt x="28396" y="199280"/>
                </a:lnTo>
                <a:lnTo>
                  <a:pt x="26908" y="193752"/>
                </a:lnTo>
                <a:lnTo>
                  <a:pt x="25559" y="189040"/>
                </a:lnTo>
                <a:lnTo>
                  <a:pt x="21520" y="176184"/>
                </a:lnTo>
                <a:lnTo>
                  <a:pt x="20062" y="169707"/>
                </a:lnTo>
                <a:lnTo>
                  <a:pt x="19089" y="163485"/>
                </a:lnTo>
                <a:lnTo>
                  <a:pt x="18442" y="157431"/>
                </a:lnTo>
                <a:lnTo>
                  <a:pt x="18009" y="151491"/>
                </a:lnTo>
                <a:lnTo>
                  <a:pt x="17721" y="145625"/>
                </a:lnTo>
                <a:lnTo>
                  <a:pt x="17401" y="133076"/>
                </a:lnTo>
                <a:lnTo>
                  <a:pt x="17155" y="72579"/>
                </a:lnTo>
                <a:lnTo>
                  <a:pt x="16199" y="66348"/>
                </a:lnTo>
                <a:lnTo>
                  <a:pt x="14610" y="60288"/>
                </a:lnTo>
                <a:lnTo>
                  <a:pt x="12597" y="54344"/>
                </a:lnTo>
                <a:lnTo>
                  <a:pt x="11256" y="49428"/>
                </a:lnTo>
                <a:lnTo>
                  <a:pt x="10361" y="45199"/>
                </a:lnTo>
                <a:lnTo>
                  <a:pt x="9765" y="41427"/>
                </a:lnTo>
                <a:lnTo>
                  <a:pt x="9367" y="37007"/>
                </a:lnTo>
                <a:lnTo>
                  <a:pt x="9103" y="32155"/>
                </a:lnTo>
                <a:lnTo>
                  <a:pt x="8729" y="18765"/>
                </a:lnTo>
                <a:lnTo>
                  <a:pt x="8677" y="15232"/>
                </a:lnTo>
                <a:lnTo>
                  <a:pt x="9595" y="12876"/>
                </a:lnTo>
                <a:lnTo>
                  <a:pt x="11159" y="11305"/>
                </a:lnTo>
                <a:lnTo>
                  <a:pt x="13154" y="10258"/>
                </a:lnTo>
                <a:lnTo>
                  <a:pt x="14485" y="8608"/>
                </a:lnTo>
                <a:lnTo>
                  <a:pt x="15372" y="6555"/>
                </a:lnTo>
                <a:lnTo>
                  <a:pt x="15963" y="4234"/>
                </a:lnTo>
                <a:lnTo>
                  <a:pt x="17309" y="2687"/>
                </a:lnTo>
                <a:lnTo>
                  <a:pt x="19159" y="1655"/>
                </a:lnTo>
                <a:lnTo>
                  <a:pt x="21346" y="968"/>
                </a:lnTo>
                <a:lnTo>
                  <a:pt x="23756" y="509"/>
                </a:lnTo>
                <a:lnTo>
                  <a:pt x="26314" y="203"/>
                </a:lnTo>
                <a:lnTo>
                  <a:pt x="28973" y="0"/>
                </a:lnTo>
                <a:lnTo>
                  <a:pt x="31698" y="816"/>
                </a:lnTo>
                <a:lnTo>
                  <a:pt x="34467" y="2313"/>
                </a:lnTo>
                <a:lnTo>
                  <a:pt x="37266" y="4264"/>
                </a:lnTo>
                <a:lnTo>
                  <a:pt x="40084" y="5564"/>
                </a:lnTo>
                <a:lnTo>
                  <a:pt x="42915" y="6431"/>
                </a:lnTo>
                <a:lnTo>
                  <a:pt x="45755" y="7009"/>
                </a:lnTo>
                <a:lnTo>
                  <a:pt x="48601" y="8347"/>
                </a:lnTo>
                <a:lnTo>
                  <a:pt x="51451" y="10191"/>
                </a:lnTo>
                <a:lnTo>
                  <a:pt x="54303" y="12373"/>
                </a:lnTo>
                <a:lnTo>
                  <a:pt x="57157" y="13828"/>
                </a:lnTo>
                <a:lnTo>
                  <a:pt x="60012" y="14798"/>
                </a:lnTo>
                <a:lnTo>
                  <a:pt x="62868" y="15444"/>
                </a:lnTo>
                <a:lnTo>
                  <a:pt x="66677" y="16828"/>
                </a:lnTo>
                <a:lnTo>
                  <a:pt x="71121" y="18702"/>
                </a:lnTo>
                <a:lnTo>
                  <a:pt x="75989" y="20905"/>
                </a:lnTo>
                <a:lnTo>
                  <a:pt x="86478" y="25892"/>
                </a:lnTo>
                <a:lnTo>
                  <a:pt x="108734" y="36854"/>
                </a:lnTo>
                <a:lnTo>
                  <a:pt x="114399" y="38721"/>
                </a:lnTo>
                <a:lnTo>
                  <a:pt x="120081" y="39966"/>
                </a:lnTo>
                <a:lnTo>
                  <a:pt x="125774" y="40795"/>
                </a:lnTo>
                <a:lnTo>
                  <a:pt x="130522" y="42301"/>
                </a:lnTo>
                <a:lnTo>
                  <a:pt x="134639" y="44257"/>
                </a:lnTo>
                <a:lnTo>
                  <a:pt x="145733" y="510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9"/>
          <p:cNvSpPr/>
          <p:nvPr/>
        </p:nvSpPr>
        <p:spPr>
          <a:xfrm>
            <a:off x="5412104" y="3360420"/>
            <a:ext cx="154306" cy="128588"/>
          </a:xfrm>
          <a:custGeom>
            <a:avLst/>
            <a:gdLst/>
            <a:ahLst/>
            <a:cxnLst/>
            <a:rect l="0" t="0" r="0" b="0"/>
            <a:pathLst>
              <a:path w="154306" h="128588">
                <a:moveTo>
                  <a:pt x="0" y="0"/>
                </a:moveTo>
                <a:lnTo>
                  <a:pt x="12771" y="0"/>
                </a:lnTo>
                <a:lnTo>
                  <a:pt x="15182" y="952"/>
                </a:lnTo>
                <a:lnTo>
                  <a:pt x="17742" y="2540"/>
                </a:lnTo>
                <a:lnTo>
                  <a:pt x="20400" y="4550"/>
                </a:lnTo>
                <a:lnTo>
                  <a:pt x="23125" y="6844"/>
                </a:lnTo>
                <a:lnTo>
                  <a:pt x="25895" y="9325"/>
                </a:lnTo>
                <a:lnTo>
                  <a:pt x="28694" y="11931"/>
                </a:lnTo>
                <a:lnTo>
                  <a:pt x="31512" y="15574"/>
                </a:lnTo>
                <a:lnTo>
                  <a:pt x="34343" y="19908"/>
                </a:lnTo>
                <a:lnTo>
                  <a:pt x="37183" y="24702"/>
                </a:lnTo>
                <a:lnTo>
                  <a:pt x="40982" y="28850"/>
                </a:lnTo>
                <a:lnTo>
                  <a:pt x="45419" y="32569"/>
                </a:lnTo>
                <a:lnTo>
                  <a:pt x="50282" y="35999"/>
                </a:lnTo>
                <a:lnTo>
                  <a:pt x="54477" y="39239"/>
                </a:lnTo>
                <a:lnTo>
                  <a:pt x="58226" y="42352"/>
                </a:lnTo>
                <a:lnTo>
                  <a:pt x="61677" y="45379"/>
                </a:lnTo>
                <a:lnTo>
                  <a:pt x="64931" y="49303"/>
                </a:lnTo>
                <a:lnTo>
                  <a:pt x="68052" y="53823"/>
                </a:lnTo>
                <a:lnTo>
                  <a:pt x="71086" y="58742"/>
                </a:lnTo>
                <a:lnTo>
                  <a:pt x="74061" y="62974"/>
                </a:lnTo>
                <a:lnTo>
                  <a:pt x="76996" y="66747"/>
                </a:lnTo>
                <a:lnTo>
                  <a:pt x="79906" y="70216"/>
                </a:lnTo>
                <a:lnTo>
                  <a:pt x="83751" y="73480"/>
                </a:lnTo>
                <a:lnTo>
                  <a:pt x="88219" y="76609"/>
                </a:lnTo>
                <a:lnTo>
                  <a:pt x="93103" y="79648"/>
                </a:lnTo>
                <a:lnTo>
                  <a:pt x="97311" y="83578"/>
                </a:lnTo>
                <a:lnTo>
                  <a:pt x="101069" y="88104"/>
                </a:lnTo>
                <a:lnTo>
                  <a:pt x="104527" y="93026"/>
                </a:lnTo>
                <a:lnTo>
                  <a:pt x="108738" y="97260"/>
                </a:lnTo>
                <a:lnTo>
                  <a:pt x="113450" y="101034"/>
                </a:lnTo>
                <a:lnTo>
                  <a:pt x="118496" y="104504"/>
                </a:lnTo>
                <a:lnTo>
                  <a:pt x="122812" y="107769"/>
                </a:lnTo>
                <a:lnTo>
                  <a:pt x="126643" y="110899"/>
                </a:lnTo>
                <a:lnTo>
                  <a:pt x="130149" y="113937"/>
                </a:lnTo>
                <a:lnTo>
                  <a:pt x="133438" y="116916"/>
                </a:lnTo>
                <a:lnTo>
                  <a:pt x="139634" y="122765"/>
                </a:lnTo>
                <a:lnTo>
                  <a:pt x="142619" y="124706"/>
                </a:lnTo>
                <a:lnTo>
                  <a:pt x="145562" y="126000"/>
                </a:lnTo>
                <a:lnTo>
                  <a:pt x="154305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0"/>
          <p:cNvSpPr/>
          <p:nvPr/>
        </p:nvSpPr>
        <p:spPr>
          <a:xfrm>
            <a:off x="5660707" y="3591877"/>
            <a:ext cx="137161" cy="120016"/>
          </a:xfrm>
          <a:custGeom>
            <a:avLst/>
            <a:gdLst/>
            <a:ahLst/>
            <a:cxnLst/>
            <a:rect l="0" t="0" r="0" b="0"/>
            <a:pathLst>
              <a:path w="137161" h="12001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7381" y="8220"/>
                </a:lnTo>
                <a:lnTo>
                  <a:pt x="10583" y="10956"/>
                </a:lnTo>
                <a:lnTo>
                  <a:pt x="15181" y="15347"/>
                </a:lnTo>
                <a:lnTo>
                  <a:pt x="28693" y="28715"/>
                </a:lnTo>
                <a:lnTo>
                  <a:pt x="30558" y="31526"/>
                </a:lnTo>
                <a:lnTo>
                  <a:pt x="31802" y="34352"/>
                </a:lnTo>
                <a:lnTo>
                  <a:pt x="32631" y="37189"/>
                </a:lnTo>
                <a:lnTo>
                  <a:pt x="34137" y="40033"/>
                </a:lnTo>
                <a:lnTo>
                  <a:pt x="36093" y="42881"/>
                </a:lnTo>
                <a:lnTo>
                  <a:pt x="38350" y="45733"/>
                </a:lnTo>
                <a:lnTo>
                  <a:pt x="41759" y="49538"/>
                </a:lnTo>
                <a:lnTo>
                  <a:pt x="50627" y="58847"/>
                </a:lnTo>
                <a:lnTo>
                  <a:pt x="61779" y="70247"/>
                </a:lnTo>
                <a:lnTo>
                  <a:pt x="64046" y="73501"/>
                </a:lnTo>
                <a:lnTo>
                  <a:pt x="65557" y="76624"/>
                </a:lnTo>
                <a:lnTo>
                  <a:pt x="66565" y="79657"/>
                </a:lnTo>
                <a:lnTo>
                  <a:pt x="69142" y="82633"/>
                </a:lnTo>
                <a:lnTo>
                  <a:pt x="72765" y="85568"/>
                </a:lnTo>
                <a:lnTo>
                  <a:pt x="77085" y="88478"/>
                </a:lnTo>
                <a:lnTo>
                  <a:pt x="80917" y="91371"/>
                </a:lnTo>
                <a:lnTo>
                  <a:pt x="84425" y="94251"/>
                </a:lnTo>
                <a:lnTo>
                  <a:pt x="87716" y="97124"/>
                </a:lnTo>
                <a:lnTo>
                  <a:pt x="90862" y="99039"/>
                </a:lnTo>
                <a:lnTo>
                  <a:pt x="93913" y="100316"/>
                </a:lnTo>
                <a:lnTo>
                  <a:pt x="96898" y="101168"/>
                </a:lnTo>
                <a:lnTo>
                  <a:pt x="99842" y="102687"/>
                </a:lnTo>
                <a:lnTo>
                  <a:pt x="102756" y="104653"/>
                </a:lnTo>
                <a:lnTo>
                  <a:pt x="105651" y="106916"/>
                </a:lnTo>
                <a:lnTo>
                  <a:pt x="109487" y="109378"/>
                </a:lnTo>
                <a:lnTo>
                  <a:pt x="113949" y="111971"/>
                </a:lnTo>
                <a:lnTo>
                  <a:pt x="118828" y="114652"/>
                </a:lnTo>
                <a:lnTo>
                  <a:pt x="123034" y="116440"/>
                </a:lnTo>
                <a:lnTo>
                  <a:pt x="126790" y="117632"/>
                </a:lnTo>
                <a:lnTo>
                  <a:pt x="137160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1"/>
          <p:cNvSpPr/>
          <p:nvPr/>
        </p:nvSpPr>
        <p:spPr>
          <a:xfrm>
            <a:off x="5900737" y="3806190"/>
            <a:ext cx="128589" cy="128585"/>
          </a:xfrm>
          <a:custGeom>
            <a:avLst/>
            <a:gdLst/>
            <a:ahLst/>
            <a:cxnLst/>
            <a:rect l="0" t="0" r="0" b="0"/>
            <a:pathLst>
              <a:path w="128589" h="128585">
                <a:moveTo>
                  <a:pt x="0" y="85725"/>
                </a:moveTo>
                <a:lnTo>
                  <a:pt x="0" y="98743"/>
                </a:lnTo>
                <a:lnTo>
                  <a:pt x="953" y="100119"/>
                </a:lnTo>
                <a:lnTo>
                  <a:pt x="2540" y="101036"/>
                </a:lnTo>
                <a:lnTo>
                  <a:pt x="4551" y="101647"/>
                </a:lnTo>
                <a:lnTo>
                  <a:pt x="6844" y="103007"/>
                </a:lnTo>
                <a:lnTo>
                  <a:pt x="9325" y="104866"/>
                </a:lnTo>
                <a:lnTo>
                  <a:pt x="11931" y="107058"/>
                </a:lnTo>
                <a:lnTo>
                  <a:pt x="13670" y="109472"/>
                </a:lnTo>
                <a:lnTo>
                  <a:pt x="14828" y="112034"/>
                </a:lnTo>
                <a:lnTo>
                  <a:pt x="15601" y="114694"/>
                </a:lnTo>
                <a:lnTo>
                  <a:pt x="17068" y="116468"/>
                </a:lnTo>
                <a:lnTo>
                  <a:pt x="18999" y="117650"/>
                </a:lnTo>
                <a:lnTo>
                  <a:pt x="21238" y="118439"/>
                </a:lnTo>
                <a:lnTo>
                  <a:pt x="23684" y="119916"/>
                </a:lnTo>
                <a:lnTo>
                  <a:pt x="26267" y="121854"/>
                </a:lnTo>
                <a:lnTo>
                  <a:pt x="32705" y="127257"/>
                </a:lnTo>
                <a:lnTo>
                  <a:pt x="36126" y="127996"/>
                </a:lnTo>
                <a:lnTo>
                  <a:pt x="42746" y="128577"/>
                </a:lnTo>
                <a:lnTo>
                  <a:pt x="47379" y="128584"/>
                </a:lnTo>
                <a:lnTo>
                  <a:pt x="48731" y="127633"/>
                </a:lnTo>
                <a:lnTo>
                  <a:pt x="49633" y="126046"/>
                </a:lnTo>
                <a:lnTo>
                  <a:pt x="51330" y="120368"/>
                </a:lnTo>
                <a:lnTo>
                  <a:pt x="51388" y="117632"/>
                </a:lnTo>
                <a:lnTo>
                  <a:pt x="51403" y="115569"/>
                </a:lnTo>
                <a:lnTo>
                  <a:pt x="52367" y="113240"/>
                </a:lnTo>
                <a:lnTo>
                  <a:pt x="53961" y="110736"/>
                </a:lnTo>
                <a:lnTo>
                  <a:pt x="55976" y="108114"/>
                </a:lnTo>
                <a:lnTo>
                  <a:pt x="57320" y="105413"/>
                </a:lnTo>
                <a:lnTo>
                  <a:pt x="58216" y="102660"/>
                </a:lnTo>
                <a:lnTo>
                  <a:pt x="58813" y="99873"/>
                </a:lnTo>
                <a:lnTo>
                  <a:pt x="60164" y="97062"/>
                </a:lnTo>
                <a:lnTo>
                  <a:pt x="62017" y="94235"/>
                </a:lnTo>
                <a:lnTo>
                  <a:pt x="64204" y="91398"/>
                </a:lnTo>
                <a:lnTo>
                  <a:pt x="65663" y="88554"/>
                </a:lnTo>
                <a:lnTo>
                  <a:pt x="66635" y="85706"/>
                </a:lnTo>
                <a:lnTo>
                  <a:pt x="67283" y="82855"/>
                </a:lnTo>
                <a:lnTo>
                  <a:pt x="68668" y="80001"/>
                </a:lnTo>
                <a:lnTo>
                  <a:pt x="70544" y="77146"/>
                </a:lnTo>
                <a:lnTo>
                  <a:pt x="72747" y="74291"/>
                </a:lnTo>
                <a:lnTo>
                  <a:pt x="75168" y="71435"/>
                </a:lnTo>
                <a:lnTo>
                  <a:pt x="77734" y="68578"/>
                </a:lnTo>
                <a:lnTo>
                  <a:pt x="80398" y="65721"/>
                </a:lnTo>
                <a:lnTo>
                  <a:pt x="82174" y="62864"/>
                </a:lnTo>
                <a:lnTo>
                  <a:pt x="83357" y="60006"/>
                </a:lnTo>
                <a:lnTo>
                  <a:pt x="84146" y="57149"/>
                </a:lnTo>
                <a:lnTo>
                  <a:pt x="85625" y="54292"/>
                </a:lnTo>
                <a:lnTo>
                  <a:pt x="87564" y="51435"/>
                </a:lnTo>
                <a:lnTo>
                  <a:pt x="89808" y="48577"/>
                </a:lnTo>
                <a:lnTo>
                  <a:pt x="93210" y="44767"/>
                </a:lnTo>
                <a:lnTo>
                  <a:pt x="102069" y="35454"/>
                </a:lnTo>
                <a:lnTo>
                  <a:pt x="105194" y="31255"/>
                </a:lnTo>
                <a:lnTo>
                  <a:pt x="107276" y="27505"/>
                </a:lnTo>
                <a:lnTo>
                  <a:pt x="108665" y="24051"/>
                </a:lnTo>
                <a:lnTo>
                  <a:pt x="110544" y="20796"/>
                </a:lnTo>
                <a:lnTo>
                  <a:pt x="112749" y="17674"/>
                </a:lnTo>
                <a:lnTo>
                  <a:pt x="115170" y="14640"/>
                </a:lnTo>
                <a:lnTo>
                  <a:pt x="117738" y="11665"/>
                </a:lnTo>
                <a:lnTo>
                  <a:pt x="120402" y="8729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2"/>
          <p:cNvSpPr/>
          <p:nvPr/>
        </p:nvSpPr>
        <p:spPr>
          <a:xfrm>
            <a:off x="6183629" y="3514725"/>
            <a:ext cx="145734" cy="111443"/>
          </a:xfrm>
          <a:custGeom>
            <a:avLst/>
            <a:gdLst/>
            <a:ahLst/>
            <a:cxnLst/>
            <a:rect l="0" t="0" r="0" b="0"/>
            <a:pathLst>
              <a:path w="145734" h="111443">
                <a:moveTo>
                  <a:pt x="0" y="111442"/>
                </a:moveTo>
                <a:lnTo>
                  <a:pt x="0" y="106891"/>
                </a:lnTo>
                <a:lnTo>
                  <a:pt x="953" y="105550"/>
                </a:lnTo>
                <a:lnTo>
                  <a:pt x="2541" y="104657"/>
                </a:lnTo>
                <a:lnTo>
                  <a:pt x="7382" y="103223"/>
                </a:lnTo>
                <a:lnTo>
                  <a:pt x="10584" y="100486"/>
                </a:lnTo>
                <a:lnTo>
                  <a:pt x="12771" y="98423"/>
                </a:lnTo>
                <a:lnTo>
                  <a:pt x="15182" y="97048"/>
                </a:lnTo>
                <a:lnTo>
                  <a:pt x="17742" y="96131"/>
                </a:lnTo>
                <a:lnTo>
                  <a:pt x="20400" y="95520"/>
                </a:lnTo>
                <a:lnTo>
                  <a:pt x="23125" y="94160"/>
                </a:lnTo>
                <a:lnTo>
                  <a:pt x="25895" y="92300"/>
                </a:lnTo>
                <a:lnTo>
                  <a:pt x="28694" y="90108"/>
                </a:lnTo>
                <a:lnTo>
                  <a:pt x="31512" y="88647"/>
                </a:lnTo>
                <a:lnTo>
                  <a:pt x="34343" y="87673"/>
                </a:lnTo>
                <a:lnTo>
                  <a:pt x="37183" y="87024"/>
                </a:lnTo>
                <a:lnTo>
                  <a:pt x="40029" y="85638"/>
                </a:lnTo>
                <a:lnTo>
                  <a:pt x="42879" y="83762"/>
                </a:lnTo>
                <a:lnTo>
                  <a:pt x="45731" y="81558"/>
                </a:lnTo>
                <a:lnTo>
                  <a:pt x="48585" y="79137"/>
                </a:lnTo>
                <a:lnTo>
                  <a:pt x="51440" y="76570"/>
                </a:lnTo>
                <a:lnTo>
                  <a:pt x="54296" y="73907"/>
                </a:lnTo>
                <a:lnTo>
                  <a:pt x="58105" y="71178"/>
                </a:lnTo>
                <a:lnTo>
                  <a:pt x="62549" y="68407"/>
                </a:lnTo>
                <a:lnTo>
                  <a:pt x="67417" y="65607"/>
                </a:lnTo>
                <a:lnTo>
                  <a:pt x="71615" y="62788"/>
                </a:lnTo>
                <a:lnTo>
                  <a:pt x="75366" y="59956"/>
                </a:lnTo>
                <a:lnTo>
                  <a:pt x="78820" y="57116"/>
                </a:lnTo>
                <a:lnTo>
                  <a:pt x="83026" y="53317"/>
                </a:lnTo>
                <a:lnTo>
                  <a:pt x="92781" y="44016"/>
                </a:lnTo>
                <a:lnTo>
                  <a:pt x="104432" y="32621"/>
                </a:lnTo>
                <a:lnTo>
                  <a:pt x="108674" y="29367"/>
                </a:lnTo>
                <a:lnTo>
                  <a:pt x="113407" y="26245"/>
                </a:lnTo>
                <a:lnTo>
                  <a:pt x="118467" y="23212"/>
                </a:lnTo>
                <a:lnTo>
                  <a:pt x="123746" y="19284"/>
                </a:lnTo>
                <a:lnTo>
                  <a:pt x="129170" y="14761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3"/>
          <p:cNvSpPr/>
          <p:nvPr/>
        </p:nvSpPr>
        <p:spPr>
          <a:xfrm>
            <a:off x="6423659" y="3300412"/>
            <a:ext cx="145734" cy="128589"/>
          </a:xfrm>
          <a:custGeom>
            <a:avLst/>
            <a:gdLst/>
            <a:ahLst/>
            <a:cxnLst/>
            <a:rect l="0" t="0" r="0" b="0"/>
            <a:pathLst>
              <a:path w="145734" h="128589">
                <a:moveTo>
                  <a:pt x="0" y="128588"/>
                </a:moveTo>
                <a:lnTo>
                  <a:pt x="4552" y="128588"/>
                </a:lnTo>
                <a:lnTo>
                  <a:pt x="7797" y="127635"/>
                </a:lnTo>
                <a:lnTo>
                  <a:pt x="11866" y="126048"/>
                </a:lnTo>
                <a:lnTo>
                  <a:pt x="22982" y="121207"/>
                </a:lnTo>
                <a:lnTo>
                  <a:pt x="27042" y="118004"/>
                </a:lnTo>
                <a:lnTo>
                  <a:pt x="29459" y="115817"/>
                </a:lnTo>
                <a:lnTo>
                  <a:pt x="31069" y="113407"/>
                </a:lnTo>
                <a:lnTo>
                  <a:pt x="32143" y="110847"/>
                </a:lnTo>
                <a:lnTo>
                  <a:pt x="32859" y="108188"/>
                </a:lnTo>
                <a:lnTo>
                  <a:pt x="34289" y="105463"/>
                </a:lnTo>
                <a:lnTo>
                  <a:pt x="36194" y="102694"/>
                </a:lnTo>
                <a:lnTo>
                  <a:pt x="38417" y="99895"/>
                </a:lnTo>
                <a:lnTo>
                  <a:pt x="40852" y="97077"/>
                </a:lnTo>
                <a:lnTo>
                  <a:pt x="43427" y="94245"/>
                </a:lnTo>
                <a:lnTo>
                  <a:pt x="46096" y="91405"/>
                </a:lnTo>
                <a:lnTo>
                  <a:pt x="48829" y="87607"/>
                </a:lnTo>
                <a:lnTo>
                  <a:pt x="51603" y="83170"/>
                </a:lnTo>
                <a:lnTo>
                  <a:pt x="54405" y="78306"/>
                </a:lnTo>
                <a:lnTo>
                  <a:pt x="58177" y="74112"/>
                </a:lnTo>
                <a:lnTo>
                  <a:pt x="62598" y="70363"/>
                </a:lnTo>
                <a:lnTo>
                  <a:pt x="67449" y="66911"/>
                </a:lnTo>
                <a:lnTo>
                  <a:pt x="71637" y="63658"/>
                </a:lnTo>
                <a:lnTo>
                  <a:pt x="75380" y="60536"/>
                </a:lnTo>
                <a:lnTo>
                  <a:pt x="78829" y="57502"/>
                </a:lnTo>
                <a:lnTo>
                  <a:pt x="85201" y="51592"/>
                </a:lnTo>
                <a:lnTo>
                  <a:pt x="88233" y="48682"/>
                </a:lnTo>
                <a:lnTo>
                  <a:pt x="92160" y="45790"/>
                </a:lnTo>
                <a:lnTo>
                  <a:pt x="96682" y="42909"/>
                </a:lnTo>
                <a:lnTo>
                  <a:pt x="101603" y="40036"/>
                </a:lnTo>
                <a:lnTo>
                  <a:pt x="105835" y="36216"/>
                </a:lnTo>
                <a:lnTo>
                  <a:pt x="109610" y="31764"/>
                </a:lnTo>
                <a:lnTo>
                  <a:pt x="113078" y="26891"/>
                </a:lnTo>
                <a:lnTo>
                  <a:pt x="117296" y="22690"/>
                </a:lnTo>
                <a:lnTo>
                  <a:pt x="122012" y="18936"/>
                </a:lnTo>
                <a:lnTo>
                  <a:pt x="127062" y="15482"/>
                </a:lnTo>
                <a:lnTo>
                  <a:pt x="131381" y="12226"/>
                </a:lnTo>
                <a:lnTo>
                  <a:pt x="135212" y="9103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4"/>
          <p:cNvSpPr/>
          <p:nvPr/>
        </p:nvSpPr>
        <p:spPr>
          <a:xfrm>
            <a:off x="6637972" y="2991802"/>
            <a:ext cx="222886" cy="231459"/>
          </a:xfrm>
          <a:custGeom>
            <a:avLst/>
            <a:gdLst/>
            <a:ahLst/>
            <a:cxnLst/>
            <a:rect l="0" t="0" r="0" b="0"/>
            <a:pathLst>
              <a:path w="222886" h="231459">
                <a:moveTo>
                  <a:pt x="0" y="231458"/>
                </a:moveTo>
                <a:lnTo>
                  <a:pt x="4551" y="231458"/>
                </a:lnTo>
                <a:lnTo>
                  <a:pt x="5892" y="230505"/>
                </a:lnTo>
                <a:lnTo>
                  <a:pt x="6785" y="228918"/>
                </a:lnTo>
                <a:lnTo>
                  <a:pt x="7381" y="226907"/>
                </a:lnTo>
                <a:lnTo>
                  <a:pt x="8730" y="225566"/>
                </a:lnTo>
                <a:lnTo>
                  <a:pt x="10583" y="224672"/>
                </a:lnTo>
                <a:lnTo>
                  <a:pt x="12770" y="224077"/>
                </a:lnTo>
                <a:lnTo>
                  <a:pt x="17741" y="220875"/>
                </a:lnTo>
                <a:lnTo>
                  <a:pt x="23125" y="216276"/>
                </a:lnTo>
                <a:lnTo>
                  <a:pt x="28693" y="211058"/>
                </a:lnTo>
                <a:lnTo>
                  <a:pt x="42878" y="197115"/>
                </a:lnTo>
                <a:lnTo>
                  <a:pt x="49537" y="191429"/>
                </a:lnTo>
                <a:lnTo>
                  <a:pt x="53980" y="188580"/>
                </a:lnTo>
                <a:lnTo>
                  <a:pt x="58847" y="185727"/>
                </a:lnTo>
                <a:lnTo>
                  <a:pt x="63044" y="181921"/>
                </a:lnTo>
                <a:lnTo>
                  <a:pt x="66794" y="177478"/>
                </a:lnTo>
                <a:lnTo>
                  <a:pt x="70247" y="172611"/>
                </a:lnTo>
                <a:lnTo>
                  <a:pt x="74453" y="167462"/>
                </a:lnTo>
                <a:lnTo>
                  <a:pt x="79163" y="162124"/>
                </a:lnTo>
                <a:lnTo>
                  <a:pt x="88524" y="152065"/>
                </a:lnTo>
                <a:lnTo>
                  <a:pt x="99148" y="141047"/>
                </a:lnTo>
                <a:lnTo>
                  <a:pt x="139655" y="100377"/>
                </a:lnTo>
                <a:lnTo>
                  <a:pt x="142633" y="96446"/>
                </a:lnTo>
                <a:lnTo>
                  <a:pt x="145572" y="91920"/>
                </a:lnTo>
                <a:lnTo>
                  <a:pt x="148482" y="86997"/>
                </a:lnTo>
                <a:lnTo>
                  <a:pt x="151376" y="83716"/>
                </a:lnTo>
                <a:lnTo>
                  <a:pt x="154257" y="81528"/>
                </a:lnTo>
                <a:lnTo>
                  <a:pt x="157131" y="80069"/>
                </a:lnTo>
                <a:lnTo>
                  <a:pt x="159047" y="78145"/>
                </a:lnTo>
                <a:lnTo>
                  <a:pt x="160323" y="75909"/>
                </a:lnTo>
                <a:lnTo>
                  <a:pt x="162728" y="69009"/>
                </a:lnTo>
                <a:lnTo>
                  <a:pt x="162858" y="61851"/>
                </a:lnTo>
                <a:lnTo>
                  <a:pt x="162864" y="61237"/>
                </a:lnTo>
                <a:lnTo>
                  <a:pt x="163822" y="60827"/>
                </a:lnTo>
                <a:lnTo>
                  <a:pt x="167425" y="60372"/>
                </a:lnTo>
                <a:lnTo>
                  <a:pt x="168766" y="59298"/>
                </a:lnTo>
                <a:lnTo>
                  <a:pt x="169661" y="57630"/>
                </a:lnTo>
                <a:lnTo>
                  <a:pt x="170257" y="55565"/>
                </a:lnTo>
                <a:lnTo>
                  <a:pt x="172560" y="53235"/>
                </a:lnTo>
                <a:lnTo>
                  <a:pt x="176000" y="50731"/>
                </a:lnTo>
                <a:lnTo>
                  <a:pt x="180198" y="48108"/>
                </a:lnTo>
                <a:lnTo>
                  <a:pt x="183950" y="45407"/>
                </a:lnTo>
                <a:lnTo>
                  <a:pt x="190658" y="39866"/>
                </a:lnTo>
                <a:lnTo>
                  <a:pt x="193780" y="36102"/>
                </a:lnTo>
                <a:lnTo>
                  <a:pt x="196814" y="31688"/>
                </a:lnTo>
                <a:lnTo>
                  <a:pt x="199790" y="26840"/>
                </a:lnTo>
                <a:lnTo>
                  <a:pt x="203678" y="22656"/>
                </a:lnTo>
                <a:lnTo>
                  <a:pt x="208176" y="18914"/>
                </a:lnTo>
                <a:lnTo>
                  <a:pt x="213079" y="15467"/>
                </a:lnTo>
                <a:lnTo>
                  <a:pt x="216347" y="12216"/>
                </a:lnTo>
                <a:lnTo>
                  <a:pt x="218527" y="9097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5"/>
          <p:cNvSpPr/>
          <p:nvPr/>
        </p:nvSpPr>
        <p:spPr>
          <a:xfrm>
            <a:off x="6869430" y="298323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6"/>
          <p:cNvSpPr/>
          <p:nvPr/>
        </p:nvSpPr>
        <p:spPr>
          <a:xfrm>
            <a:off x="6920865" y="2871787"/>
            <a:ext cx="51436" cy="68581"/>
          </a:xfrm>
          <a:custGeom>
            <a:avLst/>
            <a:gdLst/>
            <a:ahLst/>
            <a:cxnLst/>
            <a:rect l="0" t="0" r="0" b="0"/>
            <a:pathLst>
              <a:path w="51436" h="68581">
                <a:moveTo>
                  <a:pt x="0" y="68580"/>
                </a:moveTo>
                <a:lnTo>
                  <a:pt x="4551" y="64029"/>
                </a:lnTo>
                <a:lnTo>
                  <a:pt x="5891" y="61736"/>
                </a:lnTo>
                <a:lnTo>
                  <a:pt x="6785" y="59255"/>
                </a:lnTo>
                <a:lnTo>
                  <a:pt x="8219" y="52980"/>
                </a:lnTo>
                <a:lnTo>
                  <a:pt x="9289" y="52465"/>
                </a:lnTo>
                <a:lnTo>
                  <a:pt x="10956" y="52121"/>
                </a:lnTo>
                <a:lnTo>
                  <a:pt x="13018" y="51893"/>
                </a:lnTo>
                <a:lnTo>
                  <a:pt x="14394" y="50788"/>
                </a:lnTo>
                <a:lnTo>
                  <a:pt x="15310" y="49099"/>
                </a:lnTo>
                <a:lnTo>
                  <a:pt x="15922" y="47020"/>
                </a:lnTo>
                <a:lnTo>
                  <a:pt x="17282" y="44682"/>
                </a:lnTo>
                <a:lnTo>
                  <a:pt x="19142" y="42170"/>
                </a:lnTo>
                <a:lnTo>
                  <a:pt x="21333" y="39544"/>
                </a:lnTo>
                <a:lnTo>
                  <a:pt x="23747" y="35888"/>
                </a:lnTo>
                <a:lnTo>
                  <a:pt x="26309" y="31545"/>
                </a:lnTo>
                <a:lnTo>
                  <a:pt x="28969" y="26745"/>
                </a:lnTo>
                <a:lnTo>
                  <a:pt x="32647" y="22593"/>
                </a:lnTo>
                <a:lnTo>
                  <a:pt x="37005" y="18872"/>
                </a:lnTo>
                <a:lnTo>
                  <a:pt x="41814" y="15439"/>
                </a:lnTo>
                <a:lnTo>
                  <a:pt x="45022" y="12198"/>
                </a:lnTo>
                <a:lnTo>
                  <a:pt x="47160" y="9084"/>
                </a:lnTo>
                <a:lnTo>
                  <a:pt x="514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7"/>
          <p:cNvSpPr/>
          <p:nvPr/>
        </p:nvSpPr>
        <p:spPr>
          <a:xfrm>
            <a:off x="7066597" y="2700337"/>
            <a:ext cx="60009" cy="68581"/>
          </a:xfrm>
          <a:custGeom>
            <a:avLst/>
            <a:gdLst/>
            <a:ahLst/>
            <a:cxnLst/>
            <a:rect l="0" t="0" r="0" b="0"/>
            <a:pathLst>
              <a:path w="60009" h="68581">
                <a:moveTo>
                  <a:pt x="0" y="68580"/>
                </a:moveTo>
                <a:lnTo>
                  <a:pt x="4551" y="64029"/>
                </a:lnTo>
                <a:lnTo>
                  <a:pt x="5892" y="61736"/>
                </a:lnTo>
                <a:lnTo>
                  <a:pt x="6785" y="59255"/>
                </a:lnTo>
                <a:lnTo>
                  <a:pt x="7381" y="56648"/>
                </a:lnTo>
                <a:lnTo>
                  <a:pt x="8731" y="54911"/>
                </a:lnTo>
                <a:lnTo>
                  <a:pt x="10583" y="53752"/>
                </a:lnTo>
                <a:lnTo>
                  <a:pt x="12771" y="52980"/>
                </a:lnTo>
                <a:lnTo>
                  <a:pt x="15181" y="50560"/>
                </a:lnTo>
                <a:lnTo>
                  <a:pt x="17741" y="47042"/>
                </a:lnTo>
                <a:lnTo>
                  <a:pt x="20400" y="42791"/>
                </a:lnTo>
                <a:lnTo>
                  <a:pt x="23125" y="39005"/>
                </a:lnTo>
                <a:lnTo>
                  <a:pt x="25894" y="35528"/>
                </a:lnTo>
                <a:lnTo>
                  <a:pt x="28693" y="32258"/>
                </a:lnTo>
                <a:lnTo>
                  <a:pt x="31511" y="28173"/>
                </a:lnTo>
                <a:lnTo>
                  <a:pt x="34343" y="23545"/>
                </a:lnTo>
                <a:lnTo>
                  <a:pt x="37182" y="18554"/>
                </a:lnTo>
                <a:lnTo>
                  <a:pt x="40028" y="15227"/>
                </a:lnTo>
                <a:lnTo>
                  <a:pt x="42878" y="13009"/>
                </a:lnTo>
                <a:lnTo>
                  <a:pt x="45731" y="11530"/>
                </a:lnTo>
                <a:lnTo>
                  <a:pt x="48584" y="9592"/>
                </a:lnTo>
                <a:lnTo>
                  <a:pt x="51439" y="7347"/>
                </a:lnTo>
                <a:lnTo>
                  <a:pt x="6000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8"/>
          <p:cNvSpPr/>
          <p:nvPr/>
        </p:nvSpPr>
        <p:spPr>
          <a:xfrm>
            <a:off x="7220902" y="2563177"/>
            <a:ext cx="51436" cy="51436"/>
          </a:xfrm>
          <a:custGeom>
            <a:avLst/>
            <a:gdLst/>
            <a:ahLst/>
            <a:cxnLst/>
            <a:rect l="0" t="0" r="0" b="0"/>
            <a:pathLst>
              <a:path w="51436" h="51436">
                <a:moveTo>
                  <a:pt x="0" y="51435"/>
                </a:moveTo>
                <a:lnTo>
                  <a:pt x="0" y="46884"/>
                </a:lnTo>
                <a:lnTo>
                  <a:pt x="953" y="45543"/>
                </a:lnTo>
                <a:lnTo>
                  <a:pt x="2540" y="44650"/>
                </a:lnTo>
                <a:lnTo>
                  <a:pt x="4551" y="44054"/>
                </a:lnTo>
                <a:lnTo>
                  <a:pt x="5891" y="42705"/>
                </a:lnTo>
                <a:lnTo>
                  <a:pt x="6785" y="40852"/>
                </a:lnTo>
                <a:lnTo>
                  <a:pt x="7381" y="38665"/>
                </a:lnTo>
                <a:lnTo>
                  <a:pt x="7778" y="36254"/>
                </a:lnTo>
                <a:lnTo>
                  <a:pt x="8043" y="33694"/>
                </a:lnTo>
                <a:lnTo>
                  <a:pt x="8220" y="31036"/>
                </a:lnTo>
                <a:lnTo>
                  <a:pt x="9290" y="28310"/>
                </a:lnTo>
                <a:lnTo>
                  <a:pt x="10956" y="25541"/>
                </a:lnTo>
                <a:lnTo>
                  <a:pt x="13019" y="22743"/>
                </a:lnTo>
                <a:lnTo>
                  <a:pt x="16299" y="19924"/>
                </a:lnTo>
                <a:lnTo>
                  <a:pt x="20391" y="17093"/>
                </a:lnTo>
                <a:lnTo>
                  <a:pt x="25024" y="14253"/>
                </a:lnTo>
                <a:lnTo>
                  <a:pt x="29066" y="12359"/>
                </a:lnTo>
                <a:lnTo>
                  <a:pt x="32712" y="11097"/>
                </a:lnTo>
                <a:lnTo>
                  <a:pt x="36095" y="10256"/>
                </a:lnTo>
                <a:lnTo>
                  <a:pt x="39303" y="8742"/>
                </a:lnTo>
                <a:lnTo>
                  <a:pt x="42394" y="6781"/>
                </a:lnTo>
                <a:lnTo>
                  <a:pt x="514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9"/>
          <p:cNvSpPr/>
          <p:nvPr/>
        </p:nvSpPr>
        <p:spPr>
          <a:xfrm>
            <a:off x="7375207" y="2426017"/>
            <a:ext cx="51436" cy="51436"/>
          </a:xfrm>
          <a:custGeom>
            <a:avLst/>
            <a:gdLst/>
            <a:ahLst/>
            <a:cxnLst/>
            <a:rect l="0" t="0" r="0" b="0"/>
            <a:pathLst>
              <a:path w="51436" h="51436">
                <a:moveTo>
                  <a:pt x="0" y="51435"/>
                </a:moveTo>
                <a:lnTo>
                  <a:pt x="12771" y="38665"/>
                </a:lnTo>
                <a:lnTo>
                  <a:pt x="15182" y="35302"/>
                </a:lnTo>
                <a:lnTo>
                  <a:pt x="17741" y="31154"/>
                </a:lnTo>
                <a:lnTo>
                  <a:pt x="20400" y="26485"/>
                </a:lnTo>
                <a:lnTo>
                  <a:pt x="23125" y="22419"/>
                </a:lnTo>
                <a:lnTo>
                  <a:pt x="25894" y="18756"/>
                </a:lnTo>
                <a:lnTo>
                  <a:pt x="28693" y="15361"/>
                </a:lnTo>
                <a:lnTo>
                  <a:pt x="31511" y="12146"/>
                </a:lnTo>
                <a:lnTo>
                  <a:pt x="34343" y="9050"/>
                </a:lnTo>
                <a:lnTo>
                  <a:pt x="37183" y="6033"/>
                </a:lnTo>
                <a:lnTo>
                  <a:pt x="40028" y="4022"/>
                </a:lnTo>
                <a:lnTo>
                  <a:pt x="42878" y="2682"/>
                </a:lnTo>
                <a:lnTo>
                  <a:pt x="514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20"/>
          <p:cNvSpPr/>
          <p:nvPr/>
        </p:nvSpPr>
        <p:spPr>
          <a:xfrm>
            <a:off x="7520940" y="2271712"/>
            <a:ext cx="51436" cy="68581"/>
          </a:xfrm>
          <a:custGeom>
            <a:avLst/>
            <a:gdLst/>
            <a:ahLst/>
            <a:cxnLst/>
            <a:rect l="0" t="0" r="0" b="0"/>
            <a:pathLst>
              <a:path w="51436" h="68581">
                <a:moveTo>
                  <a:pt x="0" y="68580"/>
                </a:moveTo>
                <a:lnTo>
                  <a:pt x="0" y="64029"/>
                </a:lnTo>
                <a:lnTo>
                  <a:pt x="952" y="62689"/>
                </a:lnTo>
                <a:lnTo>
                  <a:pt x="2540" y="61795"/>
                </a:lnTo>
                <a:lnTo>
                  <a:pt x="4551" y="61199"/>
                </a:lnTo>
                <a:lnTo>
                  <a:pt x="5891" y="59849"/>
                </a:lnTo>
                <a:lnTo>
                  <a:pt x="6785" y="57997"/>
                </a:lnTo>
                <a:lnTo>
                  <a:pt x="7381" y="55810"/>
                </a:lnTo>
                <a:lnTo>
                  <a:pt x="8731" y="52447"/>
                </a:lnTo>
                <a:lnTo>
                  <a:pt x="10583" y="48299"/>
                </a:lnTo>
                <a:lnTo>
                  <a:pt x="12770" y="43630"/>
                </a:lnTo>
                <a:lnTo>
                  <a:pt x="15181" y="39564"/>
                </a:lnTo>
                <a:lnTo>
                  <a:pt x="17740" y="35901"/>
                </a:lnTo>
                <a:lnTo>
                  <a:pt x="20399" y="32506"/>
                </a:lnTo>
                <a:lnTo>
                  <a:pt x="23125" y="29291"/>
                </a:lnTo>
                <a:lnTo>
                  <a:pt x="25894" y="26195"/>
                </a:lnTo>
                <a:lnTo>
                  <a:pt x="31511" y="20215"/>
                </a:lnTo>
                <a:lnTo>
                  <a:pt x="514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1"/>
          <p:cNvSpPr/>
          <p:nvPr/>
        </p:nvSpPr>
        <p:spPr>
          <a:xfrm>
            <a:off x="7658100" y="2125980"/>
            <a:ext cx="42863" cy="51435"/>
          </a:xfrm>
          <a:custGeom>
            <a:avLst/>
            <a:gdLst/>
            <a:ahLst/>
            <a:cxnLst/>
            <a:rect l="0" t="0" r="0" b="0"/>
            <a:pathLst>
              <a:path w="42863" h="51435">
                <a:moveTo>
                  <a:pt x="0" y="51434"/>
                </a:moveTo>
                <a:lnTo>
                  <a:pt x="0" y="44054"/>
                </a:lnTo>
                <a:lnTo>
                  <a:pt x="952" y="42704"/>
                </a:lnTo>
                <a:lnTo>
                  <a:pt x="2540" y="40852"/>
                </a:lnTo>
                <a:lnTo>
                  <a:pt x="4550" y="38664"/>
                </a:lnTo>
                <a:lnTo>
                  <a:pt x="6844" y="35301"/>
                </a:lnTo>
                <a:lnTo>
                  <a:pt x="9325" y="31154"/>
                </a:lnTo>
                <a:lnTo>
                  <a:pt x="11931" y="26484"/>
                </a:lnTo>
                <a:lnTo>
                  <a:pt x="14622" y="22419"/>
                </a:lnTo>
                <a:lnTo>
                  <a:pt x="17367" y="18755"/>
                </a:lnTo>
                <a:lnTo>
                  <a:pt x="20151" y="15361"/>
                </a:lnTo>
                <a:lnTo>
                  <a:pt x="22959" y="12146"/>
                </a:lnTo>
                <a:lnTo>
                  <a:pt x="25783" y="9049"/>
                </a:lnTo>
                <a:lnTo>
                  <a:pt x="28619" y="6033"/>
                </a:lnTo>
                <a:lnTo>
                  <a:pt x="31461" y="4022"/>
                </a:lnTo>
                <a:lnTo>
                  <a:pt x="34309" y="2681"/>
                </a:lnTo>
                <a:lnTo>
                  <a:pt x="428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2"/>
          <p:cNvSpPr/>
          <p:nvPr/>
        </p:nvSpPr>
        <p:spPr>
          <a:xfrm>
            <a:off x="7778115" y="2005964"/>
            <a:ext cx="60008" cy="51437"/>
          </a:xfrm>
          <a:custGeom>
            <a:avLst/>
            <a:gdLst/>
            <a:ahLst/>
            <a:cxnLst/>
            <a:rect l="0" t="0" r="0" b="0"/>
            <a:pathLst>
              <a:path w="60008" h="51437">
                <a:moveTo>
                  <a:pt x="0" y="51436"/>
                </a:moveTo>
                <a:lnTo>
                  <a:pt x="0" y="44055"/>
                </a:lnTo>
                <a:lnTo>
                  <a:pt x="952" y="42705"/>
                </a:lnTo>
                <a:lnTo>
                  <a:pt x="2540" y="40853"/>
                </a:lnTo>
                <a:lnTo>
                  <a:pt x="7381" y="35587"/>
                </a:lnTo>
                <a:lnTo>
                  <a:pt x="12770" y="30124"/>
                </a:lnTo>
                <a:lnTo>
                  <a:pt x="16133" y="27703"/>
                </a:lnTo>
                <a:lnTo>
                  <a:pt x="20281" y="25136"/>
                </a:lnTo>
                <a:lnTo>
                  <a:pt x="24950" y="22473"/>
                </a:lnTo>
                <a:lnTo>
                  <a:pt x="29016" y="19745"/>
                </a:lnTo>
                <a:lnTo>
                  <a:pt x="32678" y="16973"/>
                </a:lnTo>
                <a:lnTo>
                  <a:pt x="36073" y="14173"/>
                </a:lnTo>
                <a:lnTo>
                  <a:pt x="39289" y="11354"/>
                </a:lnTo>
                <a:lnTo>
                  <a:pt x="42385" y="8522"/>
                </a:lnTo>
                <a:lnTo>
                  <a:pt x="45402" y="5682"/>
                </a:lnTo>
                <a:lnTo>
                  <a:pt x="48365" y="3788"/>
                </a:lnTo>
                <a:lnTo>
                  <a:pt x="51293" y="2526"/>
                </a:lnTo>
                <a:lnTo>
                  <a:pt x="600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23"/>
          <p:cNvSpPr/>
          <p:nvPr/>
        </p:nvSpPr>
        <p:spPr>
          <a:xfrm>
            <a:off x="7760969" y="1860734"/>
            <a:ext cx="171406" cy="196667"/>
          </a:xfrm>
          <a:custGeom>
            <a:avLst/>
            <a:gdLst/>
            <a:ahLst/>
            <a:cxnLst/>
            <a:rect l="0" t="0" r="0" b="0"/>
            <a:pathLst>
              <a:path w="171406" h="196667">
                <a:moveTo>
                  <a:pt x="0" y="76651"/>
                </a:moveTo>
                <a:lnTo>
                  <a:pt x="0" y="69270"/>
                </a:lnTo>
                <a:lnTo>
                  <a:pt x="4552" y="63880"/>
                </a:lnTo>
                <a:lnTo>
                  <a:pt x="9326" y="58910"/>
                </a:lnTo>
                <a:lnTo>
                  <a:pt x="11932" y="56251"/>
                </a:lnTo>
                <a:lnTo>
                  <a:pt x="15574" y="53526"/>
                </a:lnTo>
                <a:lnTo>
                  <a:pt x="19909" y="50757"/>
                </a:lnTo>
                <a:lnTo>
                  <a:pt x="24703" y="47958"/>
                </a:lnTo>
                <a:lnTo>
                  <a:pt x="29803" y="45140"/>
                </a:lnTo>
                <a:lnTo>
                  <a:pt x="40551" y="39468"/>
                </a:lnTo>
                <a:lnTo>
                  <a:pt x="47037" y="36622"/>
                </a:lnTo>
                <a:lnTo>
                  <a:pt x="54218" y="33773"/>
                </a:lnTo>
                <a:lnTo>
                  <a:pt x="69817" y="28066"/>
                </a:lnTo>
                <a:lnTo>
                  <a:pt x="86275" y="22355"/>
                </a:lnTo>
                <a:lnTo>
                  <a:pt x="93712" y="19499"/>
                </a:lnTo>
                <a:lnTo>
                  <a:pt x="100575" y="16642"/>
                </a:lnTo>
                <a:lnTo>
                  <a:pt x="107055" y="13785"/>
                </a:lnTo>
                <a:lnTo>
                  <a:pt x="119336" y="8070"/>
                </a:lnTo>
                <a:lnTo>
                  <a:pt x="125277" y="5213"/>
                </a:lnTo>
                <a:lnTo>
                  <a:pt x="130191" y="3308"/>
                </a:lnTo>
                <a:lnTo>
                  <a:pt x="134419" y="2038"/>
                </a:lnTo>
                <a:lnTo>
                  <a:pt x="138190" y="1191"/>
                </a:lnTo>
                <a:lnTo>
                  <a:pt x="141657" y="627"/>
                </a:lnTo>
                <a:lnTo>
                  <a:pt x="144921" y="251"/>
                </a:lnTo>
                <a:lnTo>
                  <a:pt x="148049" y="0"/>
                </a:lnTo>
                <a:lnTo>
                  <a:pt x="151088" y="785"/>
                </a:lnTo>
                <a:lnTo>
                  <a:pt x="154065" y="2261"/>
                </a:lnTo>
                <a:lnTo>
                  <a:pt x="157002" y="4197"/>
                </a:lnTo>
                <a:lnTo>
                  <a:pt x="159914" y="5489"/>
                </a:lnTo>
                <a:lnTo>
                  <a:pt x="162807" y="6349"/>
                </a:lnTo>
                <a:lnTo>
                  <a:pt x="165688" y="6923"/>
                </a:lnTo>
                <a:lnTo>
                  <a:pt x="167609" y="9210"/>
                </a:lnTo>
                <a:lnTo>
                  <a:pt x="168890" y="12640"/>
                </a:lnTo>
                <a:lnTo>
                  <a:pt x="169744" y="16832"/>
                </a:lnTo>
                <a:lnTo>
                  <a:pt x="170312" y="20579"/>
                </a:lnTo>
                <a:lnTo>
                  <a:pt x="170692" y="24030"/>
                </a:lnTo>
                <a:lnTo>
                  <a:pt x="170945" y="27282"/>
                </a:lnTo>
                <a:lnTo>
                  <a:pt x="171114" y="31356"/>
                </a:lnTo>
                <a:lnTo>
                  <a:pt x="171301" y="40962"/>
                </a:lnTo>
                <a:lnTo>
                  <a:pt x="171405" y="57080"/>
                </a:lnTo>
                <a:lnTo>
                  <a:pt x="170468" y="62651"/>
                </a:lnTo>
                <a:lnTo>
                  <a:pt x="168891" y="68270"/>
                </a:lnTo>
                <a:lnTo>
                  <a:pt x="166887" y="73921"/>
                </a:lnTo>
                <a:lnTo>
                  <a:pt x="164599" y="79593"/>
                </a:lnTo>
                <a:lnTo>
                  <a:pt x="162119" y="85280"/>
                </a:lnTo>
                <a:lnTo>
                  <a:pt x="159514" y="90976"/>
                </a:lnTo>
                <a:lnTo>
                  <a:pt x="156826" y="97631"/>
                </a:lnTo>
                <a:lnTo>
                  <a:pt x="154081" y="104925"/>
                </a:lnTo>
                <a:lnTo>
                  <a:pt x="151299" y="112645"/>
                </a:lnTo>
                <a:lnTo>
                  <a:pt x="149444" y="119697"/>
                </a:lnTo>
                <a:lnTo>
                  <a:pt x="148207" y="126303"/>
                </a:lnTo>
                <a:lnTo>
                  <a:pt x="147382" y="132612"/>
                </a:lnTo>
                <a:lnTo>
                  <a:pt x="145880" y="138723"/>
                </a:lnTo>
                <a:lnTo>
                  <a:pt x="143926" y="144702"/>
                </a:lnTo>
                <a:lnTo>
                  <a:pt x="141671" y="150594"/>
                </a:lnTo>
                <a:lnTo>
                  <a:pt x="140167" y="156426"/>
                </a:lnTo>
                <a:lnTo>
                  <a:pt x="139165" y="162219"/>
                </a:lnTo>
                <a:lnTo>
                  <a:pt x="138497" y="167986"/>
                </a:lnTo>
                <a:lnTo>
                  <a:pt x="138051" y="172783"/>
                </a:lnTo>
                <a:lnTo>
                  <a:pt x="137755" y="176934"/>
                </a:lnTo>
                <a:lnTo>
                  <a:pt x="137557" y="180654"/>
                </a:lnTo>
                <a:lnTo>
                  <a:pt x="137336" y="187327"/>
                </a:lnTo>
                <a:lnTo>
                  <a:pt x="137161" y="1966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24"/>
          <p:cNvSpPr/>
          <p:nvPr/>
        </p:nvSpPr>
        <p:spPr>
          <a:xfrm>
            <a:off x="6603682" y="3814762"/>
            <a:ext cx="119584" cy="85691"/>
          </a:xfrm>
          <a:custGeom>
            <a:avLst/>
            <a:gdLst/>
            <a:ahLst/>
            <a:cxnLst/>
            <a:rect l="0" t="0" r="0" b="0"/>
            <a:pathLst>
              <a:path w="119584" h="85691">
                <a:moveTo>
                  <a:pt x="0" y="60008"/>
                </a:moveTo>
                <a:lnTo>
                  <a:pt x="0" y="52627"/>
                </a:lnTo>
                <a:lnTo>
                  <a:pt x="953" y="52230"/>
                </a:lnTo>
                <a:lnTo>
                  <a:pt x="4551" y="51788"/>
                </a:lnTo>
                <a:lnTo>
                  <a:pt x="6843" y="50718"/>
                </a:lnTo>
                <a:lnTo>
                  <a:pt x="9325" y="49052"/>
                </a:lnTo>
                <a:lnTo>
                  <a:pt x="11932" y="46989"/>
                </a:lnTo>
                <a:lnTo>
                  <a:pt x="14622" y="45613"/>
                </a:lnTo>
                <a:lnTo>
                  <a:pt x="17368" y="44696"/>
                </a:lnTo>
                <a:lnTo>
                  <a:pt x="20151" y="44085"/>
                </a:lnTo>
                <a:lnTo>
                  <a:pt x="23912" y="43678"/>
                </a:lnTo>
                <a:lnTo>
                  <a:pt x="28324" y="43406"/>
                </a:lnTo>
                <a:lnTo>
                  <a:pt x="33171" y="43225"/>
                </a:lnTo>
                <a:lnTo>
                  <a:pt x="37353" y="42152"/>
                </a:lnTo>
                <a:lnTo>
                  <a:pt x="41095" y="40484"/>
                </a:lnTo>
                <a:lnTo>
                  <a:pt x="44541" y="38419"/>
                </a:lnTo>
                <a:lnTo>
                  <a:pt x="48745" y="37043"/>
                </a:lnTo>
                <a:lnTo>
                  <a:pt x="53451" y="36125"/>
                </a:lnTo>
                <a:lnTo>
                  <a:pt x="58495" y="35514"/>
                </a:lnTo>
                <a:lnTo>
                  <a:pt x="63761" y="35106"/>
                </a:lnTo>
                <a:lnTo>
                  <a:pt x="69178" y="34834"/>
                </a:lnTo>
                <a:lnTo>
                  <a:pt x="74694" y="34653"/>
                </a:lnTo>
                <a:lnTo>
                  <a:pt x="79324" y="35484"/>
                </a:lnTo>
                <a:lnTo>
                  <a:pt x="83362" y="36991"/>
                </a:lnTo>
                <a:lnTo>
                  <a:pt x="87008" y="38948"/>
                </a:lnTo>
                <a:lnTo>
                  <a:pt x="91342" y="40253"/>
                </a:lnTo>
                <a:lnTo>
                  <a:pt x="96138" y="41123"/>
                </a:lnTo>
                <a:lnTo>
                  <a:pt x="101239" y="41703"/>
                </a:lnTo>
                <a:lnTo>
                  <a:pt x="104640" y="43042"/>
                </a:lnTo>
                <a:lnTo>
                  <a:pt x="106908" y="44887"/>
                </a:lnTo>
                <a:lnTo>
                  <a:pt x="108419" y="47070"/>
                </a:lnTo>
                <a:lnTo>
                  <a:pt x="110380" y="48525"/>
                </a:lnTo>
                <a:lnTo>
                  <a:pt x="112639" y="49495"/>
                </a:lnTo>
                <a:lnTo>
                  <a:pt x="115098" y="50142"/>
                </a:lnTo>
                <a:lnTo>
                  <a:pt x="116737" y="51525"/>
                </a:lnTo>
                <a:lnTo>
                  <a:pt x="117830" y="53400"/>
                </a:lnTo>
                <a:lnTo>
                  <a:pt x="118558" y="55603"/>
                </a:lnTo>
                <a:lnTo>
                  <a:pt x="119044" y="58024"/>
                </a:lnTo>
                <a:lnTo>
                  <a:pt x="119368" y="60590"/>
                </a:lnTo>
                <a:lnTo>
                  <a:pt x="119583" y="63254"/>
                </a:lnTo>
                <a:lnTo>
                  <a:pt x="118775" y="65982"/>
                </a:lnTo>
                <a:lnTo>
                  <a:pt x="117283" y="68753"/>
                </a:lnTo>
                <a:lnTo>
                  <a:pt x="112596" y="75493"/>
                </a:lnTo>
                <a:lnTo>
                  <a:pt x="111260" y="76999"/>
                </a:lnTo>
                <a:lnTo>
                  <a:pt x="107233" y="81212"/>
                </a:lnTo>
                <a:lnTo>
                  <a:pt x="104827" y="82716"/>
                </a:lnTo>
                <a:lnTo>
                  <a:pt x="102269" y="83719"/>
                </a:lnTo>
                <a:lnTo>
                  <a:pt x="99612" y="84388"/>
                </a:lnTo>
                <a:lnTo>
                  <a:pt x="96888" y="84834"/>
                </a:lnTo>
                <a:lnTo>
                  <a:pt x="94120" y="85131"/>
                </a:lnTo>
                <a:lnTo>
                  <a:pt x="91321" y="85329"/>
                </a:lnTo>
                <a:lnTo>
                  <a:pt x="87551" y="85461"/>
                </a:lnTo>
                <a:lnTo>
                  <a:pt x="71454" y="85690"/>
                </a:lnTo>
                <a:lnTo>
                  <a:pt x="69544" y="84749"/>
                </a:lnTo>
                <a:lnTo>
                  <a:pt x="67317" y="83170"/>
                </a:lnTo>
                <a:lnTo>
                  <a:pt x="64881" y="81164"/>
                </a:lnTo>
                <a:lnTo>
                  <a:pt x="62304" y="79827"/>
                </a:lnTo>
                <a:lnTo>
                  <a:pt x="59633" y="78935"/>
                </a:lnTo>
                <a:lnTo>
                  <a:pt x="56901" y="78341"/>
                </a:lnTo>
                <a:lnTo>
                  <a:pt x="54127" y="76993"/>
                </a:lnTo>
                <a:lnTo>
                  <a:pt x="51324" y="75141"/>
                </a:lnTo>
                <a:lnTo>
                  <a:pt x="48504" y="72954"/>
                </a:lnTo>
                <a:lnTo>
                  <a:pt x="46623" y="70543"/>
                </a:lnTo>
                <a:lnTo>
                  <a:pt x="45370" y="67984"/>
                </a:lnTo>
                <a:lnTo>
                  <a:pt x="44534" y="65325"/>
                </a:lnTo>
                <a:lnTo>
                  <a:pt x="43977" y="62600"/>
                </a:lnTo>
                <a:lnTo>
                  <a:pt x="43606" y="59831"/>
                </a:lnTo>
                <a:lnTo>
                  <a:pt x="43358" y="57033"/>
                </a:lnTo>
                <a:lnTo>
                  <a:pt x="43192" y="54214"/>
                </a:lnTo>
                <a:lnTo>
                  <a:pt x="42906" y="44545"/>
                </a:lnTo>
                <a:lnTo>
                  <a:pt x="43844" y="43032"/>
                </a:lnTo>
                <a:lnTo>
                  <a:pt x="45422" y="41070"/>
                </a:lnTo>
                <a:lnTo>
                  <a:pt x="47426" y="38810"/>
                </a:lnTo>
                <a:lnTo>
                  <a:pt x="52193" y="33759"/>
                </a:lnTo>
                <a:lnTo>
                  <a:pt x="54799" y="31079"/>
                </a:lnTo>
                <a:lnTo>
                  <a:pt x="57487" y="29292"/>
                </a:lnTo>
                <a:lnTo>
                  <a:pt x="60232" y="28100"/>
                </a:lnTo>
                <a:lnTo>
                  <a:pt x="63015" y="27306"/>
                </a:lnTo>
                <a:lnTo>
                  <a:pt x="65823" y="26777"/>
                </a:lnTo>
                <a:lnTo>
                  <a:pt x="68647" y="26424"/>
                </a:lnTo>
                <a:lnTo>
                  <a:pt x="71482" y="26188"/>
                </a:lnTo>
                <a:lnTo>
                  <a:pt x="74325" y="26031"/>
                </a:lnTo>
                <a:lnTo>
                  <a:pt x="80023" y="25857"/>
                </a:lnTo>
                <a:lnTo>
                  <a:pt x="92606" y="25730"/>
                </a:lnTo>
                <a:lnTo>
                  <a:pt x="93169" y="26678"/>
                </a:lnTo>
                <a:lnTo>
                  <a:pt x="93546" y="28263"/>
                </a:lnTo>
                <a:lnTo>
                  <a:pt x="93796" y="30272"/>
                </a:lnTo>
                <a:lnTo>
                  <a:pt x="93963" y="32564"/>
                </a:lnTo>
                <a:lnTo>
                  <a:pt x="94075" y="35044"/>
                </a:lnTo>
                <a:lnTo>
                  <a:pt x="94254" y="41318"/>
                </a:lnTo>
                <a:lnTo>
                  <a:pt x="93316" y="42785"/>
                </a:lnTo>
                <a:lnTo>
                  <a:pt x="91738" y="44716"/>
                </a:lnTo>
                <a:lnTo>
                  <a:pt x="89734" y="46956"/>
                </a:lnTo>
                <a:lnTo>
                  <a:pt x="84967" y="51984"/>
                </a:lnTo>
                <a:lnTo>
                  <a:pt x="82362" y="54659"/>
                </a:lnTo>
                <a:lnTo>
                  <a:pt x="79673" y="56442"/>
                </a:lnTo>
                <a:lnTo>
                  <a:pt x="76928" y="57630"/>
                </a:lnTo>
                <a:lnTo>
                  <a:pt x="74146" y="58423"/>
                </a:lnTo>
                <a:lnTo>
                  <a:pt x="71338" y="58951"/>
                </a:lnTo>
                <a:lnTo>
                  <a:pt x="68513" y="59303"/>
                </a:lnTo>
                <a:lnTo>
                  <a:pt x="65678" y="59538"/>
                </a:lnTo>
                <a:lnTo>
                  <a:pt x="62835" y="59694"/>
                </a:lnTo>
                <a:lnTo>
                  <a:pt x="57137" y="59869"/>
                </a:lnTo>
                <a:lnTo>
                  <a:pt x="48574" y="59966"/>
                </a:lnTo>
                <a:lnTo>
                  <a:pt x="45718" y="59027"/>
                </a:lnTo>
                <a:lnTo>
                  <a:pt x="42861" y="57449"/>
                </a:lnTo>
                <a:lnTo>
                  <a:pt x="40004" y="55445"/>
                </a:lnTo>
                <a:lnTo>
                  <a:pt x="37147" y="53156"/>
                </a:lnTo>
                <a:lnTo>
                  <a:pt x="34290" y="50677"/>
                </a:lnTo>
                <a:lnTo>
                  <a:pt x="27410" y="44406"/>
                </a:lnTo>
                <a:lnTo>
                  <a:pt x="26847" y="42939"/>
                </a:lnTo>
                <a:lnTo>
                  <a:pt x="26470" y="41009"/>
                </a:lnTo>
                <a:lnTo>
                  <a:pt x="26219" y="38769"/>
                </a:lnTo>
                <a:lnTo>
                  <a:pt x="26052" y="36324"/>
                </a:lnTo>
                <a:lnTo>
                  <a:pt x="25941" y="33741"/>
                </a:lnTo>
                <a:lnTo>
                  <a:pt x="25817" y="28331"/>
                </a:lnTo>
                <a:lnTo>
                  <a:pt x="25762" y="22752"/>
                </a:lnTo>
                <a:lnTo>
                  <a:pt x="26700" y="19930"/>
                </a:lnTo>
                <a:lnTo>
                  <a:pt x="28277" y="17097"/>
                </a:lnTo>
                <a:lnTo>
                  <a:pt x="30282" y="14256"/>
                </a:lnTo>
                <a:lnTo>
                  <a:pt x="32570" y="11409"/>
                </a:lnTo>
                <a:lnTo>
                  <a:pt x="35049" y="8558"/>
                </a:lnTo>
                <a:lnTo>
                  <a:pt x="37653" y="5705"/>
                </a:lnTo>
                <a:lnTo>
                  <a:pt x="40342" y="3804"/>
                </a:lnTo>
                <a:lnTo>
                  <a:pt x="43088" y="2536"/>
                </a:lnTo>
                <a:lnTo>
                  <a:pt x="45870" y="1691"/>
                </a:lnTo>
                <a:lnTo>
                  <a:pt x="48677" y="1127"/>
                </a:lnTo>
                <a:lnTo>
                  <a:pt x="51501" y="752"/>
                </a:lnTo>
                <a:lnTo>
                  <a:pt x="54337" y="501"/>
                </a:lnTo>
                <a:lnTo>
                  <a:pt x="57179" y="334"/>
                </a:lnTo>
                <a:lnTo>
                  <a:pt x="62878" y="148"/>
                </a:lnTo>
                <a:lnTo>
                  <a:pt x="77155" y="20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25"/>
          <p:cNvSpPr/>
          <p:nvPr/>
        </p:nvSpPr>
        <p:spPr>
          <a:xfrm>
            <a:off x="7195186" y="3377565"/>
            <a:ext cx="273931" cy="265738"/>
          </a:xfrm>
          <a:custGeom>
            <a:avLst/>
            <a:gdLst/>
            <a:ahLst/>
            <a:cxnLst/>
            <a:rect l="0" t="0" r="0" b="0"/>
            <a:pathLst>
              <a:path w="273931" h="265738">
                <a:moveTo>
                  <a:pt x="128586" y="0"/>
                </a:moveTo>
                <a:lnTo>
                  <a:pt x="115816" y="0"/>
                </a:lnTo>
                <a:lnTo>
                  <a:pt x="113405" y="952"/>
                </a:lnTo>
                <a:lnTo>
                  <a:pt x="105232" y="6785"/>
                </a:lnTo>
                <a:lnTo>
                  <a:pt x="98785" y="12770"/>
                </a:lnTo>
                <a:lnTo>
                  <a:pt x="96336" y="14228"/>
                </a:lnTo>
                <a:lnTo>
                  <a:pt x="88339" y="17233"/>
                </a:lnTo>
                <a:lnTo>
                  <a:pt x="79937" y="23732"/>
                </a:lnTo>
                <a:lnTo>
                  <a:pt x="71415" y="31691"/>
                </a:lnTo>
                <a:lnTo>
                  <a:pt x="65711" y="37262"/>
                </a:lnTo>
                <a:lnTo>
                  <a:pt x="57462" y="42913"/>
                </a:lnTo>
                <a:lnTo>
                  <a:pt x="52595" y="45754"/>
                </a:lnTo>
                <a:lnTo>
                  <a:pt x="44648" y="53990"/>
                </a:lnTo>
                <a:lnTo>
                  <a:pt x="41194" y="58853"/>
                </a:lnTo>
                <a:lnTo>
                  <a:pt x="34818" y="66797"/>
                </a:lnTo>
                <a:lnTo>
                  <a:pt x="28809" y="74454"/>
                </a:lnTo>
                <a:lnTo>
                  <a:pt x="25873" y="79164"/>
                </a:lnTo>
                <a:lnTo>
                  <a:pt x="22964" y="84208"/>
                </a:lnTo>
                <a:lnTo>
                  <a:pt x="19730" y="92353"/>
                </a:lnTo>
                <a:lnTo>
                  <a:pt x="18868" y="95859"/>
                </a:lnTo>
                <a:lnTo>
                  <a:pt x="15370" y="102294"/>
                </a:lnTo>
                <a:lnTo>
                  <a:pt x="10640" y="109281"/>
                </a:lnTo>
                <a:lnTo>
                  <a:pt x="8046" y="113811"/>
                </a:lnTo>
                <a:lnTo>
                  <a:pt x="5363" y="118737"/>
                </a:lnTo>
                <a:lnTo>
                  <a:pt x="3575" y="123925"/>
                </a:lnTo>
                <a:lnTo>
                  <a:pt x="2383" y="129289"/>
                </a:lnTo>
                <a:lnTo>
                  <a:pt x="1588" y="134770"/>
                </a:lnTo>
                <a:lnTo>
                  <a:pt x="1058" y="139377"/>
                </a:lnTo>
                <a:lnTo>
                  <a:pt x="470" y="147035"/>
                </a:lnTo>
                <a:lnTo>
                  <a:pt x="312" y="151363"/>
                </a:lnTo>
                <a:lnTo>
                  <a:pt x="61" y="169458"/>
                </a:lnTo>
                <a:lnTo>
                  <a:pt x="0" y="199990"/>
                </a:lnTo>
                <a:lnTo>
                  <a:pt x="952" y="202859"/>
                </a:lnTo>
                <a:lnTo>
                  <a:pt x="4549" y="208587"/>
                </a:lnTo>
                <a:lnTo>
                  <a:pt x="9324" y="214308"/>
                </a:lnTo>
                <a:lnTo>
                  <a:pt x="11930" y="217167"/>
                </a:lnTo>
                <a:lnTo>
                  <a:pt x="13668" y="220025"/>
                </a:lnTo>
                <a:lnTo>
                  <a:pt x="15599" y="225741"/>
                </a:lnTo>
                <a:lnTo>
                  <a:pt x="18997" y="231457"/>
                </a:lnTo>
                <a:lnTo>
                  <a:pt x="23682" y="237172"/>
                </a:lnTo>
                <a:lnTo>
                  <a:pt x="28940" y="242887"/>
                </a:lnTo>
                <a:lnTo>
                  <a:pt x="37255" y="251460"/>
                </a:lnTo>
                <a:lnTo>
                  <a:pt x="41028" y="253365"/>
                </a:lnTo>
                <a:lnTo>
                  <a:pt x="45449" y="254635"/>
                </a:lnTo>
                <a:lnTo>
                  <a:pt x="50301" y="255481"/>
                </a:lnTo>
                <a:lnTo>
                  <a:pt x="58234" y="258962"/>
                </a:lnTo>
                <a:lnTo>
                  <a:pt x="61681" y="261224"/>
                </a:lnTo>
                <a:lnTo>
                  <a:pt x="65886" y="262731"/>
                </a:lnTo>
                <a:lnTo>
                  <a:pt x="70593" y="263737"/>
                </a:lnTo>
                <a:lnTo>
                  <a:pt x="75637" y="264407"/>
                </a:lnTo>
                <a:lnTo>
                  <a:pt x="83781" y="265151"/>
                </a:lnTo>
                <a:lnTo>
                  <a:pt x="90575" y="265482"/>
                </a:lnTo>
                <a:lnTo>
                  <a:pt x="96770" y="265629"/>
                </a:lnTo>
                <a:lnTo>
                  <a:pt x="121646" y="265737"/>
                </a:lnTo>
                <a:lnTo>
                  <a:pt x="125864" y="264788"/>
                </a:lnTo>
                <a:lnTo>
                  <a:pt x="130582" y="263203"/>
                </a:lnTo>
                <a:lnTo>
                  <a:pt x="135631" y="261193"/>
                </a:lnTo>
                <a:lnTo>
                  <a:pt x="143783" y="258961"/>
                </a:lnTo>
                <a:lnTo>
                  <a:pt x="151533" y="257016"/>
                </a:lnTo>
                <a:lnTo>
                  <a:pt x="156266" y="255164"/>
                </a:lnTo>
                <a:lnTo>
                  <a:pt x="161327" y="252976"/>
                </a:lnTo>
                <a:lnTo>
                  <a:pt x="172030" y="248006"/>
                </a:lnTo>
                <a:lnTo>
                  <a:pt x="177551" y="245347"/>
                </a:lnTo>
                <a:lnTo>
                  <a:pt x="182185" y="242622"/>
                </a:lnTo>
                <a:lnTo>
                  <a:pt x="189873" y="237055"/>
                </a:lnTo>
                <a:lnTo>
                  <a:pt x="194209" y="234236"/>
                </a:lnTo>
                <a:lnTo>
                  <a:pt x="199005" y="231405"/>
                </a:lnTo>
                <a:lnTo>
                  <a:pt x="204107" y="228565"/>
                </a:lnTo>
                <a:lnTo>
                  <a:pt x="212316" y="222869"/>
                </a:lnTo>
                <a:lnTo>
                  <a:pt x="219139" y="217163"/>
                </a:lnTo>
                <a:lnTo>
                  <a:pt x="225347" y="211451"/>
                </a:lnTo>
                <a:lnTo>
                  <a:pt x="233821" y="205738"/>
                </a:lnTo>
                <a:lnTo>
                  <a:pt x="238748" y="202881"/>
                </a:lnTo>
                <a:lnTo>
                  <a:pt x="246762" y="197167"/>
                </a:lnTo>
                <a:lnTo>
                  <a:pt x="250233" y="194309"/>
                </a:lnTo>
                <a:lnTo>
                  <a:pt x="252546" y="190499"/>
                </a:lnTo>
                <a:lnTo>
                  <a:pt x="254088" y="186055"/>
                </a:lnTo>
                <a:lnTo>
                  <a:pt x="255117" y="181186"/>
                </a:lnTo>
                <a:lnTo>
                  <a:pt x="258800" y="173237"/>
                </a:lnTo>
                <a:lnTo>
                  <a:pt x="261115" y="169783"/>
                </a:lnTo>
                <a:lnTo>
                  <a:pt x="263688" y="163407"/>
                </a:lnTo>
                <a:lnTo>
                  <a:pt x="265784" y="156445"/>
                </a:lnTo>
                <a:lnTo>
                  <a:pt x="267677" y="151921"/>
                </a:lnTo>
                <a:lnTo>
                  <a:pt x="269890" y="147001"/>
                </a:lnTo>
                <a:lnTo>
                  <a:pt x="272351" y="138993"/>
                </a:lnTo>
                <a:lnTo>
                  <a:pt x="273444" y="132259"/>
                </a:lnTo>
                <a:lnTo>
                  <a:pt x="273930" y="126092"/>
                </a:lnTo>
                <a:lnTo>
                  <a:pt x="273106" y="122161"/>
                </a:lnTo>
                <a:lnTo>
                  <a:pt x="271606" y="117636"/>
                </a:lnTo>
                <a:lnTo>
                  <a:pt x="269653" y="112714"/>
                </a:lnTo>
                <a:lnTo>
                  <a:pt x="267483" y="104705"/>
                </a:lnTo>
                <a:lnTo>
                  <a:pt x="266904" y="101236"/>
                </a:lnTo>
                <a:lnTo>
                  <a:pt x="263721" y="94841"/>
                </a:lnTo>
                <a:lnTo>
                  <a:pt x="259131" y="88824"/>
                </a:lnTo>
                <a:lnTo>
                  <a:pt x="253916" y="82974"/>
                </a:lnTo>
                <a:lnTo>
                  <a:pt x="252144" y="79129"/>
                </a:lnTo>
                <a:lnTo>
                  <a:pt x="250964" y="74660"/>
                </a:lnTo>
                <a:lnTo>
                  <a:pt x="250176" y="69776"/>
                </a:lnTo>
                <a:lnTo>
                  <a:pt x="246762" y="61809"/>
                </a:lnTo>
                <a:lnTo>
                  <a:pt x="243021" y="55093"/>
                </a:lnTo>
                <a:lnTo>
                  <a:pt x="241359" y="48933"/>
                </a:lnTo>
                <a:lnTo>
                  <a:pt x="238080" y="43020"/>
                </a:lnTo>
                <a:lnTo>
                  <a:pt x="235872" y="40110"/>
                </a:lnTo>
                <a:lnTo>
                  <a:pt x="233448" y="38170"/>
                </a:lnTo>
                <a:lnTo>
                  <a:pt x="230879" y="36876"/>
                </a:lnTo>
                <a:lnTo>
                  <a:pt x="228214" y="36014"/>
                </a:lnTo>
                <a:lnTo>
                  <a:pt x="222713" y="32516"/>
                </a:lnTo>
                <a:lnTo>
                  <a:pt x="214260" y="25192"/>
                </a:lnTo>
                <a:lnTo>
                  <a:pt x="205908" y="17252"/>
                </a:lnTo>
                <a:lnTo>
                  <a:pt x="201687" y="13065"/>
                </a:lnTo>
                <a:lnTo>
                  <a:pt x="199227" y="11567"/>
                </a:lnTo>
                <a:lnTo>
                  <a:pt x="191215" y="8507"/>
                </a:lnTo>
                <a:lnTo>
                  <a:pt x="183761" y="2944"/>
                </a:lnTo>
                <a:lnTo>
                  <a:pt x="181684" y="1308"/>
                </a:lnTo>
                <a:lnTo>
                  <a:pt x="178220" y="581"/>
                </a:lnTo>
                <a:lnTo>
                  <a:pt x="171388" y="76"/>
                </a:lnTo>
                <a:lnTo>
                  <a:pt x="16287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26"/>
          <p:cNvSpPr/>
          <p:nvPr/>
        </p:nvSpPr>
        <p:spPr>
          <a:xfrm>
            <a:off x="7743825" y="3368992"/>
            <a:ext cx="180023" cy="214313"/>
          </a:xfrm>
          <a:custGeom>
            <a:avLst/>
            <a:gdLst/>
            <a:ahLst/>
            <a:cxnLst/>
            <a:rect l="0" t="0" r="0" b="0"/>
            <a:pathLst>
              <a:path w="180023" h="214313">
                <a:moveTo>
                  <a:pt x="42862" y="0"/>
                </a:moveTo>
                <a:lnTo>
                  <a:pt x="26101" y="0"/>
                </a:lnTo>
                <a:lnTo>
                  <a:pt x="21280" y="4551"/>
                </a:lnTo>
                <a:lnTo>
                  <a:pt x="18370" y="7381"/>
                </a:lnTo>
                <a:lnTo>
                  <a:pt x="15150" y="8043"/>
                </a:lnTo>
                <a:lnTo>
                  <a:pt x="8606" y="8570"/>
                </a:lnTo>
                <a:lnTo>
                  <a:pt x="0" y="8573"/>
                </a:lnTo>
                <a:lnTo>
                  <a:pt x="0" y="4022"/>
                </a:lnTo>
                <a:lnTo>
                  <a:pt x="952" y="2681"/>
                </a:lnTo>
                <a:lnTo>
                  <a:pt x="2540" y="1787"/>
                </a:lnTo>
                <a:lnTo>
                  <a:pt x="8219" y="105"/>
                </a:lnTo>
                <a:lnTo>
                  <a:pt x="2611" y="21"/>
                </a:lnTo>
                <a:lnTo>
                  <a:pt x="0" y="0"/>
                </a:lnTo>
                <a:lnTo>
                  <a:pt x="4550" y="0"/>
                </a:lnTo>
                <a:lnTo>
                  <a:pt x="5891" y="953"/>
                </a:lnTo>
                <a:lnTo>
                  <a:pt x="6784" y="2540"/>
                </a:lnTo>
                <a:lnTo>
                  <a:pt x="8219" y="7381"/>
                </a:lnTo>
                <a:lnTo>
                  <a:pt x="13018" y="12770"/>
                </a:lnTo>
                <a:lnTo>
                  <a:pt x="15346" y="14229"/>
                </a:lnTo>
                <a:lnTo>
                  <a:pt x="20473" y="15849"/>
                </a:lnTo>
                <a:lnTo>
                  <a:pt x="24163" y="16761"/>
                </a:lnTo>
                <a:lnTo>
                  <a:pt x="27567" y="19515"/>
                </a:lnTo>
                <a:lnTo>
                  <a:pt x="29808" y="21582"/>
                </a:lnTo>
                <a:lnTo>
                  <a:pt x="32254" y="22961"/>
                </a:lnTo>
                <a:lnTo>
                  <a:pt x="37513" y="24492"/>
                </a:lnTo>
                <a:lnTo>
                  <a:pt x="43025" y="27713"/>
                </a:lnTo>
                <a:lnTo>
                  <a:pt x="45828" y="29905"/>
                </a:lnTo>
                <a:lnTo>
                  <a:pt x="49602" y="31367"/>
                </a:lnTo>
                <a:lnTo>
                  <a:pt x="54023" y="32341"/>
                </a:lnTo>
                <a:lnTo>
                  <a:pt x="58875" y="32991"/>
                </a:lnTo>
                <a:lnTo>
                  <a:pt x="63062" y="34377"/>
                </a:lnTo>
                <a:lnTo>
                  <a:pt x="66807" y="36253"/>
                </a:lnTo>
                <a:lnTo>
                  <a:pt x="70255" y="38456"/>
                </a:lnTo>
                <a:lnTo>
                  <a:pt x="73507" y="40877"/>
                </a:lnTo>
                <a:lnTo>
                  <a:pt x="76627" y="43444"/>
                </a:lnTo>
                <a:lnTo>
                  <a:pt x="79659" y="46108"/>
                </a:lnTo>
                <a:lnTo>
                  <a:pt x="83586" y="47884"/>
                </a:lnTo>
                <a:lnTo>
                  <a:pt x="88109" y="49067"/>
                </a:lnTo>
                <a:lnTo>
                  <a:pt x="93029" y="49857"/>
                </a:lnTo>
                <a:lnTo>
                  <a:pt x="96309" y="51335"/>
                </a:lnTo>
                <a:lnTo>
                  <a:pt x="98496" y="53274"/>
                </a:lnTo>
                <a:lnTo>
                  <a:pt x="99954" y="55518"/>
                </a:lnTo>
                <a:lnTo>
                  <a:pt x="102830" y="57015"/>
                </a:lnTo>
                <a:lnTo>
                  <a:pt x="106654" y="58012"/>
                </a:lnTo>
                <a:lnTo>
                  <a:pt x="111107" y="58677"/>
                </a:lnTo>
                <a:lnTo>
                  <a:pt x="115029" y="60073"/>
                </a:lnTo>
                <a:lnTo>
                  <a:pt x="118596" y="61956"/>
                </a:lnTo>
                <a:lnTo>
                  <a:pt x="121926" y="64164"/>
                </a:lnTo>
                <a:lnTo>
                  <a:pt x="125099" y="66588"/>
                </a:lnTo>
                <a:lnTo>
                  <a:pt x="128166" y="69158"/>
                </a:lnTo>
                <a:lnTo>
                  <a:pt x="131164" y="71823"/>
                </a:lnTo>
                <a:lnTo>
                  <a:pt x="134115" y="73599"/>
                </a:lnTo>
                <a:lnTo>
                  <a:pt x="137035" y="74784"/>
                </a:lnTo>
                <a:lnTo>
                  <a:pt x="139934" y="75573"/>
                </a:lnTo>
                <a:lnTo>
                  <a:pt x="142819" y="77052"/>
                </a:lnTo>
                <a:lnTo>
                  <a:pt x="145695" y="78991"/>
                </a:lnTo>
                <a:lnTo>
                  <a:pt x="148565" y="81236"/>
                </a:lnTo>
                <a:lnTo>
                  <a:pt x="152383" y="82732"/>
                </a:lnTo>
                <a:lnTo>
                  <a:pt x="156834" y="83730"/>
                </a:lnTo>
                <a:lnTo>
                  <a:pt x="161706" y="84395"/>
                </a:lnTo>
                <a:lnTo>
                  <a:pt x="164953" y="85791"/>
                </a:lnTo>
                <a:lnTo>
                  <a:pt x="167120" y="87674"/>
                </a:lnTo>
                <a:lnTo>
                  <a:pt x="168562" y="89882"/>
                </a:lnTo>
                <a:lnTo>
                  <a:pt x="170477" y="91354"/>
                </a:lnTo>
                <a:lnTo>
                  <a:pt x="172706" y="92335"/>
                </a:lnTo>
                <a:lnTo>
                  <a:pt x="175145" y="92989"/>
                </a:lnTo>
                <a:lnTo>
                  <a:pt x="176771" y="94378"/>
                </a:lnTo>
                <a:lnTo>
                  <a:pt x="177855" y="96256"/>
                </a:lnTo>
                <a:lnTo>
                  <a:pt x="179985" y="102756"/>
                </a:lnTo>
                <a:lnTo>
                  <a:pt x="180022" y="111337"/>
                </a:lnTo>
                <a:lnTo>
                  <a:pt x="175471" y="115962"/>
                </a:lnTo>
                <a:lnTo>
                  <a:pt x="173178" y="117313"/>
                </a:lnTo>
                <a:lnTo>
                  <a:pt x="168091" y="118814"/>
                </a:lnTo>
                <a:lnTo>
                  <a:pt x="162654" y="122022"/>
                </a:lnTo>
                <a:lnTo>
                  <a:pt x="157063" y="126622"/>
                </a:lnTo>
                <a:lnTo>
                  <a:pt x="154239" y="129182"/>
                </a:lnTo>
                <a:lnTo>
                  <a:pt x="151403" y="131841"/>
                </a:lnTo>
                <a:lnTo>
                  <a:pt x="147608" y="133614"/>
                </a:lnTo>
                <a:lnTo>
                  <a:pt x="143172" y="134796"/>
                </a:lnTo>
                <a:lnTo>
                  <a:pt x="138310" y="135584"/>
                </a:lnTo>
                <a:lnTo>
                  <a:pt x="134116" y="137062"/>
                </a:lnTo>
                <a:lnTo>
                  <a:pt x="130369" y="139000"/>
                </a:lnTo>
                <a:lnTo>
                  <a:pt x="126917" y="141244"/>
                </a:lnTo>
                <a:lnTo>
                  <a:pt x="122711" y="143693"/>
                </a:lnTo>
                <a:lnTo>
                  <a:pt x="118002" y="146278"/>
                </a:lnTo>
                <a:lnTo>
                  <a:pt x="102274" y="154467"/>
                </a:lnTo>
                <a:lnTo>
                  <a:pt x="96757" y="157271"/>
                </a:lnTo>
                <a:lnTo>
                  <a:pt x="92127" y="160092"/>
                </a:lnTo>
                <a:lnTo>
                  <a:pt x="88088" y="162925"/>
                </a:lnTo>
                <a:lnTo>
                  <a:pt x="84442" y="165767"/>
                </a:lnTo>
                <a:lnTo>
                  <a:pt x="80108" y="168614"/>
                </a:lnTo>
                <a:lnTo>
                  <a:pt x="75313" y="171464"/>
                </a:lnTo>
                <a:lnTo>
                  <a:pt x="70211" y="174317"/>
                </a:lnTo>
                <a:lnTo>
                  <a:pt x="65857" y="177172"/>
                </a:lnTo>
                <a:lnTo>
                  <a:pt x="62002" y="180027"/>
                </a:lnTo>
                <a:lnTo>
                  <a:pt x="58480" y="182883"/>
                </a:lnTo>
                <a:lnTo>
                  <a:pt x="55179" y="185740"/>
                </a:lnTo>
                <a:lnTo>
                  <a:pt x="52026" y="188597"/>
                </a:lnTo>
                <a:lnTo>
                  <a:pt x="48972" y="191453"/>
                </a:lnTo>
                <a:lnTo>
                  <a:pt x="45983" y="193358"/>
                </a:lnTo>
                <a:lnTo>
                  <a:pt x="43037" y="194628"/>
                </a:lnTo>
                <a:lnTo>
                  <a:pt x="40122" y="195474"/>
                </a:lnTo>
                <a:lnTo>
                  <a:pt x="37225" y="196039"/>
                </a:lnTo>
                <a:lnTo>
                  <a:pt x="34342" y="196415"/>
                </a:lnTo>
                <a:lnTo>
                  <a:pt x="31467" y="196666"/>
                </a:lnTo>
                <a:lnTo>
                  <a:pt x="28598" y="197786"/>
                </a:lnTo>
                <a:lnTo>
                  <a:pt x="25733" y="199485"/>
                </a:lnTo>
                <a:lnTo>
                  <a:pt x="22870" y="201570"/>
                </a:lnTo>
                <a:lnTo>
                  <a:pt x="20009" y="202960"/>
                </a:lnTo>
                <a:lnTo>
                  <a:pt x="17150" y="203887"/>
                </a:lnTo>
                <a:lnTo>
                  <a:pt x="14290" y="204504"/>
                </a:lnTo>
                <a:lnTo>
                  <a:pt x="11431" y="204916"/>
                </a:lnTo>
                <a:lnTo>
                  <a:pt x="8573" y="205191"/>
                </a:lnTo>
                <a:lnTo>
                  <a:pt x="5715" y="205374"/>
                </a:lnTo>
                <a:lnTo>
                  <a:pt x="3810" y="206449"/>
                </a:lnTo>
                <a:lnTo>
                  <a:pt x="2540" y="208117"/>
                </a:lnTo>
                <a:lnTo>
                  <a:pt x="0" y="214310"/>
                </a:lnTo>
                <a:lnTo>
                  <a:pt x="0" y="214311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27"/>
          <p:cNvSpPr/>
          <p:nvPr/>
        </p:nvSpPr>
        <p:spPr>
          <a:xfrm>
            <a:off x="8044215" y="3240405"/>
            <a:ext cx="32716" cy="385763"/>
          </a:xfrm>
          <a:custGeom>
            <a:avLst/>
            <a:gdLst/>
            <a:ahLst/>
            <a:cxnLst/>
            <a:rect l="0" t="0" r="0" b="0"/>
            <a:pathLst>
              <a:path w="32716" h="385763">
                <a:moveTo>
                  <a:pt x="8219" y="0"/>
                </a:moveTo>
                <a:lnTo>
                  <a:pt x="0" y="8219"/>
                </a:lnTo>
                <a:lnTo>
                  <a:pt x="835" y="8337"/>
                </a:lnTo>
                <a:lnTo>
                  <a:pt x="2345" y="8415"/>
                </a:lnTo>
                <a:lnTo>
                  <a:pt x="4303" y="8467"/>
                </a:lnTo>
                <a:lnTo>
                  <a:pt x="5609" y="9455"/>
                </a:lnTo>
                <a:lnTo>
                  <a:pt x="6479" y="11065"/>
                </a:lnTo>
                <a:lnTo>
                  <a:pt x="7447" y="15395"/>
                </a:lnTo>
                <a:lnTo>
                  <a:pt x="8067" y="25936"/>
                </a:lnTo>
                <a:lnTo>
                  <a:pt x="8118" y="28721"/>
                </a:lnTo>
                <a:lnTo>
                  <a:pt x="9104" y="31529"/>
                </a:lnTo>
                <a:lnTo>
                  <a:pt x="10715" y="34354"/>
                </a:lnTo>
                <a:lnTo>
                  <a:pt x="12740" y="37190"/>
                </a:lnTo>
                <a:lnTo>
                  <a:pt x="14091" y="40986"/>
                </a:lnTo>
                <a:lnTo>
                  <a:pt x="14991" y="45421"/>
                </a:lnTo>
                <a:lnTo>
                  <a:pt x="15992" y="55429"/>
                </a:lnTo>
                <a:lnTo>
                  <a:pt x="16436" y="66228"/>
                </a:lnTo>
                <a:lnTo>
                  <a:pt x="16722" y="87730"/>
                </a:lnTo>
                <a:lnTo>
                  <a:pt x="16792" y="228600"/>
                </a:lnTo>
                <a:lnTo>
                  <a:pt x="17744" y="234315"/>
                </a:lnTo>
                <a:lnTo>
                  <a:pt x="19332" y="240030"/>
                </a:lnTo>
                <a:lnTo>
                  <a:pt x="21343" y="245745"/>
                </a:lnTo>
                <a:lnTo>
                  <a:pt x="22684" y="251460"/>
                </a:lnTo>
                <a:lnTo>
                  <a:pt x="23577" y="257174"/>
                </a:lnTo>
                <a:lnTo>
                  <a:pt x="24570" y="268605"/>
                </a:lnTo>
                <a:lnTo>
                  <a:pt x="25012" y="280035"/>
                </a:lnTo>
                <a:lnTo>
                  <a:pt x="24177" y="285750"/>
                </a:lnTo>
                <a:lnTo>
                  <a:pt x="22668" y="291465"/>
                </a:lnTo>
                <a:lnTo>
                  <a:pt x="20709" y="297179"/>
                </a:lnTo>
                <a:lnTo>
                  <a:pt x="19404" y="302895"/>
                </a:lnTo>
                <a:lnTo>
                  <a:pt x="18533" y="308610"/>
                </a:lnTo>
                <a:lnTo>
                  <a:pt x="17566" y="319087"/>
                </a:lnTo>
                <a:lnTo>
                  <a:pt x="17021" y="330340"/>
                </a:lnTo>
                <a:lnTo>
                  <a:pt x="16860" y="340660"/>
                </a:lnTo>
                <a:lnTo>
                  <a:pt x="16802" y="361666"/>
                </a:lnTo>
                <a:lnTo>
                  <a:pt x="17751" y="364936"/>
                </a:lnTo>
                <a:lnTo>
                  <a:pt x="19336" y="368068"/>
                </a:lnTo>
                <a:lnTo>
                  <a:pt x="24173" y="375388"/>
                </a:lnTo>
                <a:lnTo>
                  <a:pt x="24835" y="378929"/>
                </a:lnTo>
                <a:lnTo>
                  <a:pt x="25012" y="381207"/>
                </a:lnTo>
                <a:lnTo>
                  <a:pt x="26081" y="382725"/>
                </a:lnTo>
                <a:lnTo>
                  <a:pt x="27748" y="383738"/>
                </a:lnTo>
                <a:lnTo>
                  <a:pt x="32715" y="385362"/>
                </a:lnTo>
                <a:lnTo>
                  <a:pt x="32170" y="385496"/>
                </a:lnTo>
                <a:lnTo>
                  <a:pt x="30854" y="385584"/>
                </a:lnTo>
                <a:lnTo>
                  <a:pt x="25365" y="3857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28"/>
          <p:cNvSpPr/>
          <p:nvPr/>
        </p:nvSpPr>
        <p:spPr>
          <a:xfrm>
            <a:off x="8198172" y="3334702"/>
            <a:ext cx="204426" cy="231341"/>
          </a:xfrm>
          <a:custGeom>
            <a:avLst/>
            <a:gdLst/>
            <a:ahLst/>
            <a:cxnLst/>
            <a:rect l="0" t="0" r="0" b="0"/>
            <a:pathLst>
              <a:path w="204426" h="231341">
                <a:moveTo>
                  <a:pt x="60003" y="8573"/>
                </a:moveTo>
                <a:lnTo>
                  <a:pt x="60003" y="16792"/>
                </a:lnTo>
                <a:lnTo>
                  <a:pt x="55452" y="21591"/>
                </a:lnTo>
                <a:lnTo>
                  <a:pt x="54111" y="23919"/>
                </a:lnTo>
                <a:lnTo>
                  <a:pt x="52622" y="29046"/>
                </a:lnTo>
                <a:lnTo>
                  <a:pt x="49419" y="34499"/>
                </a:lnTo>
                <a:lnTo>
                  <a:pt x="44822" y="40098"/>
                </a:lnTo>
                <a:lnTo>
                  <a:pt x="39603" y="45761"/>
                </a:lnTo>
                <a:lnTo>
                  <a:pt x="31310" y="54305"/>
                </a:lnTo>
                <a:lnTo>
                  <a:pt x="29444" y="57158"/>
                </a:lnTo>
                <a:lnTo>
                  <a:pt x="27371" y="62869"/>
                </a:lnTo>
                <a:lnTo>
                  <a:pt x="23909" y="68582"/>
                </a:lnTo>
                <a:lnTo>
                  <a:pt x="21654" y="71439"/>
                </a:lnTo>
                <a:lnTo>
                  <a:pt x="20148" y="74296"/>
                </a:lnTo>
                <a:lnTo>
                  <a:pt x="18477" y="80010"/>
                </a:lnTo>
                <a:lnTo>
                  <a:pt x="16127" y="82868"/>
                </a:lnTo>
                <a:lnTo>
                  <a:pt x="12655" y="85725"/>
                </a:lnTo>
                <a:lnTo>
                  <a:pt x="8434" y="88583"/>
                </a:lnTo>
                <a:lnTo>
                  <a:pt x="5622" y="92393"/>
                </a:lnTo>
                <a:lnTo>
                  <a:pt x="3746" y="96838"/>
                </a:lnTo>
                <a:lnTo>
                  <a:pt x="2496" y="101706"/>
                </a:lnTo>
                <a:lnTo>
                  <a:pt x="1662" y="105904"/>
                </a:lnTo>
                <a:lnTo>
                  <a:pt x="736" y="113108"/>
                </a:lnTo>
                <a:lnTo>
                  <a:pt x="325" y="119485"/>
                </a:lnTo>
                <a:lnTo>
                  <a:pt x="142" y="126447"/>
                </a:lnTo>
                <a:lnTo>
                  <a:pt x="0" y="161351"/>
                </a:lnTo>
                <a:lnTo>
                  <a:pt x="952" y="165670"/>
                </a:lnTo>
                <a:lnTo>
                  <a:pt x="2538" y="169501"/>
                </a:lnTo>
                <a:lnTo>
                  <a:pt x="5887" y="176299"/>
                </a:lnTo>
                <a:lnTo>
                  <a:pt x="7377" y="182495"/>
                </a:lnTo>
                <a:lnTo>
                  <a:pt x="10578" y="188424"/>
                </a:lnTo>
                <a:lnTo>
                  <a:pt x="15177" y="194234"/>
                </a:lnTo>
                <a:lnTo>
                  <a:pt x="20396" y="199991"/>
                </a:lnTo>
                <a:lnTo>
                  <a:pt x="25889" y="205725"/>
                </a:lnTo>
                <a:lnTo>
                  <a:pt x="37178" y="217167"/>
                </a:lnTo>
                <a:lnTo>
                  <a:pt x="40976" y="219073"/>
                </a:lnTo>
                <a:lnTo>
                  <a:pt x="45413" y="220344"/>
                </a:lnTo>
                <a:lnTo>
                  <a:pt x="50276" y="221191"/>
                </a:lnTo>
                <a:lnTo>
                  <a:pt x="54471" y="222708"/>
                </a:lnTo>
                <a:lnTo>
                  <a:pt x="58220" y="224672"/>
                </a:lnTo>
                <a:lnTo>
                  <a:pt x="61671" y="226934"/>
                </a:lnTo>
                <a:lnTo>
                  <a:pt x="65877" y="228442"/>
                </a:lnTo>
                <a:lnTo>
                  <a:pt x="70587" y="229447"/>
                </a:lnTo>
                <a:lnTo>
                  <a:pt x="75631" y="230118"/>
                </a:lnTo>
                <a:lnTo>
                  <a:pt x="80899" y="230564"/>
                </a:lnTo>
                <a:lnTo>
                  <a:pt x="86316" y="230862"/>
                </a:lnTo>
                <a:lnTo>
                  <a:pt x="96463" y="231193"/>
                </a:lnTo>
                <a:lnTo>
                  <a:pt x="104147" y="231340"/>
                </a:lnTo>
                <a:lnTo>
                  <a:pt x="108482" y="230426"/>
                </a:lnTo>
                <a:lnTo>
                  <a:pt x="113278" y="228865"/>
                </a:lnTo>
                <a:lnTo>
                  <a:pt x="118380" y="226872"/>
                </a:lnTo>
                <a:lnTo>
                  <a:pt x="123685" y="225543"/>
                </a:lnTo>
                <a:lnTo>
                  <a:pt x="129128" y="224657"/>
                </a:lnTo>
                <a:lnTo>
                  <a:pt x="134662" y="224066"/>
                </a:lnTo>
                <a:lnTo>
                  <a:pt x="139302" y="222720"/>
                </a:lnTo>
                <a:lnTo>
                  <a:pt x="143349" y="220870"/>
                </a:lnTo>
                <a:lnTo>
                  <a:pt x="146999" y="218684"/>
                </a:lnTo>
                <a:lnTo>
                  <a:pt x="151337" y="216275"/>
                </a:lnTo>
                <a:lnTo>
                  <a:pt x="161239" y="211057"/>
                </a:lnTo>
                <a:lnTo>
                  <a:pt x="165593" y="207380"/>
                </a:lnTo>
                <a:lnTo>
                  <a:pt x="169449" y="203023"/>
                </a:lnTo>
                <a:lnTo>
                  <a:pt x="172972" y="198214"/>
                </a:lnTo>
                <a:lnTo>
                  <a:pt x="176274" y="194055"/>
                </a:lnTo>
                <a:lnTo>
                  <a:pt x="182481" y="186894"/>
                </a:lnTo>
                <a:lnTo>
                  <a:pt x="184517" y="182699"/>
                </a:lnTo>
                <a:lnTo>
                  <a:pt x="185875" y="177997"/>
                </a:lnTo>
                <a:lnTo>
                  <a:pt x="186780" y="172957"/>
                </a:lnTo>
                <a:lnTo>
                  <a:pt x="188336" y="168645"/>
                </a:lnTo>
                <a:lnTo>
                  <a:pt x="190326" y="164817"/>
                </a:lnTo>
                <a:lnTo>
                  <a:pt x="194124" y="158025"/>
                </a:lnTo>
                <a:lnTo>
                  <a:pt x="195811" y="151831"/>
                </a:lnTo>
                <a:lnTo>
                  <a:pt x="197215" y="147893"/>
                </a:lnTo>
                <a:lnTo>
                  <a:pt x="199103" y="143363"/>
                </a:lnTo>
                <a:lnTo>
                  <a:pt x="201312" y="138438"/>
                </a:lnTo>
                <a:lnTo>
                  <a:pt x="202788" y="133249"/>
                </a:lnTo>
                <a:lnTo>
                  <a:pt x="203770" y="127885"/>
                </a:lnTo>
                <a:lnTo>
                  <a:pt x="204425" y="122405"/>
                </a:lnTo>
                <a:lnTo>
                  <a:pt x="203909" y="117798"/>
                </a:lnTo>
                <a:lnTo>
                  <a:pt x="202612" y="113775"/>
                </a:lnTo>
                <a:lnTo>
                  <a:pt x="200795" y="110140"/>
                </a:lnTo>
                <a:lnTo>
                  <a:pt x="199585" y="105812"/>
                </a:lnTo>
                <a:lnTo>
                  <a:pt x="198777" y="101021"/>
                </a:lnTo>
                <a:lnTo>
                  <a:pt x="198239" y="95923"/>
                </a:lnTo>
                <a:lnTo>
                  <a:pt x="197880" y="90618"/>
                </a:lnTo>
                <a:lnTo>
                  <a:pt x="197641" y="85177"/>
                </a:lnTo>
                <a:lnTo>
                  <a:pt x="197482" y="79645"/>
                </a:lnTo>
                <a:lnTo>
                  <a:pt x="196423" y="75004"/>
                </a:lnTo>
                <a:lnTo>
                  <a:pt x="194764" y="70958"/>
                </a:lnTo>
                <a:lnTo>
                  <a:pt x="190381" y="63922"/>
                </a:lnTo>
                <a:lnTo>
                  <a:pt x="185259" y="57620"/>
                </a:lnTo>
                <a:lnTo>
                  <a:pt x="181607" y="53653"/>
                </a:lnTo>
                <a:lnTo>
                  <a:pt x="168317" y="39921"/>
                </a:lnTo>
                <a:lnTo>
                  <a:pt x="142971" y="14396"/>
                </a:lnTo>
                <a:lnTo>
                  <a:pt x="139128" y="11502"/>
                </a:lnTo>
                <a:lnTo>
                  <a:pt x="134660" y="8621"/>
                </a:lnTo>
                <a:lnTo>
                  <a:pt x="129777" y="5747"/>
                </a:lnTo>
                <a:lnTo>
                  <a:pt x="125569" y="3831"/>
                </a:lnTo>
                <a:lnTo>
                  <a:pt x="121811" y="2554"/>
                </a:lnTo>
                <a:lnTo>
                  <a:pt x="113487" y="505"/>
                </a:lnTo>
                <a:lnTo>
                  <a:pt x="107493" y="150"/>
                </a:lnTo>
                <a:lnTo>
                  <a:pt x="95890" y="13"/>
                </a:lnTo>
                <a:lnTo>
                  <a:pt x="857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29"/>
          <p:cNvSpPr/>
          <p:nvPr/>
        </p:nvSpPr>
        <p:spPr>
          <a:xfrm>
            <a:off x="8506777" y="3429000"/>
            <a:ext cx="162879" cy="8573"/>
          </a:xfrm>
          <a:custGeom>
            <a:avLst/>
            <a:gdLst/>
            <a:ahLst/>
            <a:cxnLst/>
            <a:rect l="0" t="0" r="0" b="0"/>
            <a:pathLst>
              <a:path w="162879" h="8573">
                <a:moveTo>
                  <a:pt x="0" y="8572"/>
                </a:moveTo>
                <a:lnTo>
                  <a:pt x="11932" y="8572"/>
                </a:lnTo>
                <a:lnTo>
                  <a:pt x="15574" y="7620"/>
                </a:lnTo>
                <a:lnTo>
                  <a:pt x="19907" y="6032"/>
                </a:lnTo>
                <a:lnTo>
                  <a:pt x="24702" y="4021"/>
                </a:lnTo>
                <a:lnTo>
                  <a:pt x="28850" y="2681"/>
                </a:lnTo>
                <a:lnTo>
                  <a:pt x="32569" y="1787"/>
                </a:lnTo>
                <a:lnTo>
                  <a:pt x="36000" y="1191"/>
                </a:lnTo>
                <a:lnTo>
                  <a:pt x="40192" y="794"/>
                </a:lnTo>
                <a:lnTo>
                  <a:pt x="44893" y="529"/>
                </a:lnTo>
                <a:lnTo>
                  <a:pt x="54243" y="235"/>
                </a:lnTo>
                <a:lnTo>
                  <a:pt x="65813" y="69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30"/>
          <p:cNvSpPr/>
          <p:nvPr/>
        </p:nvSpPr>
        <p:spPr>
          <a:xfrm>
            <a:off x="8558212" y="3351847"/>
            <a:ext cx="77154" cy="180024"/>
          </a:xfrm>
          <a:custGeom>
            <a:avLst/>
            <a:gdLst/>
            <a:ahLst/>
            <a:cxnLst/>
            <a:rect l="0" t="0" r="0" b="0"/>
            <a:pathLst>
              <a:path w="77154" h="180024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2" y="11932"/>
                </a:lnTo>
                <a:lnTo>
                  <a:pt x="8730" y="14622"/>
                </a:lnTo>
                <a:lnTo>
                  <a:pt x="10583" y="17368"/>
                </a:lnTo>
                <a:lnTo>
                  <a:pt x="12771" y="20151"/>
                </a:lnTo>
                <a:lnTo>
                  <a:pt x="14229" y="23912"/>
                </a:lnTo>
                <a:lnTo>
                  <a:pt x="15201" y="28324"/>
                </a:lnTo>
                <a:lnTo>
                  <a:pt x="15849" y="33170"/>
                </a:lnTo>
                <a:lnTo>
                  <a:pt x="17234" y="37353"/>
                </a:lnTo>
                <a:lnTo>
                  <a:pt x="19109" y="41095"/>
                </a:lnTo>
                <a:lnTo>
                  <a:pt x="21312" y="44542"/>
                </a:lnTo>
                <a:lnTo>
                  <a:pt x="22780" y="48745"/>
                </a:lnTo>
                <a:lnTo>
                  <a:pt x="23760" y="53451"/>
                </a:lnTo>
                <a:lnTo>
                  <a:pt x="24412" y="58494"/>
                </a:lnTo>
                <a:lnTo>
                  <a:pt x="25800" y="63761"/>
                </a:lnTo>
                <a:lnTo>
                  <a:pt x="27677" y="69177"/>
                </a:lnTo>
                <a:lnTo>
                  <a:pt x="29881" y="74693"/>
                </a:lnTo>
                <a:lnTo>
                  <a:pt x="32304" y="80276"/>
                </a:lnTo>
                <a:lnTo>
                  <a:pt x="37535" y="91558"/>
                </a:lnTo>
                <a:lnTo>
                  <a:pt x="39311" y="96281"/>
                </a:lnTo>
                <a:lnTo>
                  <a:pt x="40494" y="100382"/>
                </a:lnTo>
                <a:lnTo>
                  <a:pt x="41284" y="104069"/>
                </a:lnTo>
                <a:lnTo>
                  <a:pt x="41810" y="108432"/>
                </a:lnTo>
                <a:lnTo>
                  <a:pt x="42162" y="113246"/>
                </a:lnTo>
                <a:lnTo>
                  <a:pt x="42395" y="118360"/>
                </a:lnTo>
                <a:lnTo>
                  <a:pt x="43503" y="122721"/>
                </a:lnTo>
                <a:lnTo>
                  <a:pt x="45195" y="126582"/>
                </a:lnTo>
                <a:lnTo>
                  <a:pt x="47275" y="130108"/>
                </a:lnTo>
                <a:lnTo>
                  <a:pt x="49614" y="133411"/>
                </a:lnTo>
                <a:lnTo>
                  <a:pt x="52126" y="136566"/>
                </a:lnTo>
                <a:lnTo>
                  <a:pt x="54753" y="139622"/>
                </a:lnTo>
                <a:lnTo>
                  <a:pt x="57458" y="143564"/>
                </a:lnTo>
                <a:lnTo>
                  <a:pt x="60213" y="148097"/>
                </a:lnTo>
                <a:lnTo>
                  <a:pt x="66928" y="159958"/>
                </a:lnTo>
                <a:lnTo>
                  <a:pt x="68431" y="161884"/>
                </a:lnTo>
                <a:lnTo>
                  <a:pt x="70386" y="164120"/>
                </a:lnTo>
                <a:lnTo>
                  <a:pt x="72641" y="166563"/>
                </a:lnTo>
                <a:lnTo>
                  <a:pt x="74145" y="169145"/>
                </a:lnTo>
                <a:lnTo>
                  <a:pt x="75816" y="174553"/>
                </a:lnTo>
                <a:lnTo>
                  <a:pt x="77153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31"/>
          <p:cNvSpPr/>
          <p:nvPr/>
        </p:nvSpPr>
        <p:spPr>
          <a:xfrm>
            <a:off x="8696564" y="3326266"/>
            <a:ext cx="168501" cy="205124"/>
          </a:xfrm>
          <a:custGeom>
            <a:avLst/>
            <a:gdLst/>
            <a:ahLst/>
            <a:cxnLst/>
            <a:rect l="0" t="0" r="0" b="0"/>
            <a:pathLst>
              <a:path w="168501" h="205124">
                <a:moveTo>
                  <a:pt x="7380" y="34154"/>
                </a:moveTo>
                <a:lnTo>
                  <a:pt x="2829" y="29603"/>
                </a:lnTo>
                <a:lnTo>
                  <a:pt x="1489" y="27310"/>
                </a:lnTo>
                <a:lnTo>
                  <a:pt x="0" y="22222"/>
                </a:lnTo>
                <a:lnTo>
                  <a:pt x="556" y="20484"/>
                </a:lnTo>
                <a:lnTo>
                  <a:pt x="1878" y="19326"/>
                </a:lnTo>
                <a:lnTo>
                  <a:pt x="6293" y="17466"/>
                </a:lnTo>
                <a:lnTo>
                  <a:pt x="16160" y="12593"/>
                </a:lnTo>
                <a:lnTo>
                  <a:pt x="19901" y="10255"/>
                </a:lnTo>
                <a:lnTo>
                  <a:pt x="23347" y="7744"/>
                </a:lnTo>
                <a:lnTo>
                  <a:pt x="26598" y="5117"/>
                </a:lnTo>
                <a:lnTo>
                  <a:pt x="30669" y="3366"/>
                </a:lnTo>
                <a:lnTo>
                  <a:pt x="35289" y="2199"/>
                </a:lnTo>
                <a:lnTo>
                  <a:pt x="40274" y="1420"/>
                </a:lnTo>
                <a:lnTo>
                  <a:pt x="44549" y="901"/>
                </a:lnTo>
                <a:lnTo>
                  <a:pt x="48352" y="556"/>
                </a:lnTo>
                <a:lnTo>
                  <a:pt x="51840" y="325"/>
                </a:lnTo>
                <a:lnTo>
                  <a:pt x="55118" y="171"/>
                </a:lnTo>
                <a:lnTo>
                  <a:pt x="61300" y="0"/>
                </a:lnTo>
                <a:lnTo>
                  <a:pt x="64282" y="907"/>
                </a:lnTo>
                <a:lnTo>
                  <a:pt x="67223" y="2464"/>
                </a:lnTo>
                <a:lnTo>
                  <a:pt x="70135" y="4455"/>
                </a:lnTo>
                <a:lnTo>
                  <a:pt x="73030" y="6735"/>
                </a:lnTo>
                <a:lnTo>
                  <a:pt x="75912" y="9207"/>
                </a:lnTo>
                <a:lnTo>
                  <a:pt x="78785" y="11807"/>
                </a:lnTo>
                <a:lnTo>
                  <a:pt x="80701" y="14494"/>
                </a:lnTo>
                <a:lnTo>
                  <a:pt x="82831" y="20018"/>
                </a:lnTo>
                <a:lnTo>
                  <a:pt x="83776" y="25649"/>
                </a:lnTo>
                <a:lnTo>
                  <a:pt x="84196" y="31326"/>
                </a:lnTo>
                <a:lnTo>
                  <a:pt x="84383" y="37024"/>
                </a:lnTo>
                <a:lnTo>
                  <a:pt x="83482" y="39877"/>
                </a:lnTo>
                <a:lnTo>
                  <a:pt x="79938" y="45588"/>
                </a:lnTo>
                <a:lnTo>
                  <a:pt x="78612" y="49396"/>
                </a:lnTo>
                <a:lnTo>
                  <a:pt x="77728" y="53840"/>
                </a:lnTo>
                <a:lnTo>
                  <a:pt x="77140" y="58708"/>
                </a:lnTo>
                <a:lnTo>
                  <a:pt x="75794" y="62906"/>
                </a:lnTo>
                <a:lnTo>
                  <a:pt x="73945" y="66657"/>
                </a:lnTo>
                <a:lnTo>
                  <a:pt x="71759" y="70110"/>
                </a:lnTo>
                <a:lnTo>
                  <a:pt x="69350" y="72412"/>
                </a:lnTo>
                <a:lnTo>
                  <a:pt x="66791" y="73946"/>
                </a:lnTo>
                <a:lnTo>
                  <a:pt x="64133" y="74970"/>
                </a:lnTo>
                <a:lnTo>
                  <a:pt x="62360" y="76604"/>
                </a:lnTo>
                <a:lnTo>
                  <a:pt x="61178" y="78647"/>
                </a:lnTo>
                <a:lnTo>
                  <a:pt x="60392" y="80961"/>
                </a:lnTo>
                <a:lnTo>
                  <a:pt x="58914" y="82503"/>
                </a:lnTo>
                <a:lnTo>
                  <a:pt x="56976" y="83532"/>
                </a:lnTo>
                <a:lnTo>
                  <a:pt x="54732" y="84218"/>
                </a:lnTo>
                <a:lnTo>
                  <a:pt x="53236" y="85627"/>
                </a:lnTo>
                <a:lnTo>
                  <a:pt x="52238" y="87519"/>
                </a:lnTo>
                <a:lnTo>
                  <a:pt x="50278" y="94046"/>
                </a:lnTo>
                <a:lnTo>
                  <a:pt x="54804" y="94127"/>
                </a:lnTo>
                <a:lnTo>
                  <a:pt x="111823" y="94161"/>
                </a:lnTo>
                <a:lnTo>
                  <a:pt x="117014" y="95113"/>
                </a:lnTo>
                <a:lnTo>
                  <a:pt x="123332" y="96701"/>
                </a:lnTo>
                <a:lnTo>
                  <a:pt x="130401" y="98712"/>
                </a:lnTo>
                <a:lnTo>
                  <a:pt x="136066" y="100053"/>
                </a:lnTo>
                <a:lnTo>
                  <a:pt x="140796" y="100946"/>
                </a:lnTo>
                <a:lnTo>
                  <a:pt x="144903" y="101542"/>
                </a:lnTo>
                <a:lnTo>
                  <a:pt x="148592" y="102892"/>
                </a:lnTo>
                <a:lnTo>
                  <a:pt x="152004" y="104744"/>
                </a:lnTo>
                <a:lnTo>
                  <a:pt x="155231" y="106931"/>
                </a:lnTo>
                <a:lnTo>
                  <a:pt x="158335" y="109342"/>
                </a:lnTo>
                <a:lnTo>
                  <a:pt x="161357" y="111902"/>
                </a:lnTo>
                <a:lnTo>
                  <a:pt x="164325" y="114561"/>
                </a:lnTo>
                <a:lnTo>
                  <a:pt x="166302" y="117286"/>
                </a:lnTo>
                <a:lnTo>
                  <a:pt x="168500" y="122854"/>
                </a:lnTo>
                <a:lnTo>
                  <a:pt x="168134" y="126625"/>
                </a:lnTo>
                <a:lnTo>
                  <a:pt x="166936" y="131043"/>
                </a:lnTo>
                <a:lnTo>
                  <a:pt x="165186" y="135894"/>
                </a:lnTo>
                <a:lnTo>
                  <a:pt x="164019" y="140081"/>
                </a:lnTo>
                <a:lnTo>
                  <a:pt x="163242" y="143824"/>
                </a:lnTo>
                <a:lnTo>
                  <a:pt x="162723" y="147273"/>
                </a:lnTo>
                <a:lnTo>
                  <a:pt x="160472" y="150524"/>
                </a:lnTo>
                <a:lnTo>
                  <a:pt x="157066" y="153644"/>
                </a:lnTo>
                <a:lnTo>
                  <a:pt x="152891" y="156676"/>
                </a:lnTo>
                <a:lnTo>
                  <a:pt x="149155" y="159651"/>
                </a:lnTo>
                <a:lnTo>
                  <a:pt x="145711" y="162586"/>
                </a:lnTo>
                <a:lnTo>
                  <a:pt x="142463" y="165495"/>
                </a:lnTo>
                <a:lnTo>
                  <a:pt x="133775" y="173807"/>
                </a:lnTo>
                <a:lnTo>
                  <a:pt x="128791" y="178691"/>
                </a:lnTo>
                <a:lnTo>
                  <a:pt x="123564" y="181947"/>
                </a:lnTo>
                <a:lnTo>
                  <a:pt x="118173" y="184118"/>
                </a:lnTo>
                <a:lnTo>
                  <a:pt x="112675" y="185564"/>
                </a:lnTo>
                <a:lnTo>
                  <a:pt x="108056" y="187482"/>
                </a:lnTo>
                <a:lnTo>
                  <a:pt x="104025" y="189712"/>
                </a:lnTo>
                <a:lnTo>
                  <a:pt x="100385" y="192152"/>
                </a:lnTo>
                <a:lnTo>
                  <a:pt x="96055" y="194731"/>
                </a:lnTo>
                <a:lnTo>
                  <a:pt x="91262" y="197403"/>
                </a:lnTo>
                <a:lnTo>
                  <a:pt x="86161" y="200136"/>
                </a:lnTo>
                <a:lnTo>
                  <a:pt x="80856" y="201959"/>
                </a:lnTo>
                <a:lnTo>
                  <a:pt x="75414" y="203174"/>
                </a:lnTo>
                <a:lnTo>
                  <a:pt x="69882" y="203984"/>
                </a:lnTo>
                <a:lnTo>
                  <a:pt x="65241" y="204524"/>
                </a:lnTo>
                <a:lnTo>
                  <a:pt x="61194" y="204883"/>
                </a:lnTo>
                <a:lnTo>
                  <a:pt x="57544" y="205123"/>
                </a:lnTo>
                <a:lnTo>
                  <a:pt x="53205" y="204331"/>
                </a:lnTo>
                <a:lnTo>
                  <a:pt x="48408" y="202850"/>
                </a:lnTo>
                <a:lnTo>
                  <a:pt x="36123" y="198181"/>
                </a:lnTo>
                <a:lnTo>
                  <a:pt x="31902" y="197542"/>
                </a:lnTo>
                <a:lnTo>
                  <a:pt x="29443" y="197372"/>
                </a:lnTo>
                <a:lnTo>
                  <a:pt x="26852" y="196306"/>
                </a:lnTo>
                <a:lnTo>
                  <a:pt x="24171" y="194643"/>
                </a:lnTo>
                <a:lnTo>
                  <a:pt x="17576" y="189680"/>
                </a:lnTo>
                <a:lnTo>
                  <a:pt x="16675" y="183922"/>
                </a:lnTo>
                <a:lnTo>
                  <a:pt x="15953" y="171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32"/>
          <p:cNvSpPr/>
          <p:nvPr/>
        </p:nvSpPr>
        <p:spPr>
          <a:xfrm>
            <a:off x="8909684" y="3231832"/>
            <a:ext cx="42862" cy="368619"/>
          </a:xfrm>
          <a:custGeom>
            <a:avLst/>
            <a:gdLst/>
            <a:ahLst/>
            <a:cxnLst/>
            <a:rect l="0" t="0" r="0" b="0"/>
            <a:pathLst>
              <a:path w="42862" h="368619">
                <a:moveTo>
                  <a:pt x="0" y="0"/>
                </a:moveTo>
                <a:lnTo>
                  <a:pt x="0" y="33170"/>
                </a:lnTo>
                <a:lnTo>
                  <a:pt x="953" y="37353"/>
                </a:lnTo>
                <a:lnTo>
                  <a:pt x="2541" y="41095"/>
                </a:lnTo>
                <a:lnTo>
                  <a:pt x="4551" y="44542"/>
                </a:lnTo>
                <a:lnTo>
                  <a:pt x="5892" y="49697"/>
                </a:lnTo>
                <a:lnTo>
                  <a:pt x="6786" y="55991"/>
                </a:lnTo>
                <a:lnTo>
                  <a:pt x="7382" y="63045"/>
                </a:lnTo>
                <a:lnTo>
                  <a:pt x="7779" y="69653"/>
                </a:lnTo>
                <a:lnTo>
                  <a:pt x="8221" y="82074"/>
                </a:lnTo>
                <a:lnTo>
                  <a:pt x="8527" y="120663"/>
                </a:lnTo>
                <a:lnTo>
                  <a:pt x="8542" y="129020"/>
                </a:lnTo>
                <a:lnTo>
                  <a:pt x="9505" y="136496"/>
                </a:lnTo>
                <a:lnTo>
                  <a:pt x="11099" y="143385"/>
                </a:lnTo>
                <a:lnTo>
                  <a:pt x="13114" y="149882"/>
                </a:lnTo>
                <a:lnTo>
                  <a:pt x="14458" y="157071"/>
                </a:lnTo>
                <a:lnTo>
                  <a:pt x="15354" y="164722"/>
                </a:lnTo>
                <a:lnTo>
                  <a:pt x="15951" y="172679"/>
                </a:lnTo>
                <a:lnTo>
                  <a:pt x="17302" y="180842"/>
                </a:lnTo>
                <a:lnTo>
                  <a:pt x="19155" y="189142"/>
                </a:lnTo>
                <a:lnTo>
                  <a:pt x="21343" y="197532"/>
                </a:lnTo>
                <a:lnTo>
                  <a:pt x="22801" y="205983"/>
                </a:lnTo>
                <a:lnTo>
                  <a:pt x="23774" y="214475"/>
                </a:lnTo>
                <a:lnTo>
                  <a:pt x="24421" y="222993"/>
                </a:lnTo>
                <a:lnTo>
                  <a:pt x="25806" y="231529"/>
                </a:lnTo>
                <a:lnTo>
                  <a:pt x="27682" y="240078"/>
                </a:lnTo>
                <a:lnTo>
                  <a:pt x="29885" y="248635"/>
                </a:lnTo>
                <a:lnTo>
                  <a:pt x="31353" y="256244"/>
                </a:lnTo>
                <a:lnTo>
                  <a:pt x="32332" y="263222"/>
                </a:lnTo>
                <a:lnTo>
                  <a:pt x="32986" y="269779"/>
                </a:lnTo>
                <a:lnTo>
                  <a:pt x="33420" y="276055"/>
                </a:lnTo>
                <a:lnTo>
                  <a:pt x="33711" y="282144"/>
                </a:lnTo>
                <a:lnTo>
                  <a:pt x="33904" y="288108"/>
                </a:lnTo>
                <a:lnTo>
                  <a:pt x="34985" y="293990"/>
                </a:lnTo>
                <a:lnTo>
                  <a:pt x="36659" y="299816"/>
                </a:lnTo>
                <a:lnTo>
                  <a:pt x="38727" y="305605"/>
                </a:lnTo>
                <a:lnTo>
                  <a:pt x="40106" y="311369"/>
                </a:lnTo>
                <a:lnTo>
                  <a:pt x="41024" y="317117"/>
                </a:lnTo>
                <a:lnTo>
                  <a:pt x="42046" y="327631"/>
                </a:lnTo>
                <a:lnTo>
                  <a:pt x="42621" y="338905"/>
                </a:lnTo>
                <a:lnTo>
                  <a:pt x="42792" y="348278"/>
                </a:lnTo>
                <a:lnTo>
                  <a:pt x="42861" y="366911"/>
                </a:lnTo>
                <a:lnTo>
                  <a:pt x="41909" y="367480"/>
                </a:lnTo>
                <a:lnTo>
                  <a:pt x="40322" y="367859"/>
                </a:lnTo>
                <a:lnTo>
                  <a:pt x="34291" y="3686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33"/>
          <p:cNvSpPr/>
          <p:nvPr/>
        </p:nvSpPr>
        <p:spPr>
          <a:xfrm>
            <a:off x="7315200" y="4029075"/>
            <a:ext cx="205737" cy="231448"/>
          </a:xfrm>
          <a:custGeom>
            <a:avLst/>
            <a:gdLst/>
            <a:ahLst/>
            <a:cxnLst/>
            <a:rect l="0" t="0" r="0" b="0"/>
            <a:pathLst>
              <a:path w="205737" h="231448">
                <a:moveTo>
                  <a:pt x="94297" y="0"/>
                </a:moveTo>
                <a:lnTo>
                  <a:pt x="72963" y="0"/>
                </a:lnTo>
                <a:lnTo>
                  <a:pt x="70550" y="952"/>
                </a:lnTo>
                <a:lnTo>
                  <a:pt x="65328" y="4550"/>
                </a:lnTo>
                <a:lnTo>
                  <a:pt x="60105" y="8730"/>
                </a:lnTo>
                <a:lnTo>
                  <a:pt x="55924" y="12770"/>
                </a:lnTo>
                <a:lnTo>
                  <a:pt x="48214" y="20399"/>
                </a:lnTo>
                <a:lnTo>
                  <a:pt x="46430" y="23124"/>
                </a:lnTo>
                <a:lnTo>
                  <a:pt x="44448" y="28692"/>
                </a:lnTo>
                <a:lnTo>
                  <a:pt x="41027" y="34342"/>
                </a:lnTo>
                <a:lnTo>
                  <a:pt x="36331" y="40028"/>
                </a:lnTo>
                <a:lnTo>
                  <a:pt x="31069" y="45730"/>
                </a:lnTo>
                <a:lnTo>
                  <a:pt x="22752" y="54295"/>
                </a:lnTo>
                <a:lnTo>
                  <a:pt x="20883" y="57151"/>
                </a:lnTo>
                <a:lnTo>
                  <a:pt x="18806" y="62865"/>
                </a:lnTo>
                <a:lnTo>
                  <a:pt x="15343" y="68580"/>
                </a:lnTo>
                <a:lnTo>
                  <a:pt x="10629" y="75247"/>
                </a:lnTo>
                <a:lnTo>
                  <a:pt x="8039" y="79692"/>
                </a:lnTo>
                <a:lnTo>
                  <a:pt x="5358" y="84561"/>
                </a:lnTo>
                <a:lnTo>
                  <a:pt x="3572" y="88759"/>
                </a:lnTo>
                <a:lnTo>
                  <a:pt x="1588" y="95963"/>
                </a:lnTo>
                <a:lnTo>
                  <a:pt x="706" y="102340"/>
                </a:lnTo>
                <a:lnTo>
                  <a:pt x="313" y="109302"/>
                </a:lnTo>
                <a:lnTo>
                  <a:pt x="93" y="122979"/>
                </a:lnTo>
                <a:lnTo>
                  <a:pt x="0" y="191442"/>
                </a:lnTo>
                <a:lnTo>
                  <a:pt x="1905" y="194303"/>
                </a:lnTo>
                <a:lnTo>
                  <a:pt x="5080" y="197163"/>
                </a:lnTo>
                <a:lnTo>
                  <a:pt x="9101" y="200022"/>
                </a:lnTo>
                <a:lnTo>
                  <a:pt x="11782" y="202880"/>
                </a:lnTo>
                <a:lnTo>
                  <a:pt x="13570" y="205738"/>
                </a:lnTo>
                <a:lnTo>
                  <a:pt x="14761" y="208596"/>
                </a:lnTo>
                <a:lnTo>
                  <a:pt x="18625" y="214312"/>
                </a:lnTo>
                <a:lnTo>
                  <a:pt x="20989" y="217170"/>
                </a:lnTo>
                <a:lnTo>
                  <a:pt x="24470" y="219075"/>
                </a:lnTo>
                <a:lnTo>
                  <a:pt x="28695" y="220345"/>
                </a:lnTo>
                <a:lnTo>
                  <a:pt x="33418" y="221191"/>
                </a:lnTo>
                <a:lnTo>
                  <a:pt x="36566" y="222708"/>
                </a:lnTo>
                <a:lnTo>
                  <a:pt x="38665" y="224672"/>
                </a:lnTo>
                <a:lnTo>
                  <a:pt x="40063" y="226934"/>
                </a:lnTo>
                <a:lnTo>
                  <a:pt x="42902" y="228441"/>
                </a:lnTo>
                <a:lnTo>
                  <a:pt x="46698" y="229447"/>
                </a:lnTo>
                <a:lnTo>
                  <a:pt x="51134" y="230117"/>
                </a:lnTo>
                <a:lnTo>
                  <a:pt x="55044" y="230563"/>
                </a:lnTo>
                <a:lnTo>
                  <a:pt x="58604" y="230861"/>
                </a:lnTo>
                <a:lnTo>
                  <a:pt x="61929" y="231060"/>
                </a:lnTo>
                <a:lnTo>
                  <a:pt x="70704" y="231280"/>
                </a:lnTo>
                <a:lnTo>
                  <a:pt x="96777" y="231447"/>
                </a:lnTo>
                <a:lnTo>
                  <a:pt x="99761" y="230498"/>
                </a:lnTo>
                <a:lnTo>
                  <a:pt x="105616" y="226903"/>
                </a:lnTo>
                <a:lnTo>
                  <a:pt x="109463" y="225564"/>
                </a:lnTo>
                <a:lnTo>
                  <a:pt x="113933" y="224671"/>
                </a:lnTo>
                <a:lnTo>
                  <a:pt x="118817" y="224075"/>
                </a:lnTo>
                <a:lnTo>
                  <a:pt x="123026" y="222726"/>
                </a:lnTo>
                <a:lnTo>
                  <a:pt x="126785" y="220874"/>
                </a:lnTo>
                <a:lnTo>
                  <a:pt x="130243" y="218687"/>
                </a:lnTo>
                <a:lnTo>
                  <a:pt x="136626" y="216256"/>
                </a:lnTo>
                <a:lnTo>
                  <a:pt x="139661" y="215608"/>
                </a:lnTo>
                <a:lnTo>
                  <a:pt x="145574" y="212349"/>
                </a:lnTo>
                <a:lnTo>
                  <a:pt x="151376" y="207724"/>
                </a:lnTo>
                <a:lnTo>
                  <a:pt x="157131" y="202494"/>
                </a:lnTo>
                <a:lnTo>
                  <a:pt x="165726" y="194195"/>
                </a:lnTo>
                <a:lnTo>
                  <a:pt x="182879" y="177154"/>
                </a:lnTo>
                <a:lnTo>
                  <a:pt x="184784" y="174300"/>
                </a:lnTo>
                <a:lnTo>
                  <a:pt x="186900" y="168589"/>
                </a:lnTo>
                <a:lnTo>
                  <a:pt x="190382" y="162876"/>
                </a:lnTo>
                <a:lnTo>
                  <a:pt x="195104" y="156209"/>
                </a:lnTo>
                <a:lnTo>
                  <a:pt x="197697" y="151764"/>
                </a:lnTo>
                <a:lnTo>
                  <a:pt x="200378" y="146896"/>
                </a:lnTo>
                <a:lnTo>
                  <a:pt x="202165" y="142698"/>
                </a:lnTo>
                <a:lnTo>
                  <a:pt x="204151" y="135494"/>
                </a:lnTo>
                <a:lnTo>
                  <a:pt x="205033" y="129117"/>
                </a:lnTo>
                <a:lnTo>
                  <a:pt x="205426" y="123107"/>
                </a:lnTo>
                <a:lnTo>
                  <a:pt x="205600" y="117262"/>
                </a:lnTo>
                <a:lnTo>
                  <a:pt x="205721" y="100343"/>
                </a:lnTo>
                <a:lnTo>
                  <a:pt x="205736" y="84061"/>
                </a:lnTo>
                <a:lnTo>
                  <a:pt x="204785" y="80806"/>
                </a:lnTo>
                <a:lnTo>
                  <a:pt x="201188" y="74648"/>
                </a:lnTo>
                <a:lnTo>
                  <a:pt x="196414" y="68737"/>
                </a:lnTo>
                <a:lnTo>
                  <a:pt x="193808" y="65827"/>
                </a:lnTo>
                <a:lnTo>
                  <a:pt x="192070" y="62934"/>
                </a:lnTo>
                <a:lnTo>
                  <a:pt x="190139" y="57181"/>
                </a:lnTo>
                <a:lnTo>
                  <a:pt x="186742" y="51448"/>
                </a:lnTo>
                <a:lnTo>
                  <a:pt x="184501" y="48586"/>
                </a:lnTo>
                <a:lnTo>
                  <a:pt x="182056" y="46678"/>
                </a:lnTo>
                <a:lnTo>
                  <a:pt x="179472" y="45406"/>
                </a:lnTo>
                <a:lnTo>
                  <a:pt x="176799" y="44558"/>
                </a:lnTo>
                <a:lnTo>
                  <a:pt x="175016" y="43040"/>
                </a:lnTo>
                <a:lnTo>
                  <a:pt x="173827" y="41076"/>
                </a:lnTo>
                <a:lnTo>
                  <a:pt x="173035" y="38814"/>
                </a:lnTo>
                <a:lnTo>
                  <a:pt x="169614" y="33760"/>
                </a:lnTo>
                <a:lnTo>
                  <a:pt x="164919" y="28340"/>
                </a:lnTo>
                <a:lnTo>
                  <a:pt x="159656" y="22755"/>
                </a:lnTo>
                <a:lnTo>
                  <a:pt x="156920" y="20885"/>
                </a:lnTo>
                <a:lnTo>
                  <a:pt x="151340" y="18807"/>
                </a:lnTo>
                <a:lnTo>
                  <a:pt x="145684" y="15344"/>
                </a:lnTo>
                <a:lnTo>
                  <a:pt x="142843" y="13086"/>
                </a:lnTo>
                <a:lnTo>
                  <a:pt x="139996" y="11582"/>
                </a:lnTo>
                <a:lnTo>
                  <a:pt x="134293" y="9910"/>
                </a:lnTo>
                <a:lnTo>
                  <a:pt x="128583" y="9167"/>
                </a:lnTo>
                <a:lnTo>
                  <a:pt x="122870" y="8836"/>
                </a:lnTo>
                <a:lnTo>
                  <a:pt x="117157" y="8690"/>
                </a:lnTo>
                <a:lnTo>
                  <a:pt x="8572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34"/>
          <p:cNvSpPr/>
          <p:nvPr/>
        </p:nvSpPr>
        <p:spPr>
          <a:xfrm>
            <a:off x="7666672" y="4037647"/>
            <a:ext cx="240031" cy="222886"/>
          </a:xfrm>
          <a:custGeom>
            <a:avLst/>
            <a:gdLst/>
            <a:ahLst/>
            <a:cxnLst/>
            <a:rect l="0" t="0" r="0" b="0"/>
            <a:pathLst>
              <a:path w="240031" h="222886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19"/>
                </a:lnTo>
                <a:lnTo>
                  <a:pt x="6844" y="9290"/>
                </a:lnTo>
                <a:lnTo>
                  <a:pt x="13670" y="14394"/>
                </a:lnTo>
                <a:lnTo>
                  <a:pt x="18999" y="19142"/>
                </a:lnTo>
                <a:lnTo>
                  <a:pt x="21239" y="21334"/>
                </a:lnTo>
                <a:lnTo>
                  <a:pt x="23684" y="22795"/>
                </a:lnTo>
                <a:lnTo>
                  <a:pt x="28941" y="24419"/>
                </a:lnTo>
                <a:lnTo>
                  <a:pt x="34454" y="27680"/>
                </a:lnTo>
                <a:lnTo>
                  <a:pt x="37256" y="29883"/>
                </a:lnTo>
                <a:lnTo>
                  <a:pt x="40077" y="31353"/>
                </a:lnTo>
                <a:lnTo>
                  <a:pt x="45752" y="32984"/>
                </a:lnTo>
                <a:lnTo>
                  <a:pt x="47647" y="34372"/>
                </a:lnTo>
                <a:lnTo>
                  <a:pt x="48909" y="36250"/>
                </a:lnTo>
                <a:lnTo>
                  <a:pt x="49751" y="38454"/>
                </a:lnTo>
                <a:lnTo>
                  <a:pt x="52218" y="40876"/>
                </a:lnTo>
                <a:lnTo>
                  <a:pt x="55767" y="43443"/>
                </a:lnTo>
                <a:lnTo>
                  <a:pt x="60038" y="46107"/>
                </a:lnTo>
                <a:lnTo>
                  <a:pt x="67324" y="49067"/>
                </a:lnTo>
                <a:lnTo>
                  <a:pt x="73736" y="50383"/>
                </a:lnTo>
                <a:lnTo>
                  <a:pt x="79762" y="50968"/>
                </a:lnTo>
                <a:lnTo>
                  <a:pt x="83654" y="52076"/>
                </a:lnTo>
                <a:lnTo>
                  <a:pt x="88155" y="53767"/>
                </a:lnTo>
                <a:lnTo>
                  <a:pt x="93059" y="55848"/>
                </a:lnTo>
                <a:lnTo>
                  <a:pt x="97282" y="57234"/>
                </a:lnTo>
                <a:lnTo>
                  <a:pt x="104514" y="58775"/>
                </a:lnTo>
                <a:lnTo>
                  <a:pt x="110903" y="62000"/>
                </a:lnTo>
                <a:lnTo>
                  <a:pt x="113940" y="64193"/>
                </a:lnTo>
                <a:lnTo>
                  <a:pt x="117870" y="65656"/>
                </a:lnTo>
                <a:lnTo>
                  <a:pt x="122395" y="66631"/>
                </a:lnTo>
                <a:lnTo>
                  <a:pt x="127317" y="67280"/>
                </a:lnTo>
                <a:lnTo>
                  <a:pt x="132503" y="68666"/>
                </a:lnTo>
                <a:lnTo>
                  <a:pt x="137865" y="70542"/>
                </a:lnTo>
                <a:lnTo>
                  <a:pt x="143345" y="72746"/>
                </a:lnTo>
                <a:lnTo>
                  <a:pt x="147951" y="74215"/>
                </a:lnTo>
                <a:lnTo>
                  <a:pt x="151974" y="75194"/>
                </a:lnTo>
                <a:lnTo>
                  <a:pt x="155608" y="75847"/>
                </a:lnTo>
                <a:lnTo>
                  <a:pt x="159937" y="77235"/>
                </a:lnTo>
                <a:lnTo>
                  <a:pt x="164727" y="79112"/>
                </a:lnTo>
                <a:lnTo>
                  <a:pt x="169825" y="81317"/>
                </a:lnTo>
                <a:lnTo>
                  <a:pt x="174177" y="82786"/>
                </a:lnTo>
                <a:lnTo>
                  <a:pt x="181552" y="84419"/>
                </a:lnTo>
                <a:lnTo>
                  <a:pt x="188005" y="87684"/>
                </a:lnTo>
                <a:lnTo>
                  <a:pt x="191059" y="89889"/>
                </a:lnTo>
                <a:lnTo>
                  <a:pt x="196992" y="92338"/>
                </a:lnTo>
                <a:lnTo>
                  <a:pt x="199908" y="92991"/>
                </a:lnTo>
                <a:lnTo>
                  <a:pt x="205689" y="96257"/>
                </a:lnTo>
                <a:lnTo>
                  <a:pt x="208563" y="98461"/>
                </a:lnTo>
                <a:lnTo>
                  <a:pt x="214297" y="100911"/>
                </a:lnTo>
                <a:lnTo>
                  <a:pt x="220021" y="101999"/>
                </a:lnTo>
                <a:lnTo>
                  <a:pt x="225740" y="102483"/>
                </a:lnTo>
                <a:lnTo>
                  <a:pt x="227646" y="103565"/>
                </a:lnTo>
                <a:lnTo>
                  <a:pt x="228917" y="105238"/>
                </a:lnTo>
                <a:lnTo>
                  <a:pt x="229763" y="107306"/>
                </a:lnTo>
                <a:lnTo>
                  <a:pt x="231280" y="108685"/>
                </a:lnTo>
                <a:lnTo>
                  <a:pt x="233245" y="109604"/>
                </a:lnTo>
                <a:lnTo>
                  <a:pt x="239633" y="111335"/>
                </a:lnTo>
                <a:lnTo>
                  <a:pt x="239977" y="118214"/>
                </a:lnTo>
                <a:lnTo>
                  <a:pt x="240030" y="120006"/>
                </a:lnTo>
                <a:lnTo>
                  <a:pt x="232649" y="127395"/>
                </a:lnTo>
                <a:lnTo>
                  <a:pt x="226908" y="130598"/>
                </a:lnTo>
                <a:lnTo>
                  <a:pt x="222710" y="132785"/>
                </a:lnTo>
                <a:lnTo>
                  <a:pt x="215505" y="137756"/>
                </a:lnTo>
                <a:lnTo>
                  <a:pt x="209127" y="143140"/>
                </a:lnTo>
                <a:lnTo>
                  <a:pt x="203118" y="148708"/>
                </a:lnTo>
                <a:lnTo>
                  <a:pt x="199230" y="151526"/>
                </a:lnTo>
                <a:lnTo>
                  <a:pt x="194732" y="154357"/>
                </a:lnTo>
                <a:lnTo>
                  <a:pt x="189829" y="157198"/>
                </a:lnTo>
                <a:lnTo>
                  <a:pt x="179301" y="162893"/>
                </a:lnTo>
                <a:lnTo>
                  <a:pt x="173826" y="165746"/>
                </a:lnTo>
                <a:lnTo>
                  <a:pt x="169224" y="167647"/>
                </a:lnTo>
                <a:lnTo>
                  <a:pt x="165204" y="168915"/>
                </a:lnTo>
                <a:lnTo>
                  <a:pt x="161571" y="169760"/>
                </a:lnTo>
                <a:lnTo>
                  <a:pt x="154994" y="173239"/>
                </a:lnTo>
                <a:lnTo>
                  <a:pt x="148896" y="177960"/>
                </a:lnTo>
                <a:lnTo>
                  <a:pt x="143012" y="183234"/>
                </a:lnTo>
                <a:lnTo>
                  <a:pt x="137221" y="188752"/>
                </a:lnTo>
                <a:lnTo>
                  <a:pt x="134343" y="191557"/>
                </a:lnTo>
                <a:lnTo>
                  <a:pt x="131472" y="193428"/>
                </a:lnTo>
                <a:lnTo>
                  <a:pt x="125742" y="195505"/>
                </a:lnTo>
                <a:lnTo>
                  <a:pt x="120020" y="198969"/>
                </a:lnTo>
                <a:lnTo>
                  <a:pt x="117162" y="201226"/>
                </a:lnTo>
                <a:lnTo>
                  <a:pt x="113350" y="202731"/>
                </a:lnTo>
                <a:lnTo>
                  <a:pt x="108904" y="203734"/>
                </a:lnTo>
                <a:lnTo>
                  <a:pt x="104035" y="204402"/>
                </a:lnTo>
                <a:lnTo>
                  <a:pt x="100789" y="205801"/>
                </a:lnTo>
                <a:lnTo>
                  <a:pt x="98626" y="207686"/>
                </a:lnTo>
                <a:lnTo>
                  <a:pt x="95268" y="212320"/>
                </a:lnTo>
                <a:lnTo>
                  <a:pt x="90601" y="217554"/>
                </a:lnTo>
                <a:lnTo>
                  <a:pt x="87170" y="221306"/>
                </a:lnTo>
                <a:lnTo>
                  <a:pt x="85736" y="221832"/>
                </a:lnTo>
                <a:lnTo>
                  <a:pt x="79131" y="222677"/>
                </a:lnTo>
                <a:lnTo>
                  <a:pt x="77153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35"/>
          <p:cNvSpPr/>
          <p:nvPr/>
        </p:nvSpPr>
        <p:spPr>
          <a:xfrm>
            <a:off x="8129587" y="4037679"/>
            <a:ext cx="197016" cy="214164"/>
          </a:xfrm>
          <a:custGeom>
            <a:avLst/>
            <a:gdLst/>
            <a:ahLst/>
            <a:cxnLst/>
            <a:rect l="0" t="0" r="0" b="0"/>
            <a:pathLst>
              <a:path w="197016" h="214164">
                <a:moveTo>
                  <a:pt x="0" y="17113"/>
                </a:moveTo>
                <a:lnTo>
                  <a:pt x="7382" y="17113"/>
                </a:lnTo>
                <a:lnTo>
                  <a:pt x="12771" y="12562"/>
                </a:lnTo>
                <a:lnTo>
                  <a:pt x="16134" y="11222"/>
                </a:lnTo>
                <a:lnTo>
                  <a:pt x="20281" y="10328"/>
                </a:lnTo>
                <a:lnTo>
                  <a:pt x="24950" y="9732"/>
                </a:lnTo>
                <a:lnTo>
                  <a:pt x="29968" y="9335"/>
                </a:lnTo>
                <a:lnTo>
                  <a:pt x="35220" y="9070"/>
                </a:lnTo>
                <a:lnTo>
                  <a:pt x="40624" y="8894"/>
                </a:lnTo>
                <a:lnTo>
                  <a:pt x="47086" y="7824"/>
                </a:lnTo>
                <a:lnTo>
                  <a:pt x="54250" y="6157"/>
                </a:lnTo>
                <a:lnTo>
                  <a:pt x="61885" y="4094"/>
                </a:lnTo>
                <a:lnTo>
                  <a:pt x="68880" y="2719"/>
                </a:lnTo>
                <a:lnTo>
                  <a:pt x="75447" y="1802"/>
                </a:lnTo>
                <a:lnTo>
                  <a:pt x="81731" y="1191"/>
                </a:lnTo>
                <a:lnTo>
                  <a:pt x="87824" y="783"/>
                </a:lnTo>
                <a:lnTo>
                  <a:pt x="93792" y="512"/>
                </a:lnTo>
                <a:lnTo>
                  <a:pt x="105503" y="210"/>
                </a:lnTo>
                <a:lnTo>
                  <a:pt x="134273" y="0"/>
                </a:lnTo>
                <a:lnTo>
                  <a:pt x="139046" y="942"/>
                </a:lnTo>
                <a:lnTo>
                  <a:pt x="143179" y="2522"/>
                </a:lnTo>
                <a:lnTo>
                  <a:pt x="146888" y="4528"/>
                </a:lnTo>
                <a:lnTo>
                  <a:pt x="151265" y="5866"/>
                </a:lnTo>
                <a:lnTo>
                  <a:pt x="156088" y="6757"/>
                </a:lnTo>
                <a:lnTo>
                  <a:pt x="161209" y="7352"/>
                </a:lnTo>
                <a:lnTo>
                  <a:pt x="164623" y="8701"/>
                </a:lnTo>
                <a:lnTo>
                  <a:pt x="166899" y="10552"/>
                </a:lnTo>
                <a:lnTo>
                  <a:pt x="168416" y="12739"/>
                </a:lnTo>
                <a:lnTo>
                  <a:pt x="170101" y="17709"/>
                </a:lnTo>
                <a:lnTo>
                  <a:pt x="170850" y="23093"/>
                </a:lnTo>
                <a:lnTo>
                  <a:pt x="171183" y="28661"/>
                </a:lnTo>
                <a:lnTo>
                  <a:pt x="171331" y="36850"/>
                </a:lnTo>
                <a:lnTo>
                  <a:pt x="171372" y="41701"/>
                </a:lnTo>
                <a:lnTo>
                  <a:pt x="169492" y="45888"/>
                </a:lnTo>
                <a:lnTo>
                  <a:pt x="166335" y="49631"/>
                </a:lnTo>
                <a:lnTo>
                  <a:pt x="162325" y="53079"/>
                </a:lnTo>
                <a:lnTo>
                  <a:pt x="158699" y="57283"/>
                </a:lnTo>
                <a:lnTo>
                  <a:pt x="155329" y="61990"/>
                </a:lnTo>
                <a:lnTo>
                  <a:pt x="152130" y="67034"/>
                </a:lnTo>
                <a:lnTo>
                  <a:pt x="148093" y="71349"/>
                </a:lnTo>
                <a:lnTo>
                  <a:pt x="143496" y="75178"/>
                </a:lnTo>
                <a:lnTo>
                  <a:pt x="138526" y="78683"/>
                </a:lnTo>
                <a:lnTo>
                  <a:pt x="133309" y="81972"/>
                </a:lnTo>
                <a:lnTo>
                  <a:pt x="127925" y="85118"/>
                </a:lnTo>
                <a:lnTo>
                  <a:pt x="122431" y="88167"/>
                </a:lnTo>
                <a:lnTo>
                  <a:pt x="111247" y="94095"/>
                </a:lnTo>
                <a:lnTo>
                  <a:pt x="105597" y="97009"/>
                </a:lnTo>
                <a:lnTo>
                  <a:pt x="100878" y="98953"/>
                </a:lnTo>
                <a:lnTo>
                  <a:pt x="96779" y="100248"/>
                </a:lnTo>
                <a:lnTo>
                  <a:pt x="93094" y="101111"/>
                </a:lnTo>
                <a:lnTo>
                  <a:pt x="89686" y="102639"/>
                </a:lnTo>
                <a:lnTo>
                  <a:pt x="86461" y="104611"/>
                </a:lnTo>
                <a:lnTo>
                  <a:pt x="83358" y="106877"/>
                </a:lnTo>
                <a:lnTo>
                  <a:pt x="77370" y="109396"/>
                </a:lnTo>
                <a:lnTo>
                  <a:pt x="71534" y="110515"/>
                </a:lnTo>
                <a:lnTo>
                  <a:pt x="65765" y="111013"/>
                </a:lnTo>
                <a:lnTo>
                  <a:pt x="60157" y="111400"/>
                </a:lnTo>
                <a:lnTo>
                  <a:pt x="129902" y="111411"/>
                </a:lnTo>
                <a:lnTo>
                  <a:pt x="134226" y="112363"/>
                </a:lnTo>
                <a:lnTo>
                  <a:pt x="139014" y="113950"/>
                </a:lnTo>
                <a:lnTo>
                  <a:pt x="144111" y="115961"/>
                </a:lnTo>
                <a:lnTo>
                  <a:pt x="149414" y="117302"/>
                </a:lnTo>
                <a:lnTo>
                  <a:pt x="154854" y="118196"/>
                </a:lnTo>
                <a:lnTo>
                  <a:pt x="160387" y="118792"/>
                </a:lnTo>
                <a:lnTo>
                  <a:pt x="165027" y="120142"/>
                </a:lnTo>
                <a:lnTo>
                  <a:pt x="169073" y="121994"/>
                </a:lnTo>
                <a:lnTo>
                  <a:pt x="172724" y="124181"/>
                </a:lnTo>
                <a:lnTo>
                  <a:pt x="176109" y="126592"/>
                </a:lnTo>
                <a:lnTo>
                  <a:pt x="179319" y="129151"/>
                </a:lnTo>
                <a:lnTo>
                  <a:pt x="185424" y="134536"/>
                </a:lnTo>
                <a:lnTo>
                  <a:pt x="191314" y="140103"/>
                </a:lnTo>
                <a:lnTo>
                  <a:pt x="193265" y="143874"/>
                </a:lnTo>
                <a:lnTo>
                  <a:pt x="194566" y="148293"/>
                </a:lnTo>
                <a:lnTo>
                  <a:pt x="195434" y="153144"/>
                </a:lnTo>
                <a:lnTo>
                  <a:pt x="196011" y="157330"/>
                </a:lnTo>
                <a:lnTo>
                  <a:pt x="196397" y="161074"/>
                </a:lnTo>
                <a:lnTo>
                  <a:pt x="196654" y="164522"/>
                </a:lnTo>
                <a:lnTo>
                  <a:pt x="196939" y="170893"/>
                </a:lnTo>
                <a:lnTo>
                  <a:pt x="197015" y="173925"/>
                </a:lnTo>
                <a:lnTo>
                  <a:pt x="196114" y="175947"/>
                </a:lnTo>
                <a:lnTo>
                  <a:pt x="194559" y="177295"/>
                </a:lnTo>
                <a:lnTo>
                  <a:pt x="192571" y="178193"/>
                </a:lnTo>
                <a:lnTo>
                  <a:pt x="187823" y="181732"/>
                </a:lnTo>
                <a:lnTo>
                  <a:pt x="182537" y="186480"/>
                </a:lnTo>
                <a:lnTo>
                  <a:pt x="177013" y="191764"/>
                </a:lnTo>
                <a:lnTo>
                  <a:pt x="168547" y="200095"/>
                </a:lnTo>
                <a:lnTo>
                  <a:pt x="164753" y="201966"/>
                </a:lnTo>
                <a:lnTo>
                  <a:pt x="160318" y="203214"/>
                </a:lnTo>
                <a:lnTo>
                  <a:pt x="155456" y="204045"/>
                </a:lnTo>
                <a:lnTo>
                  <a:pt x="151262" y="205552"/>
                </a:lnTo>
                <a:lnTo>
                  <a:pt x="147514" y="207509"/>
                </a:lnTo>
                <a:lnTo>
                  <a:pt x="144063" y="209766"/>
                </a:lnTo>
                <a:lnTo>
                  <a:pt x="139857" y="211271"/>
                </a:lnTo>
                <a:lnTo>
                  <a:pt x="135148" y="212274"/>
                </a:lnTo>
                <a:lnTo>
                  <a:pt x="130104" y="212943"/>
                </a:lnTo>
                <a:lnTo>
                  <a:pt x="124836" y="213389"/>
                </a:lnTo>
                <a:lnTo>
                  <a:pt x="119418" y="213686"/>
                </a:lnTo>
                <a:lnTo>
                  <a:pt x="105234" y="214104"/>
                </a:lnTo>
                <a:lnTo>
                  <a:pt x="101588" y="214163"/>
                </a:lnTo>
                <a:lnTo>
                  <a:pt x="97253" y="213250"/>
                </a:lnTo>
                <a:lnTo>
                  <a:pt x="92458" y="211689"/>
                </a:lnTo>
                <a:lnTo>
                  <a:pt x="87357" y="209695"/>
                </a:lnTo>
                <a:lnTo>
                  <a:pt x="82050" y="208366"/>
                </a:lnTo>
                <a:lnTo>
                  <a:pt x="76607" y="207480"/>
                </a:lnTo>
                <a:lnTo>
                  <a:pt x="71074" y="206889"/>
                </a:lnTo>
                <a:lnTo>
                  <a:pt x="66432" y="206496"/>
                </a:lnTo>
                <a:lnTo>
                  <a:pt x="62386" y="206233"/>
                </a:lnTo>
                <a:lnTo>
                  <a:pt x="55350" y="205941"/>
                </a:lnTo>
                <a:lnTo>
                  <a:pt x="49048" y="205812"/>
                </a:lnTo>
                <a:lnTo>
                  <a:pt x="45081" y="204825"/>
                </a:lnTo>
                <a:lnTo>
                  <a:pt x="40532" y="203214"/>
                </a:lnTo>
                <a:lnTo>
                  <a:pt x="28645" y="198336"/>
                </a:lnTo>
                <a:lnTo>
                  <a:pt x="21937" y="195129"/>
                </a:lnTo>
                <a:lnTo>
                  <a:pt x="8619" y="188585"/>
                </a:lnTo>
                <a:lnTo>
                  <a:pt x="8572" y="1885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3" name="Group 82"/>
          <p:cNvGrpSpPr/>
          <p:nvPr/>
        </p:nvGrpSpPr>
        <p:grpSpPr>
          <a:xfrm>
            <a:off x="4932045" y="1903095"/>
            <a:ext cx="2743200" cy="1817371"/>
            <a:chOff x="4932045" y="1903095"/>
            <a:chExt cx="2743200" cy="1817371"/>
          </a:xfrm>
        </p:grpSpPr>
        <p:sp>
          <p:nvSpPr>
            <p:cNvPr id="70" name="SMARTPenAnnotation136"/>
            <p:cNvSpPr/>
            <p:nvPr/>
          </p:nvSpPr>
          <p:spPr>
            <a:xfrm>
              <a:off x="4932045" y="1963102"/>
              <a:ext cx="591503" cy="711519"/>
            </a:xfrm>
            <a:custGeom>
              <a:avLst/>
              <a:gdLst/>
              <a:ahLst/>
              <a:cxnLst/>
              <a:rect l="0" t="0" r="0" b="0"/>
              <a:pathLst>
                <a:path w="591503" h="711519">
                  <a:moveTo>
                    <a:pt x="591502" y="0"/>
                  </a:moveTo>
                  <a:lnTo>
                    <a:pt x="586951" y="4551"/>
                  </a:lnTo>
                  <a:lnTo>
                    <a:pt x="585610" y="6844"/>
                  </a:lnTo>
                  <a:lnTo>
                    <a:pt x="582771" y="14622"/>
                  </a:lnTo>
                  <a:lnTo>
                    <a:pt x="578732" y="20151"/>
                  </a:lnTo>
                  <a:lnTo>
                    <a:pt x="571221" y="25784"/>
                  </a:lnTo>
                  <a:lnTo>
                    <a:pt x="566551" y="28619"/>
                  </a:lnTo>
                  <a:lnTo>
                    <a:pt x="558823" y="36850"/>
                  </a:lnTo>
                  <a:lnTo>
                    <a:pt x="541549" y="57656"/>
                  </a:lnTo>
                  <a:lnTo>
                    <a:pt x="528344" y="71345"/>
                  </a:lnTo>
                  <a:lnTo>
                    <a:pt x="509923" y="92577"/>
                  </a:lnTo>
                  <a:lnTo>
                    <a:pt x="493353" y="113473"/>
                  </a:lnTo>
                  <a:lnTo>
                    <a:pt x="479300" y="128537"/>
                  </a:lnTo>
                  <a:lnTo>
                    <a:pt x="466705" y="141583"/>
                  </a:lnTo>
                  <a:lnTo>
                    <a:pt x="452217" y="158811"/>
                  </a:lnTo>
                  <a:lnTo>
                    <a:pt x="436252" y="178215"/>
                  </a:lnTo>
                  <a:lnTo>
                    <a:pt x="419632" y="196364"/>
                  </a:lnTo>
                  <a:lnTo>
                    <a:pt x="394210" y="222647"/>
                  </a:lnTo>
                  <a:lnTo>
                    <a:pt x="379674" y="242464"/>
                  </a:lnTo>
                  <a:lnTo>
                    <a:pt x="364959" y="263019"/>
                  </a:lnTo>
                  <a:lnTo>
                    <a:pt x="355701" y="272501"/>
                  </a:lnTo>
                  <a:lnTo>
                    <a:pt x="345719" y="281680"/>
                  </a:lnTo>
                  <a:lnTo>
                    <a:pt x="336207" y="291609"/>
                  </a:lnTo>
                  <a:lnTo>
                    <a:pt x="309166" y="322834"/>
                  </a:lnTo>
                  <a:lnTo>
                    <a:pt x="291712" y="341602"/>
                  </a:lnTo>
                  <a:lnTo>
                    <a:pt x="274429" y="362008"/>
                  </a:lnTo>
                  <a:lnTo>
                    <a:pt x="257224" y="382825"/>
                  </a:lnTo>
                  <a:lnTo>
                    <a:pt x="240052" y="401602"/>
                  </a:lnTo>
                  <a:lnTo>
                    <a:pt x="222894" y="422012"/>
                  </a:lnTo>
                  <a:lnTo>
                    <a:pt x="206697" y="442831"/>
                  </a:lnTo>
                  <a:lnTo>
                    <a:pt x="163035" y="502838"/>
                  </a:lnTo>
                  <a:lnTo>
                    <a:pt x="149930" y="521616"/>
                  </a:lnTo>
                  <a:lnTo>
                    <a:pt x="135215" y="539487"/>
                  </a:lnTo>
                  <a:lnTo>
                    <a:pt x="120103" y="556955"/>
                  </a:lnTo>
                  <a:lnTo>
                    <a:pt x="107036" y="574243"/>
                  </a:lnTo>
                  <a:lnTo>
                    <a:pt x="92339" y="591451"/>
                  </a:lnTo>
                  <a:lnTo>
                    <a:pt x="77234" y="607673"/>
                  </a:lnTo>
                  <a:lnTo>
                    <a:pt x="58973" y="628467"/>
                  </a:lnTo>
                  <a:lnTo>
                    <a:pt x="50657" y="644126"/>
                  </a:lnTo>
                  <a:lnTo>
                    <a:pt x="36070" y="664456"/>
                  </a:lnTo>
                  <a:lnTo>
                    <a:pt x="17755" y="684871"/>
                  </a:lnTo>
                  <a:lnTo>
                    <a:pt x="5835" y="697047"/>
                  </a:lnTo>
                  <a:lnTo>
                    <a:pt x="3890" y="699965"/>
                  </a:lnTo>
                  <a:lnTo>
                    <a:pt x="0" y="7115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137"/>
            <p:cNvSpPr/>
            <p:nvPr/>
          </p:nvSpPr>
          <p:spPr>
            <a:xfrm>
              <a:off x="5077777" y="1945957"/>
              <a:ext cx="797244" cy="908686"/>
            </a:xfrm>
            <a:custGeom>
              <a:avLst/>
              <a:gdLst/>
              <a:ahLst/>
              <a:cxnLst/>
              <a:rect l="0" t="0" r="0" b="0"/>
              <a:pathLst>
                <a:path w="797244" h="908686">
                  <a:moveTo>
                    <a:pt x="797243" y="0"/>
                  </a:moveTo>
                  <a:lnTo>
                    <a:pt x="789861" y="0"/>
                  </a:lnTo>
                  <a:lnTo>
                    <a:pt x="784472" y="4551"/>
                  </a:lnTo>
                  <a:lnTo>
                    <a:pt x="783014" y="6844"/>
                  </a:lnTo>
                  <a:lnTo>
                    <a:pt x="775931" y="24702"/>
                  </a:lnTo>
                  <a:lnTo>
                    <a:pt x="765863" y="35109"/>
                  </a:lnTo>
                  <a:lnTo>
                    <a:pt x="752816" y="47036"/>
                  </a:lnTo>
                  <a:lnTo>
                    <a:pt x="733808" y="69817"/>
                  </a:lnTo>
                  <a:lnTo>
                    <a:pt x="710503" y="94664"/>
                  </a:lnTo>
                  <a:lnTo>
                    <a:pt x="597057" y="208750"/>
                  </a:lnTo>
                  <a:lnTo>
                    <a:pt x="576827" y="234066"/>
                  </a:lnTo>
                  <a:lnTo>
                    <a:pt x="556405" y="261191"/>
                  </a:lnTo>
                  <a:lnTo>
                    <a:pt x="544291" y="275093"/>
                  </a:lnTo>
                  <a:lnTo>
                    <a:pt x="531454" y="289123"/>
                  </a:lnTo>
                  <a:lnTo>
                    <a:pt x="507029" y="317412"/>
                  </a:lnTo>
                  <a:lnTo>
                    <a:pt x="471859" y="360113"/>
                  </a:lnTo>
                  <a:lnTo>
                    <a:pt x="460305" y="374378"/>
                  </a:lnTo>
                  <a:lnTo>
                    <a:pt x="447840" y="388650"/>
                  </a:lnTo>
                  <a:lnTo>
                    <a:pt x="434768" y="402928"/>
                  </a:lnTo>
                  <a:lnTo>
                    <a:pt x="421290" y="417209"/>
                  </a:lnTo>
                  <a:lnTo>
                    <a:pt x="407543" y="430539"/>
                  </a:lnTo>
                  <a:lnTo>
                    <a:pt x="393615" y="443236"/>
                  </a:lnTo>
                  <a:lnTo>
                    <a:pt x="379568" y="455511"/>
                  </a:lnTo>
                  <a:lnTo>
                    <a:pt x="366393" y="468456"/>
                  </a:lnTo>
                  <a:lnTo>
                    <a:pt x="341594" y="495540"/>
                  </a:lnTo>
                  <a:lnTo>
                    <a:pt x="317872" y="523453"/>
                  </a:lnTo>
                  <a:lnTo>
                    <a:pt x="294629" y="550781"/>
                  </a:lnTo>
                  <a:lnTo>
                    <a:pt x="260123" y="588539"/>
                  </a:lnTo>
                  <a:lnTo>
                    <a:pt x="237213" y="615585"/>
                  </a:lnTo>
                  <a:lnTo>
                    <a:pt x="216871" y="640941"/>
                  </a:lnTo>
                  <a:lnTo>
                    <a:pt x="197352" y="664910"/>
                  </a:lnTo>
                  <a:lnTo>
                    <a:pt x="175977" y="688263"/>
                  </a:lnTo>
                  <a:lnTo>
                    <a:pt x="156317" y="711342"/>
                  </a:lnTo>
                  <a:lnTo>
                    <a:pt x="138054" y="733347"/>
                  </a:lnTo>
                  <a:lnTo>
                    <a:pt x="120413" y="752652"/>
                  </a:lnTo>
                  <a:lnTo>
                    <a:pt x="103047" y="773297"/>
                  </a:lnTo>
                  <a:lnTo>
                    <a:pt x="86756" y="794220"/>
                  </a:lnTo>
                  <a:lnTo>
                    <a:pt x="66875" y="821112"/>
                  </a:lnTo>
                  <a:lnTo>
                    <a:pt x="43090" y="847748"/>
                  </a:lnTo>
                  <a:lnTo>
                    <a:pt x="32487" y="859695"/>
                  </a:lnTo>
                  <a:lnTo>
                    <a:pt x="11773" y="887517"/>
                  </a:lnTo>
                  <a:lnTo>
                    <a:pt x="5867" y="893880"/>
                  </a:lnTo>
                  <a:lnTo>
                    <a:pt x="3912" y="896910"/>
                  </a:lnTo>
                  <a:lnTo>
                    <a:pt x="0" y="9086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138"/>
            <p:cNvSpPr/>
            <p:nvPr/>
          </p:nvSpPr>
          <p:spPr>
            <a:xfrm>
              <a:off x="5292090" y="1971675"/>
              <a:ext cx="1037273" cy="1097281"/>
            </a:xfrm>
            <a:custGeom>
              <a:avLst/>
              <a:gdLst/>
              <a:ahLst/>
              <a:cxnLst/>
              <a:rect l="0" t="0" r="0" b="0"/>
              <a:pathLst>
                <a:path w="1037273" h="1097281">
                  <a:moveTo>
                    <a:pt x="1037272" y="0"/>
                  </a:moveTo>
                  <a:lnTo>
                    <a:pt x="1037272" y="4550"/>
                  </a:lnTo>
                  <a:lnTo>
                    <a:pt x="1036320" y="6843"/>
                  </a:lnTo>
                  <a:lnTo>
                    <a:pt x="1015247" y="37371"/>
                  </a:lnTo>
                  <a:lnTo>
                    <a:pt x="988428" y="77558"/>
                  </a:lnTo>
                  <a:lnTo>
                    <a:pt x="962369" y="102990"/>
                  </a:lnTo>
                  <a:lnTo>
                    <a:pt x="930518" y="133174"/>
                  </a:lnTo>
                  <a:lnTo>
                    <a:pt x="816716" y="246291"/>
                  </a:lnTo>
                  <a:lnTo>
                    <a:pt x="785895" y="272023"/>
                  </a:lnTo>
                  <a:lnTo>
                    <a:pt x="754099" y="298064"/>
                  </a:lnTo>
                  <a:lnTo>
                    <a:pt x="724092" y="328687"/>
                  </a:lnTo>
                  <a:lnTo>
                    <a:pt x="680424" y="373508"/>
                  </a:lnTo>
                  <a:lnTo>
                    <a:pt x="649120" y="402541"/>
                  </a:lnTo>
                  <a:lnTo>
                    <a:pt x="617110" y="432272"/>
                  </a:lnTo>
                  <a:lnTo>
                    <a:pt x="587008" y="464535"/>
                  </a:lnTo>
                  <a:lnTo>
                    <a:pt x="555215" y="495385"/>
                  </a:lnTo>
                  <a:lnTo>
                    <a:pt x="522987" y="525923"/>
                  </a:lnTo>
                  <a:lnTo>
                    <a:pt x="449012" y="604492"/>
                  </a:lnTo>
                  <a:lnTo>
                    <a:pt x="417683" y="633788"/>
                  </a:lnTo>
                  <a:lnTo>
                    <a:pt x="385661" y="662683"/>
                  </a:lnTo>
                  <a:lnTo>
                    <a:pt x="355555" y="691401"/>
                  </a:lnTo>
                  <a:lnTo>
                    <a:pt x="328839" y="720039"/>
                  </a:lnTo>
                  <a:lnTo>
                    <a:pt x="304265" y="748642"/>
                  </a:lnTo>
                  <a:lnTo>
                    <a:pt x="257446" y="805810"/>
                  </a:lnTo>
                  <a:lnTo>
                    <a:pt x="234435" y="833435"/>
                  </a:lnTo>
                  <a:lnTo>
                    <a:pt x="211508" y="858413"/>
                  </a:lnTo>
                  <a:lnTo>
                    <a:pt x="177180" y="893895"/>
                  </a:lnTo>
                  <a:lnTo>
                    <a:pt x="156852" y="917034"/>
                  </a:lnTo>
                  <a:lnTo>
                    <a:pt x="129342" y="948941"/>
                  </a:lnTo>
                  <a:lnTo>
                    <a:pt x="103093" y="979033"/>
                  </a:lnTo>
                  <a:lnTo>
                    <a:pt x="79758" y="1006998"/>
                  </a:lnTo>
                  <a:lnTo>
                    <a:pt x="54807" y="1038065"/>
                  </a:lnTo>
                  <a:lnTo>
                    <a:pt x="28325" y="1070914"/>
                  </a:lnTo>
                  <a:lnTo>
                    <a:pt x="24598" y="1076845"/>
                  </a:lnTo>
                  <a:lnTo>
                    <a:pt x="15377" y="1085975"/>
                  </a:lnTo>
                  <a:lnTo>
                    <a:pt x="0" y="10972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139"/>
            <p:cNvSpPr/>
            <p:nvPr/>
          </p:nvSpPr>
          <p:spPr>
            <a:xfrm>
              <a:off x="5609272" y="1971675"/>
              <a:ext cx="1285876" cy="1303021"/>
            </a:xfrm>
            <a:custGeom>
              <a:avLst/>
              <a:gdLst/>
              <a:ahLst/>
              <a:cxnLst/>
              <a:rect l="0" t="0" r="0" b="0"/>
              <a:pathLst>
                <a:path w="1285876" h="1303021">
                  <a:moveTo>
                    <a:pt x="1285875" y="0"/>
                  </a:moveTo>
                  <a:lnTo>
                    <a:pt x="1281324" y="0"/>
                  </a:lnTo>
                  <a:lnTo>
                    <a:pt x="1279984" y="952"/>
                  </a:lnTo>
                  <a:lnTo>
                    <a:pt x="1279090" y="2539"/>
                  </a:lnTo>
                  <a:lnTo>
                    <a:pt x="1278097" y="6843"/>
                  </a:lnTo>
                  <a:lnTo>
                    <a:pt x="1277656" y="11931"/>
                  </a:lnTo>
                  <a:lnTo>
                    <a:pt x="1276585" y="14621"/>
                  </a:lnTo>
                  <a:lnTo>
                    <a:pt x="1260852" y="37720"/>
                  </a:lnTo>
                  <a:lnTo>
                    <a:pt x="1222290" y="73359"/>
                  </a:lnTo>
                  <a:lnTo>
                    <a:pt x="1190517" y="101746"/>
                  </a:lnTo>
                  <a:lnTo>
                    <a:pt x="1154433" y="133334"/>
                  </a:lnTo>
                  <a:lnTo>
                    <a:pt x="1127444" y="158319"/>
                  </a:lnTo>
                  <a:lnTo>
                    <a:pt x="1099574" y="182124"/>
                  </a:lnTo>
                  <a:lnTo>
                    <a:pt x="1071312" y="207944"/>
                  </a:lnTo>
                  <a:lnTo>
                    <a:pt x="1041923" y="235294"/>
                  </a:lnTo>
                  <a:lnTo>
                    <a:pt x="1009812" y="263325"/>
                  </a:lnTo>
                  <a:lnTo>
                    <a:pt x="845273" y="403420"/>
                  </a:lnTo>
                  <a:lnTo>
                    <a:pt x="808112" y="437425"/>
                  </a:lnTo>
                  <a:lnTo>
                    <a:pt x="771593" y="471589"/>
                  </a:lnTo>
                  <a:lnTo>
                    <a:pt x="714501" y="522952"/>
                  </a:lnTo>
                  <a:lnTo>
                    <a:pt x="678554" y="557225"/>
                  </a:lnTo>
                  <a:lnTo>
                    <a:pt x="643527" y="594048"/>
                  </a:lnTo>
                  <a:lnTo>
                    <a:pt x="607957" y="631686"/>
                  </a:lnTo>
                  <a:lnTo>
                    <a:pt x="569923" y="667464"/>
                  </a:lnTo>
                  <a:lnTo>
                    <a:pt x="535875" y="702416"/>
                  </a:lnTo>
                  <a:lnTo>
                    <a:pt x="502961" y="736999"/>
                  </a:lnTo>
                  <a:lnTo>
                    <a:pt x="412427" y="822929"/>
                  </a:lnTo>
                  <a:lnTo>
                    <a:pt x="380151" y="857236"/>
                  </a:lnTo>
                  <a:lnTo>
                    <a:pt x="349931" y="891533"/>
                  </a:lnTo>
                  <a:lnTo>
                    <a:pt x="320625" y="925827"/>
                  </a:lnTo>
                  <a:lnTo>
                    <a:pt x="291725" y="957578"/>
                  </a:lnTo>
                  <a:lnTo>
                    <a:pt x="248679" y="1002229"/>
                  </a:lnTo>
                  <a:lnTo>
                    <a:pt x="221015" y="1031223"/>
                  </a:lnTo>
                  <a:lnTo>
                    <a:pt x="196019" y="1059983"/>
                  </a:lnTo>
                  <a:lnTo>
                    <a:pt x="160526" y="1102951"/>
                  </a:lnTo>
                  <a:lnTo>
                    <a:pt x="130431" y="1141293"/>
                  </a:lnTo>
                  <a:lnTo>
                    <a:pt x="98865" y="1172233"/>
                  </a:lnTo>
                  <a:lnTo>
                    <a:pt x="67754" y="1208288"/>
                  </a:lnTo>
                  <a:lnTo>
                    <a:pt x="49179" y="1232406"/>
                  </a:lnTo>
                  <a:lnTo>
                    <a:pt x="32563" y="1247384"/>
                  </a:lnTo>
                  <a:lnTo>
                    <a:pt x="21184" y="1263463"/>
                  </a:lnTo>
                  <a:lnTo>
                    <a:pt x="2609" y="1293721"/>
                  </a:lnTo>
                  <a:lnTo>
                    <a:pt x="0" y="13030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140"/>
            <p:cNvSpPr/>
            <p:nvPr/>
          </p:nvSpPr>
          <p:spPr>
            <a:xfrm>
              <a:off x="5849302" y="1971675"/>
              <a:ext cx="1560196" cy="1508761"/>
            </a:xfrm>
            <a:custGeom>
              <a:avLst/>
              <a:gdLst/>
              <a:ahLst/>
              <a:cxnLst/>
              <a:rect l="0" t="0" r="0" b="0"/>
              <a:pathLst>
                <a:path w="1560196" h="1508761">
                  <a:moveTo>
                    <a:pt x="1560195" y="0"/>
                  </a:moveTo>
                  <a:lnTo>
                    <a:pt x="1560195" y="4550"/>
                  </a:lnTo>
                  <a:lnTo>
                    <a:pt x="1559243" y="5891"/>
                  </a:lnTo>
                  <a:lnTo>
                    <a:pt x="1557655" y="6785"/>
                  </a:lnTo>
                  <a:lnTo>
                    <a:pt x="1555644" y="7380"/>
                  </a:lnTo>
                  <a:lnTo>
                    <a:pt x="1554304" y="8730"/>
                  </a:lnTo>
                  <a:lnTo>
                    <a:pt x="1553410" y="10583"/>
                  </a:lnTo>
                  <a:lnTo>
                    <a:pt x="1552815" y="12770"/>
                  </a:lnTo>
                  <a:lnTo>
                    <a:pt x="1549613" y="17740"/>
                  </a:lnTo>
                  <a:lnTo>
                    <a:pt x="1519570" y="49114"/>
                  </a:lnTo>
                  <a:lnTo>
                    <a:pt x="1473914" y="87465"/>
                  </a:lnTo>
                  <a:lnTo>
                    <a:pt x="1434179" y="126250"/>
                  </a:lnTo>
                  <a:lnTo>
                    <a:pt x="1392745" y="164955"/>
                  </a:lnTo>
                  <a:lnTo>
                    <a:pt x="1355641" y="197783"/>
                  </a:lnTo>
                  <a:lnTo>
                    <a:pt x="1317976" y="234180"/>
                  </a:lnTo>
                  <a:lnTo>
                    <a:pt x="1262583" y="289145"/>
                  </a:lnTo>
                  <a:lnTo>
                    <a:pt x="1182195" y="362655"/>
                  </a:lnTo>
                  <a:lnTo>
                    <a:pt x="1096221" y="446113"/>
                  </a:lnTo>
                  <a:lnTo>
                    <a:pt x="1058392" y="480212"/>
                  </a:lnTo>
                  <a:lnTo>
                    <a:pt x="999609" y="531540"/>
                  </a:lnTo>
                  <a:lnTo>
                    <a:pt x="962431" y="565805"/>
                  </a:lnTo>
                  <a:lnTo>
                    <a:pt x="906829" y="619766"/>
                  </a:lnTo>
                  <a:lnTo>
                    <a:pt x="867856" y="657404"/>
                  </a:lnTo>
                  <a:lnTo>
                    <a:pt x="828309" y="693182"/>
                  </a:lnTo>
                  <a:lnTo>
                    <a:pt x="768559" y="745454"/>
                  </a:lnTo>
                  <a:lnTo>
                    <a:pt x="728615" y="782480"/>
                  </a:lnTo>
                  <a:lnTo>
                    <a:pt x="688636" y="820209"/>
                  </a:lnTo>
                  <a:lnTo>
                    <a:pt x="648643" y="856027"/>
                  </a:lnTo>
                  <a:lnTo>
                    <a:pt x="611183" y="893536"/>
                  </a:lnTo>
                  <a:lnTo>
                    <a:pt x="574532" y="931480"/>
                  </a:lnTo>
                  <a:lnTo>
                    <a:pt x="481400" y="1019742"/>
                  </a:lnTo>
                  <a:lnTo>
                    <a:pt x="177671" y="1322516"/>
                  </a:lnTo>
                  <a:lnTo>
                    <a:pt x="120561" y="1387007"/>
                  </a:lnTo>
                  <a:lnTo>
                    <a:pt x="84010" y="1428838"/>
                  </a:lnTo>
                  <a:lnTo>
                    <a:pt x="39219" y="1465654"/>
                  </a:lnTo>
                  <a:lnTo>
                    <a:pt x="29813" y="1476267"/>
                  </a:lnTo>
                  <a:lnTo>
                    <a:pt x="7195" y="1493956"/>
                  </a:lnTo>
                  <a:lnTo>
                    <a:pt x="4797" y="1496986"/>
                  </a:lnTo>
                  <a:lnTo>
                    <a:pt x="0" y="15087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141"/>
            <p:cNvSpPr/>
            <p:nvPr/>
          </p:nvSpPr>
          <p:spPr>
            <a:xfrm>
              <a:off x="5815012" y="2057400"/>
              <a:ext cx="1860233" cy="1577341"/>
            </a:xfrm>
            <a:custGeom>
              <a:avLst/>
              <a:gdLst/>
              <a:ahLst/>
              <a:cxnLst/>
              <a:rect l="0" t="0" r="0" b="0"/>
              <a:pathLst>
                <a:path w="1860233" h="1577341">
                  <a:moveTo>
                    <a:pt x="0" y="1577340"/>
                  </a:moveTo>
                  <a:lnTo>
                    <a:pt x="20151" y="1577340"/>
                  </a:lnTo>
                  <a:lnTo>
                    <a:pt x="22959" y="1576387"/>
                  </a:lnTo>
                  <a:lnTo>
                    <a:pt x="46858" y="1561765"/>
                  </a:lnTo>
                  <a:lnTo>
                    <a:pt x="98137" y="1514367"/>
                  </a:lnTo>
                  <a:lnTo>
                    <a:pt x="160198" y="1464199"/>
                  </a:lnTo>
                  <a:lnTo>
                    <a:pt x="207927" y="1422811"/>
                  </a:lnTo>
                  <a:lnTo>
                    <a:pt x="256443" y="1384150"/>
                  </a:lnTo>
                  <a:lnTo>
                    <a:pt x="319250" y="1328508"/>
                  </a:lnTo>
                  <a:lnTo>
                    <a:pt x="358117" y="1291839"/>
                  </a:lnTo>
                  <a:lnTo>
                    <a:pt x="396304" y="1253352"/>
                  </a:lnTo>
                  <a:lnTo>
                    <a:pt x="437781" y="1215278"/>
                  </a:lnTo>
                  <a:lnTo>
                    <a:pt x="508712" y="1145592"/>
                  </a:lnTo>
                  <a:lnTo>
                    <a:pt x="552472" y="1102916"/>
                  </a:lnTo>
                  <a:lnTo>
                    <a:pt x="601211" y="1060109"/>
                  </a:lnTo>
                  <a:lnTo>
                    <a:pt x="685950" y="988691"/>
                  </a:lnTo>
                  <a:lnTo>
                    <a:pt x="737280" y="941280"/>
                  </a:lnTo>
                  <a:lnTo>
                    <a:pt x="822966" y="857026"/>
                  </a:lnTo>
                  <a:lnTo>
                    <a:pt x="891541" y="788626"/>
                  </a:lnTo>
                  <a:lnTo>
                    <a:pt x="947527" y="741772"/>
                  </a:lnTo>
                  <a:lnTo>
                    <a:pt x="1001791" y="693177"/>
                  </a:lnTo>
                  <a:lnTo>
                    <a:pt x="1072280" y="625556"/>
                  </a:lnTo>
                  <a:lnTo>
                    <a:pt x="1128819" y="574287"/>
                  </a:lnTo>
                  <a:lnTo>
                    <a:pt x="1164637" y="540036"/>
                  </a:lnTo>
                  <a:lnTo>
                    <a:pt x="1216933" y="488623"/>
                  </a:lnTo>
                  <a:lnTo>
                    <a:pt x="1273173" y="441745"/>
                  </a:lnTo>
                  <a:lnTo>
                    <a:pt x="1312298" y="412231"/>
                  </a:lnTo>
                  <a:lnTo>
                    <a:pt x="1369269" y="366300"/>
                  </a:lnTo>
                  <a:lnTo>
                    <a:pt x="1422344" y="319036"/>
                  </a:lnTo>
                  <a:lnTo>
                    <a:pt x="1471726" y="277409"/>
                  </a:lnTo>
                  <a:lnTo>
                    <a:pt x="1535630" y="224659"/>
                  </a:lnTo>
                  <a:lnTo>
                    <a:pt x="1586254" y="187110"/>
                  </a:lnTo>
                  <a:lnTo>
                    <a:pt x="1632897" y="156404"/>
                  </a:lnTo>
                  <a:lnTo>
                    <a:pt x="1685434" y="114538"/>
                  </a:lnTo>
                  <a:lnTo>
                    <a:pt x="1735606" y="80304"/>
                  </a:lnTo>
                  <a:lnTo>
                    <a:pt x="1788364" y="43101"/>
                  </a:lnTo>
                  <a:lnTo>
                    <a:pt x="1842143" y="9506"/>
                  </a:lnTo>
                  <a:lnTo>
                    <a:pt x="186023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142"/>
            <p:cNvSpPr/>
            <p:nvPr/>
          </p:nvSpPr>
          <p:spPr>
            <a:xfrm>
              <a:off x="5935027" y="2520314"/>
              <a:ext cx="1251586" cy="1200152"/>
            </a:xfrm>
            <a:custGeom>
              <a:avLst/>
              <a:gdLst/>
              <a:ahLst/>
              <a:cxnLst/>
              <a:rect l="0" t="0" r="0" b="0"/>
              <a:pathLst>
                <a:path w="1251586" h="1200152">
                  <a:moveTo>
                    <a:pt x="0" y="1200151"/>
                  </a:moveTo>
                  <a:lnTo>
                    <a:pt x="11932" y="1188219"/>
                  </a:lnTo>
                  <a:lnTo>
                    <a:pt x="46084" y="1161845"/>
                  </a:lnTo>
                  <a:lnTo>
                    <a:pt x="78894" y="1134276"/>
                  </a:lnTo>
                  <a:lnTo>
                    <a:pt x="111786" y="1104694"/>
                  </a:lnTo>
                  <a:lnTo>
                    <a:pt x="148341" y="1071334"/>
                  </a:lnTo>
                  <a:lnTo>
                    <a:pt x="180795" y="1040698"/>
                  </a:lnTo>
                  <a:lnTo>
                    <a:pt x="217081" y="1003998"/>
                  </a:lnTo>
                  <a:lnTo>
                    <a:pt x="243166" y="979621"/>
                  </a:lnTo>
                  <a:lnTo>
                    <a:pt x="296036" y="922627"/>
                  </a:lnTo>
                  <a:lnTo>
                    <a:pt x="356397" y="861169"/>
                  </a:lnTo>
                  <a:lnTo>
                    <a:pt x="385412" y="826925"/>
                  </a:lnTo>
                  <a:lnTo>
                    <a:pt x="415134" y="790432"/>
                  </a:lnTo>
                  <a:lnTo>
                    <a:pt x="447394" y="755163"/>
                  </a:lnTo>
                  <a:lnTo>
                    <a:pt x="497686" y="703178"/>
                  </a:lnTo>
                  <a:lnTo>
                    <a:pt x="754381" y="445771"/>
                  </a:lnTo>
                  <a:lnTo>
                    <a:pt x="788671" y="414021"/>
                  </a:lnTo>
                  <a:lnTo>
                    <a:pt x="822961" y="383082"/>
                  </a:lnTo>
                  <a:lnTo>
                    <a:pt x="857250" y="350281"/>
                  </a:lnTo>
                  <a:lnTo>
                    <a:pt x="891540" y="319194"/>
                  </a:lnTo>
                  <a:lnTo>
                    <a:pt x="942975" y="274916"/>
                  </a:lnTo>
                  <a:lnTo>
                    <a:pt x="1011555" y="217288"/>
                  </a:lnTo>
                  <a:lnTo>
                    <a:pt x="1043305" y="188648"/>
                  </a:lnTo>
                  <a:lnTo>
                    <a:pt x="1073291" y="160044"/>
                  </a:lnTo>
                  <a:lnTo>
                    <a:pt x="1102493" y="131456"/>
                  </a:lnTo>
                  <a:lnTo>
                    <a:pt x="1131347" y="105415"/>
                  </a:lnTo>
                  <a:lnTo>
                    <a:pt x="1159093" y="81142"/>
                  </a:lnTo>
                  <a:lnTo>
                    <a:pt x="1195181" y="47008"/>
                  </a:lnTo>
                  <a:lnTo>
                    <a:pt x="1230919" y="14472"/>
                  </a:lnTo>
                  <a:lnTo>
                    <a:pt x="125158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143"/>
            <p:cNvSpPr/>
            <p:nvPr/>
          </p:nvSpPr>
          <p:spPr>
            <a:xfrm>
              <a:off x="4974907" y="2486025"/>
              <a:ext cx="1002984" cy="1045846"/>
            </a:xfrm>
            <a:custGeom>
              <a:avLst/>
              <a:gdLst/>
              <a:ahLst/>
              <a:cxnLst/>
              <a:rect l="0" t="0" r="0" b="0"/>
              <a:pathLst>
                <a:path w="1002984" h="1045846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17741" y="35591"/>
                  </a:lnTo>
                  <a:lnTo>
                    <a:pt x="24077" y="46298"/>
                  </a:lnTo>
                  <a:lnTo>
                    <a:pt x="49115" y="74371"/>
                  </a:lnTo>
                  <a:lnTo>
                    <a:pt x="71543" y="104013"/>
                  </a:lnTo>
                  <a:lnTo>
                    <a:pt x="94318" y="137385"/>
                  </a:lnTo>
                  <a:lnTo>
                    <a:pt x="113989" y="165484"/>
                  </a:lnTo>
                  <a:lnTo>
                    <a:pt x="137915" y="195400"/>
                  </a:lnTo>
                  <a:lnTo>
                    <a:pt x="163101" y="224901"/>
                  </a:lnTo>
                  <a:lnTo>
                    <a:pt x="181075" y="246641"/>
                  </a:lnTo>
                  <a:lnTo>
                    <a:pt x="201763" y="269003"/>
                  </a:lnTo>
                  <a:lnTo>
                    <a:pt x="221118" y="291642"/>
                  </a:lnTo>
                  <a:lnTo>
                    <a:pt x="261376" y="341770"/>
                  </a:lnTo>
                  <a:lnTo>
                    <a:pt x="283490" y="366845"/>
                  </a:lnTo>
                  <a:lnTo>
                    <a:pt x="306018" y="391642"/>
                  </a:lnTo>
                  <a:lnTo>
                    <a:pt x="328730" y="418538"/>
                  </a:lnTo>
                  <a:lnTo>
                    <a:pt x="362937" y="460455"/>
                  </a:lnTo>
                  <a:lnTo>
                    <a:pt x="385778" y="486269"/>
                  </a:lnTo>
                  <a:lnTo>
                    <a:pt x="408629" y="510442"/>
                  </a:lnTo>
                  <a:lnTo>
                    <a:pt x="465773" y="568504"/>
                  </a:lnTo>
                  <a:lnTo>
                    <a:pt x="488633" y="593980"/>
                  </a:lnTo>
                  <a:lnTo>
                    <a:pt x="511493" y="620226"/>
                  </a:lnTo>
                  <a:lnTo>
                    <a:pt x="534352" y="644591"/>
                  </a:lnTo>
                  <a:lnTo>
                    <a:pt x="559753" y="668120"/>
                  </a:lnTo>
                  <a:lnTo>
                    <a:pt x="585964" y="691277"/>
                  </a:lnTo>
                  <a:lnTo>
                    <a:pt x="610314" y="714269"/>
                  </a:lnTo>
                  <a:lnTo>
                    <a:pt x="690493" y="793426"/>
                  </a:lnTo>
                  <a:lnTo>
                    <a:pt x="741275" y="844153"/>
                  </a:lnTo>
                  <a:lnTo>
                    <a:pt x="763478" y="863812"/>
                  </a:lnTo>
                  <a:lnTo>
                    <a:pt x="785094" y="883026"/>
                  </a:lnTo>
                  <a:lnTo>
                    <a:pt x="831062" y="933093"/>
                  </a:lnTo>
                  <a:lnTo>
                    <a:pt x="857110" y="955181"/>
                  </a:lnTo>
                  <a:lnTo>
                    <a:pt x="885621" y="985603"/>
                  </a:lnTo>
                  <a:lnTo>
                    <a:pt x="915242" y="1008404"/>
                  </a:lnTo>
                  <a:lnTo>
                    <a:pt x="944270" y="1026913"/>
                  </a:lnTo>
                  <a:lnTo>
                    <a:pt x="955615" y="1032668"/>
                  </a:lnTo>
                  <a:lnTo>
                    <a:pt x="963833" y="1036179"/>
                  </a:lnTo>
                  <a:lnTo>
                    <a:pt x="973814" y="1042557"/>
                  </a:lnTo>
                  <a:lnTo>
                    <a:pt x="979859" y="1044384"/>
                  </a:lnTo>
                  <a:lnTo>
                    <a:pt x="1002983" y="10458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144"/>
            <p:cNvSpPr/>
            <p:nvPr/>
          </p:nvSpPr>
          <p:spPr>
            <a:xfrm>
              <a:off x="5403532" y="2571750"/>
              <a:ext cx="780098" cy="668656"/>
            </a:xfrm>
            <a:custGeom>
              <a:avLst/>
              <a:gdLst/>
              <a:ahLst/>
              <a:cxnLst/>
              <a:rect l="0" t="0" r="0" b="0"/>
              <a:pathLst>
                <a:path w="780098" h="668656">
                  <a:moveTo>
                    <a:pt x="0" y="0"/>
                  </a:moveTo>
                  <a:lnTo>
                    <a:pt x="4551" y="9101"/>
                  </a:lnTo>
                  <a:lnTo>
                    <a:pt x="14405" y="18650"/>
                  </a:lnTo>
                  <a:lnTo>
                    <a:pt x="58710" y="54407"/>
                  </a:lnTo>
                  <a:lnTo>
                    <a:pt x="79116" y="72441"/>
                  </a:lnTo>
                  <a:lnTo>
                    <a:pt x="100885" y="93156"/>
                  </a:lnTo>
                  <a:lnTo>
                    <a:pt x="123260" y="115062"/>
                  </a:lnTo>
                  <a:lnTo>
                    <a:pt x="135514" y="126238"/>
                  </a:lnTo>
                  <a:lnTo>
                    <a:pt x="148445" y="137499"/>
                  </a:lnTo>
                  <a:lnTo>
                    <a:pt x="161829" y="148816"/>
                  </a:lnTo>
                  <a:lnTo>
                    <a:pt x="174561" y="160170"/>
                  </a:lnTo>
                  <a:lnTo>
                    <a:pt x="198867" y="182947"/>
                  </a:lnTo>
                  <a:lnTo>
                    <a:pt x="211636" y="194354"/>
                  </a:lnTo>
                  <a:lnTo>
                    <a:pt x="238523" y="217190"/>
                  </a:lnTo>
                  <a:lnTo>
                    <a:pt x="251408" y="228613"/>
                  </a:lnTo>
                  <a:lnTo>
                    <a:pt x="275884" y="251465"/>
                  </a:lnTo>
                  <a:lnTo>
                    <a:pt x="315635" y="290302"/>
                  </a:lnTo>
                  <a:lnTo>
                    <a:pt x="329486" y="303072"/>
                  </a:lnTo>
                  <a:lnTo>
                    <a:pt x="343482" y="315396"/>
                  </a:lnTo>
                  <a:lnTo>
                    <a:pt x="357576" y="327421"/>
                  </a:lnTo>
                  <a:lnTo>
                    <a:pt x="371734" y="340200"/>
                  </a:lnTo>
                  <a:lnTo>
                    <a:pt x="400165" y="367100"/>
                  </a:lnTo>
                  <a:lnTo>
                    <a:pt x="414414" y="379988"/>
                  </a:lnTo>
                  <a:lnTo>
                    <a:pt x="456270" y="416330"/>
                  </a:lnTo>
                  <a:lnTo>
                    <a:pt x="481234" y="439671"/>
                  </a:lnTo>
                  <a:lnTo>
                    <a:pt x="528305" y="485699"/>
                  </a:lnTo>
                  <a:lnTo>
                    <a:pt x="551350" y="508601"/>
                  </a:lnTo>
                  <a:lnTo>
                    <a:pt x="561877" y="520042"/>
                  </a:lnTo>
                  <a:lnTo>
                    <a:pt x="571752" y="531480"/>
                  </a:lnTo>
                  <a:lnTo>
                    <a:pt x="581193" y="542915"/>
                  </a:lnTo>
                  <a:lnTo>
                    <a:pt x="601843" y="563240"/>
                  </a:lnTo>
                  <a:lnTo>
                    <a:pt x="622768" y="580846"/>
                  </a:lnTo>
                  <a:lnTo>
                    <a:pt x="641593" y="595021"/>
                  </a:lnTo>
                  <a:lnTo>
                    <a:pt x="659485" y="607671"/>
                  </a:lnTo>
                  <a:lnTo>
                    <a:pt x="694255" y="631314"/>
                  </a:lnTo>
                  <a:lnTo>
                    <a:pt x="715504" y="644044"/>
                  </a:lnTo>
                  <a:lnTo>
                    <a:pt x="738416" y="653849"/>
                  </a:lnTo>
                  <a:lnTo>
                    <a:pt x="758752" y="662786"/>
                  </a:lnTo>
                  <a:lnTo>
                    <a:pt x="780097" y="66865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145"/>
            <p:cNvSpPr/>
            <p:nvPr/>
          </p:nvSpPr>
          <p:spPr>
            <a:xfrm>
              <a:off x="5592127" y="2125980"/>
              <a:ext cx="780099" cy="874396"/>
            </a:xfrm>
            <a:custGeom>
              <a:avLst/>
              <a:gdLst/>
              <a:ahLst/>
              <a:cxnLst/>
              <a:rect l="0" t="0" r="0" b="0"/>
              <a:pathLst>
                <a:path w="780099" h="874396">
                  <a:moveTo>
                    <a:pt x="0" y="0"/>
                  </a:moveTo>
                  <a:lnTo>
                    <a:pt x="0" y="7381"/>
                  </a:lnTo>
                  <a:lnTo>
                    <a:pt x="16527" y="29968"/>
                  </a:lnTo>
                  <a:lnTo>
                    <a:pt x="41894" y="51710"/>
                  </a:lnTo>
                  <a:lnTo>
                    <a:pt x="62260" y="68661"/>
                  </a:lnTo>
                  <a:lnTo>
                    <a:pt x="78154" y="81951"/>
                  </a:lnTo>
                  <a:lnTo>
                    <a:pt x="94742" y="100557"/>
                  </a:lnTo>
                  <a:lnTo>
                    <a:pt x="114180" y="118987"/>
                  </a:lnTo>
                  <a:lnTo>
                    <a:pt x="136472" y="136703"/>
                  </a:lnTo>
                  <a:lnTo>
                    <a:pt x="149084" y="145428"/>
                  </a:lnTo>
                  <a:lnTo>
                    <a:pt x="162254" y="154101"/>
                  </a:lnTo>
                  <a:lnTo>
                    <a:pt x="174845" y="163694"/>
                  </a:lnTo>
                  <a:lnTo>
                    <a:pt x="198993" y="184513"/>
                  </a:lnTo>
                  <a:lnTo>
                    <a:pt x="222427" y="206466"/>
                  </a:lnTo>
                  <a:lnTo>
                    <a:pt x="273065" y="256154"/>
                  </a:lnTo>
                  <a:lnTo>
                    <a:pt x="310249" y="293173"/>
                  </a:lnTo>
                  <a:lnTo>
                    <a:pt x="333786" y="319211"/>
                  </a:lnTo>
                  <a:lnTo>
                    <a:pt x="356947" y="345707"/>
                  </a:lnTo>
                  <a:lnTo>
                    <a:pt x="379941" y="370182"/>
                  </a:lnTo>
                  <a:lnTo>
                    <a:pt x="402860" y="396300"/>
                  </a:lnTo>
                  <a:lnTo>
                    <a:pt x="414306" y="409933"/>
                  </a:lnTo>
                  <a:lnTo>
                    <a:pt x="426699" y="423783"/>
                  </a:lnTo>
                  <a:lnTo>
                    <a:pt x="453169" y="451873"/>
                  </a:lnTo>
                  <a:lnTo>
                    <a:pt x="464990" y="466031"/>
                  </a:lnTo>
                  <a:lnTo>
                    <a:pt x="475729" y="480232"/>
                  </a:lnTo>
                  <a:lnTo>
                    <a:pt x="485745" y="494462"/>
                  </a:lnTo>
                  <a:lnTo>
                    <a:pt x="495280" y="508711"/>
                  </a:lnTo>
                  <a:lnTo>
                    <a:pt x="513494" y="537244"/>
                  </a:lnTo>
                  <a:lnTo>
                    <a:pt x="533655" y="563260"/>
                  </a:lnTo>
                  <a:lnTo>
                    <a:pt x="554362" y="588475"/>
                  </a:lnTo>
                  <a:lnTo>
                    <a:pt x="599700" y="653028"/>
                  </a:lnTo>
                  <a:lnTo>
                    <a:pt x="619593" y="679172"/>
                  </a:lnTo>
                  <a:lnTo>
                    <a:pt x="658858" y="730210"/>
                  </a:lnTo>
                  <a:lnTo>
                    <a:pt x="674144" y="751258"/>
                  </a:lnTo>
                  <a:lnTo>
                    <a:pt x="688239" y="770137"/>
                  </a:lnTo>
                  <a:lnTo>
                    <a:pt x="711288" y="796831"/>
                  </a:lnTo>
                  <a:lnTo>
                    <a:pt x="731558" y="821885"/>
                  </a:lnTo>
                  <a:lnTo>
                    <a:pt x="753333" y="841797"/>
                  </a:lnTo>
                  <a:lnTo>
                    <a:pt x="770189" y="863052"/>
                  </a:lnTo>
                  <a:lnTo>
                    <a:pt x="780098" y="8743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146"/>
            <p:cNvSpPr/>
            <p:nvPr/>
          </p:nvSpPr>
          <p:spPr>
            <a:xfrm>
              <a:off x="6380797" y="1997392"/>
              <a:ext cx="634366" cy="660084"/>
            </a:xfrm>
            <a:custGeom>
              <a:avLst/>
              <a:gdLst/>
              <a:ahLst/>
              <a:cxnLst/>
              <a:rect l="0" t="0" r="0" b="0"/>
              <a:pathLst>
                <a:path w="634366" h="660084">
                  <a:moveTo>
                    <a:pt x="0" y="0"/>
                  </a:moveTo>
                  <a:lnTo>
                    <a:pt x="9102" y="4551"/>
                  </a:lnTo>
                  <a:lnTo>
                    <a:pt x="28292" y="20513"/>
                  </a:lnTo>
                  <a:lnTo>
                    <a:pt x="47323" y="38907"/>
                  </a:lnTo>
                  <a:lnTo>
                    <a:pt x="62942" y="53487"/>
                  </a:lnTo>
                  <a:lnTo>
                    <a:pt x="82585" y="69492"/>
                  </a:lnTo>
                  <a:lnTo>
                    <a:pt x="101474" y="88670"/>
                  </a:lnTo>
                  <a:lnTo>
                    <a:pt x="120347" y="108942"/>
                  </a:lnTo>
                  <a:lnTo>
                    <a:pt x="130714" y="118348"/>
                  </a:lnTo>
                  <a:lnTo>
                    <a:pt x="141435" y="127476"/>
                  </a:lnTo>
                  <a:lnTo>
                    <a:pt x="152393" y="138324"/>
                  </a:lnTo>
                  <a:lnTo>
                    <a:pt x="163508" y="150319"/>
                  </a:lnTo>
                  <a:lnTo>
                    <a:pt x="174727" y="163077"/>
                  </a:lnTo>
                  <a:lnTo>
                    <a:pt x="186018" y="175393"/>
                  </a:lnTo>
                  <a:lnTo>
                    <a:pt x="208723" y="199238"/>
                  </a:lnTo>
                  <a:lnTo>
                    <a:pt x="220111" y="211883"/>
                  </a:lnTo>
                  <a:lnTo>
                    <a:pt x="254342" y="251481"/>
                  </a:lnTo>
                  <a:lnTo>
                    <a:pt x="277188" y="275917"/>
                  </a:lnTo>
                  <a:lnTo>
                    <a:pt x="288615" y="288720"/>
                  </a:lnTo>
                  <a:lnTo>
                    <a:pt x="311471" y="315645"/>
                  </a:lnTo>
                  <a:lnTo>
                    <a:pt x="380048" y="400166"/>
                  </a:lnTo>
                  <a:lnTo>
                    <a:pt x="409787" y="438396"/>
                  </a:lnTo>
                  <a:lnTo>
                    <a:pt x="418924" y="451332"/>
                  </a:lnTo>
                  <a:lnTo>
                    <a:pt x="427873" y="464718"/>
                  </a:lnTo>
                  <a:lnTo>
                    <a:pt x="436696" y="478404"/>
                  </a:lnTo>
                  <a:lnTo>
                    <a:pt x="445435" y="491339"/>
                  </a:lnTo>
                  <a:lnTo>
                    <a:pt x="462766" y="515870"/>
                  </a:lnTo>
                  <a:lnTo>
                    <a:pt x="471389" y="526794"/>
                  </a:lnTo>
                  <a:lnTo>
                    <a:pt x="488589" y="546550"/>
                  </a:lnTo>
                  <a:lnTo>
                    <a:pt x="503218" y="564856"/>
                  </a:lnTo>
                  <a:lnTo>
                    <a:pt x="517023" y="582517"/>
                  </a:lnTo>
                  <a:lnTo>
                    <a:pt x="532683" y="599892"/>
                  </a:lnTo>
                  <a:lnTo>
                    <a:pt x="546628" y="614599"/>
                  </a:lnTo>
                  <a:lnTo>
                    <a:pt x="560128" y="627485"/>
                  </a:lnTo>
                  <a:lnTo>
                    <a:pt x="575654" y="639562"/>
                  </a:lnTo>
                  <a:lnTo>
                    <a:pt x="589539" y="648740"/>
                  </a:lnTo>
                  <a:lnTo>
                    <a:pt x="602059" y="655042"/>
                  </a:lnTo>
                  <a:lnTo>
                    <a:pt x="618867" y="658589"/>
                  </a:lnTo>
                  <a:lnTo>
                    <a:pt x="634365" y="6600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147"/>
            <p:cNvSpPr/>
            <p:nvPr/>
          </p:nvSpPr>
          <p:spPr>
            <a:xfrm>
              <a:off x="6912292" y="1945957"/>
              <a:ext cx="437199" cy="402908"/>
            </a:xfrm>
            <a:custGeom>
              <a:avLst/>
              <a:gdLst/>
              <a:ahLst/>
              <a:cxnLst/>
              <a:rect l="0" t="0" r="0" b="0"/>
              <a:pathLst>
                <a:path w="437199" h="402908">
                  <a:moveTo>
                    <a:pt x="0" y="0"/>
                  </a:moveTo>
                  <a:lnTo>
                    <a:pt x="4551" y="0"/>
                  </a:lnTo>
                  <a:lnTo>
                    <a:pt x="6844" y="953"/>
                  </a:lnTo>
                  <a:lnTo>
                    <a:pt x="15600" y="7381"/>
                  </a:lnTo>
                  <a:lnTo>
                    <a:pt x="18999" y="8043"/>
                  </a:lnTo>
                  <a:lnTo>
                    <a:pt x="21239" y="8220"/>
                  </a:lnTo>
                  <a:lnTo>
                    <a:pt x="28807" y="13496"/>
                  </a:lnTo>
                  <a:lnTo>
                    <a:pt x="38520" y="21238"/>
                  </a:lnTo>
                  <a:lnTo>
                    <a:pt x="70454" y="41485"/>
                  </a:lnTo>
                  <a:lnTo>
                    <a:pt x="77449" y="47659"/>
                  </a:lnTo>
                  <a:lnTo>
                    <a:pt x="84018" y="54633"/>
                  </a:lnTo>
                  <a:lnTo>
                    <a:pt x="90303" y="62140"/>
                  </a:lnTo>
                  <a:lnTo>
                    <a:pt x="97349" y="69049"/>
                  </a:lnTo>
                  <a:lnTo>
                    <a:pt x="104904" y="75560"/>
                  </a:lnTo>
                  <a:lnTo>
                    <a:pt x="112799" y="81806"/>
                  </a:lnTo>
                  <a:lnTo>
                    <a:pt x="119967" y="88827"/>
                  </a:lnTo>
                  <a:lnTo>
                    <a:pt x="126651" y="96366"/>
                  </a:lnTo>
                  <a:lnTo>
                    <a:pt x="133011" y="104249"/>
                  </a:lnTo>
                  <a:lnTo>
                    <a:pt x="139157" y="112362"/>
                  </a:lnTo>
                  <a:lnTo>
                    <a:pt x="151066" y="128996"/>
                  </a:lnTo>
                  <a:lnTo>
                    <a:pt x="157860" y="137432"/>
                  </a:lnTo>
                  <a:lnTo>
                    <a:pt x="165248" y="145914"/>
                  </a:lnTo>
                  <a:lnTo>
                    <a:pt x="173030" y="154426"/>
                  </a:lnTo>
                  <a:lnTo>
                    <a:pt x="180123" y="162958"/>
                  </a:lnTo>
                  <a:lnTo>
                    <a:pt x="186757" y="171504"/>
                  </a:lnTo>
                  <a:lnTo>
                    <a:pt x="193085" y="180058"/>
                  </a:lnTo>
                  <a:lnTo>
                    <a:pt x="200161" y="188619"/>
                  </a:lnTo>
                  <a:lnTo>
                    <a:pt x="207736" y="197184"/>
                  </a:lnTo>
                  <a:lnTo>
                    <a:pt x="215642" y="205751"/>
                  </a:lnTo>
                  <a:lnTo>
                    <a:pt x="222819" y="214320"/>
                  </a:lnTo>
                  <a:lnTo>
                    <a:pt x="229509" y="222890"/>
                  </a:lnTo>
                  <a:lnTo>
                    <a:pt x="235874" y="231461"/>
                  </a:lnTo>
                  <a:lnTo>
                    <a:pt x="242021" y="239080"/>
                  </a:lnTo>
                  <a:lnTo>
                    <a:pt x="248025" y="246064"/>
                  </a:lnTo>
                  <a:lnTo>
                    <a:pt x="253933" y="252625"/>
                  </a:lnTo>
                  <a:lnTo>
                    <a:pt x="259776" y="259857"/>
                  </a:lnTo>
                  <a:lnTo>
                    <a:pt x="265576" y="267535"/>
                  </a:lnTo>
                  <a:lnTo>
                    <a:pt x="277101" y="283687"/>
                  </a:lnTo>
                  <a:lnTo>
                    <a:pt x="288574" y="300391"/>
                  </a:lnTo>
                  <a:lnTo>
                    <a:pt x="294300" y="307893"/>
                  </a:lnTo>
                  <a:lnTo>
                    <a:pt x="300023" y="314799"/>
                  </a:lnTo>
                  <a:lnTo>
                    <a:pt x="305743" y="321309"/>
                  </a:lnTo>
                  <a:lnTo>
                    <a:pt x="312413" y="327553"/>
                  </a:lnTo>
                  <a:lnTo>
                    <a:pt x="319718" y="333621"/>
                  </a:lnTo>
                  <a:lnTo>
                    <a:pt x="327445" y="339572"/>
                  </a:lnTo>
                  <a:lnTo>
                    <a:pt x="334502" y="345444"/>
                  </a:lnTo>
                  <a:lnTo>
                    <a:pt x="347423" y="357048"/>
                  </a:lnTo>
                  <a:lnTo>
                    <a:pt x="356975" y="368555"/>
                  </a:lnTo>
                  <a:lnTo>
                    <a:pt x="360856" y="374291"/>
                  </a:lnTo>
                  <a:lnTo>
                    <a:pt x="370248" y="383204"/>
                  </a:lnTo>
                  <a:lnTo>
                    <a:pt x="375419" y="386915"/>
                  </a:lnTo>
                  <a:lnTo>
                    <a:pt x="386246" y="391037"/>
                  </a:lnTo>
                  <a:lnTo>
                    <a:pt x="391800" y="392136"/>
                  </a:lnTo>
                  <a:lnTo>
                    <a:pt x="400511" y="395898"/>
                  </a:lnTo>
                  <a:lnTo>
                    <a:pt x="404167" y="398235"/>
                  </a:lnTo>
                  <a:lnTo>
                    <a:pt x="413310" y="400831"/>
                  </a:lnTo>
                  <a:lnTo>
                    <a:pt x="426627" y="402292"/>
                  </a:lnTo>
                  <a:lnTo>
                    <a:pt x="437198" y="4029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148"/>
            <p:cNvSpPr/>
            <p:nvPr/>
          </p:nvSpPr>
          <p:spPr>
            <a:xfrm>
              <a:off x="7310261" y="1903095"/>
              <a:ext cx="99237" cy="162878"/>
            </a:xfrm>
            <a:custGeom>
              <a:avLst/>
              <a:gdLst/>
              <a:ahLst/>
              <a:cxnLst/>
              <a:rect l="0" t="0" r="0" b="0"/>
              <a:pathLst>
                <a:path w="99237" h="162878">
                  <a:moveTo>
                    <a:pt x="4939" y="0"/>
                  </a:moveTo>
                  <a:lnTo>
                    <a:pt x="388" y="0"/>
                  </a:lnTo>
                  <a:lnTo>
                    <a:pt x="0" y="952"/>
                  </a:lnTo>
                  <a:lnTo>
                    <a:pt x="694" y="2540"/>
                  </a:lnTo>
                  <a:lnTo>
                    <a:pt x="4101" y="7380"/>
                  </a:lnTo>
                  <a:lnTo>
                    <a:pt x="4566" y="10582"/>
                  </a:lnTo>
                  <a:lnTo>
                    <a:pt x="4773" y="15180"/>
                  </a:lnTo>
                  <a:lnTo>
                    <a:pt x="4865" y="20399"/>
                  </a:lnTo>
                  <a:lnTo>
                    <a:pt x="5842" y="24077"/>
                  </a:lnTo>
                  <a:lnTo>
                    <a:pt x="7446" y="28434"/>
                  </a:lnTo>
                  <a:lnTo>
                    <a:pt x="9468" y="33243"/>
                  </a:lnTo>
                  <a:lnTo>
                    <a:pt x="11768" y="38354"/>
                  </a:lnTo>
                  <a:lnTo>
                    <a:pt x="16864" y="49114"/>
                  </a:lnTo>
                  <a:lnTo>
                    <a:pt x="20509" y="54650"/>
                  </a:lnTo>
                  <a:lnTo>
                    <a:pt x="24844" y="60246"/>
                  </a:lnTo>
                  <a:lnTo>
                    <a:pt x="29639" y="65881"/>
                  </a:lnTo>
                  <a:lnTo>
                    <a:pt x="33788" y="71543"/>
                  </a:lnTo>
                  <a:lnTo>
                    <a:pt x="37506" y="77223"/>
                  </a:lnTo>
                  <a:lnTo>
                    <a:pt x="40939" y="82914"/>
                  </a:lnTo>
                  <a:lnTo>
                    <a:pt x="45131" y="88614"/>
                  </a:lnTo>
                  <a:lnTo>
                    <a:pt x="49831" y="94318"/>
                  </a:lnTo>
                  <a:lnTo>
                    <a:pt x="54870" y="100026"/>
                  </a:lnTo>
                  <a:lnTo>
                    <a:pt x="60134" y="106689"/>
                  </a:lnTo>
                  <a:lnTo>
                    <a:pt x="65548" y="113988"/>
                  </a:lnTo>
                  <a:lnTo>
                    <a:pt x="71062" y="121712"/>
                  </a:lnTo>
                  <a:lnTo>
                    <a:pt x="75691" y="128766"/>
                  </a:lnTo>
                  <a:lnTo>
                    <a:pt x="79730" y="135374"/>
                  </a:lnTo>
                  <a:lnTo>
                    <a:pt x="83374" y="141684"/>
                  </a:lnTo>
                  <a:lnTo>
                    <a:pt x="86757" y="146844"/>
                  </a:lnTo>
                  <a:lnTo>
                    <a:pt x="89964" y="151236"/>
                  </a:lnTo>
                  <a:lnTo>
                    <a:pt x="99236" y="1628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94749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inequalities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y</a:t>
            </a:r>
            <a:r>
              <a:rPr lang="en-US" dirty="0" smtClean="0"/>
              <a:t>&lt;|x-2|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  <p:sp>
        <p:nvSpPr>
          <p:cNvPr id="3" name="SMARTPenAnnotation0"/>
          <p:cNvSpPr/>
          <p:nvPr/>
        </p:nvSpPr>
        <p:spPr>
          <a:xfrm>
            <a:off x="3226117" y="1483042"/>
            <a:ext cx="197168" cy="248604"/>
          </a:xfrm>
          <a:custGeom>
            <a:avLst/>
            <a:gdLst/>
            <a:ahLst/>
            <a:cxnLst/>
            <a:rect l="0" t="0" r="0" b="0"/>
            <a:pathLst>
              <a:path w="197168" h="248604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2770" y="11932"/>
                </a:lnTo>
                <a:lnTo>
                  <a:pt x="15181" y="13670"/>
                </a:lnTo>
                <a:lnTo>
                  <a:pt x="20400" y="15600"/>
                </a:lnTo>
                <a:lnTo>
                  <a:pt x="23125" y="18020"/>
                </a:lnTo>
                <a:lnTo>
                  <a:pt x="28693" y="25789"/>
                </a:lnTo>
                <a:lnTo>
                  <a:pt x="34342" y="33052"/>
                </a:lnTo>
                <a:lnTo>
                  <a:pt x="40028" y="40407"/>
                </a:lnTo>
                <a:lnTo>
                  <a:pt x="42878" y="45036"/>
                </a:lnTo>
                <a:lnTo>
                  <a:pt x="45730" y="50026"/>
                </a:lnTo>
                <a:lnTo>
                  <a:pt x="51440" y="60651"/>
                </a:lnTo>
                <a:lnTo>
                  <a:pt x="71438" y="100050"/>
                </a:lnTo>
                <a:lnTo>
                  <a:pt x="88583" y="134306"/>
                </a:lnTo>
                <a:lnTo>
                  <a:pt x="91440" y="139067"/>
                </a:lnTo>
                <a:lnTo>
                  <a:pt x="94297" y="143194"/>
                </a:lnTo>
                <a:lnTo>
                  <a:pt x="97155" y="146898"/>
                </a:lnTo>
                <a:lnTo>
                  <a:pt x="99060" y="151272"/>
                </a:lnTo>
                <a:lnTo>
                  <a:pt x="100330" y="156093"/>
                </a:lnTo>
                <a:lnTo>
                  <a:pt x="101177" y="161212"/>
                </a:lnTo>
                <a:lnTo>
                  <a:pt x="103646" y="165577"/>
                </a:lnTo>
                <a:lnTo>
                  <a:pt x="107198" y="169440"/>
                </a:lnTo>
                <a:lnTo>
                  <a:pt x="111470" y="172967"/>
                </a:lnTo>
                <a:lnTo>
                  <a:pt x="115271" y="177224"/>
                </a:lnTo>
                <a:lnTo>
                  <a:pt x="118757" y="181967"/>
                </a:lnTo>
                <a:lnTo>
                  <a:pt x="122034" y="187034"/>
                </a:lnTo>
                <a:lnTo>
                  <a:pt x="125171" y="191364"/>
                </a:lnTo>
                <a:lnTo>
                  <a:pt x="131197" y="198716"/>
                </a:lnTo>
                <a:lnTo>
                  <a:pt x="137050" y="205158"/>
                </a:lnTo>
                <a:lnTo>
                  <a:pt x="142826" y="211197"/>
                </a:lnTo>
                <a:lnTo>
                  <a:pt x="157156" y="225708"/>
                </a:lnTo>
                <a:lnTo>
                  <a:pt x="160016" y="227625"/>
                </a:lnTo>
                <a:lnTo>
                  <a:pt x="165733" y="229754"/>
                </a:lnTo>
                <a:lnTo>
                  <a:pt x="167639" y="231274"/>
                </a:lnTo>
                <a:lnTo>
                  <a:pt x="168909" y="233241"/>
                </a:lnTo>
                <a:lnTo>
                  <a:pt x="169756" y="235504"/>
                </a:lnTo>
                <a:lnTo>
                  <a:pt x="173237" y="240558"/>
                </a:lnTo>
                <a:lnTo>
                  <a:pt x="175499" y="243240"/>
                </a:lnTo>
                <a:lnTo>
                  <a:pt x="177959" y="245027"/>
                </a:lnTo>
                <a:lnTo>
                  <a:pt x="183233" y="247014"/>
                </a:lnTo>
                <a:lnTo>
                  <a:pt x="188124" y="248463"/>
                </a:lnTo>
                <a:lnTo>
                  <a:pt x="190926" y="248541"/>
                </a:lnTo>
                <a:lnTo>
                  <a:pt x="197167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3294697" y="1517332"/>
            <a:ext cx="137161" cy="145733"/>
          </a:xfrm>
          <a:custGeom>
            <a:avLst/>
            <a:gdLst/>
            <a:ahLst/>
            <a:cxnLst/>
            <a:rect l="0" t="0" r="0" b="0"/>
            <a:pathLst>
              <a:path w="137161" h="145733">
                <a:moveTo>
                  <a:pt x="137160" y="0"/>
                </a:moveTo>
                <a:lnTo>
                  <a:pt x="132609" y="0"/>
                </a:lnTo>
                <a:lnTo>
                  <a:pt x="131269" y="953"/>
                </a:lnTo>
                <a:lnTo>
                  <a:pt x="130375" y="2540"/>
                </a:lnTo>
                <a:lnTo>
                  <a:pt x="129779" y="4551"/>
                </a:lnTo>
                <a:lnTo>
                  <a:pt x="128430" y="6844"/>
                </a:lnTo>
                <a:lnTo>
                  <a:pt x="126577" y="9325"/>
                </a:lnTo>
                <a:lnTo>
                  <a:pt x="124390" y="11932"/>
                </a:lnTo>
                <a:lnTo>
                  <a:pt x="121979" y="15575"/>
                </a:lnTo>
                <a:lnTo>
                  <a:pt x="119419" y="19908"/>
                </a:lnTo>
                <a:lnTo>
                  <a:pt x="116760" y="24702"/>
                </a:lnTo>
                <a:lnTo>
                  <a:pt x="114035" y="28850"/>
                </a:lnTo>
                <a:lnTo>
                  <a:pt x="111266" y="32569"/>
                </a:lnTo>
                <a:lnTo>
                  <a:pt x="108467" y="36000"/>
                </a:lnTo>
                <a:lnTo>
                  <a:pt x="104697" y="39240"/>
                </a:lnTo>
                <a:lnTo>
                  <a:pt x="100278" y="42353"/>
                </a:lnTo>
                <a:lnTo>
                  <a:pt x="95427" y="45380"/>
                </a:lnTo>
                <a:lnTo>
                  <a:pt x="90288" y="49303"/>
                </a:lnTo>
                <a:lnTo>
                  <a:pt x="84957" y="53824"/>
                </a:lnTo>
                <a:lnTo>
                  <a:pt x="79498" y="58743"/>
                </a:lnTo>
                <a:lnTo>
                  <a:pt x="74906" y="63927"/>
                </a:lnTo>
                <a:lnTo>
                  <a:pt x="70892" y="69288"/>
                </a:lnTo>
                <a:lnTo>
                  <a:pt x="67264" y="74767"/>
                </a:lnTo>
                <a:lnTo>
                  <a:pt x="62940" y="79372"/>
                </a:lnTo>
                <a:lnTo>
                  <a:pt x="58152" y="83395"/>
                </a:lnTo>
                <a:lnTo>
                  <a:pt x="53056" y="87029"/>
                </a:lnTo>
                <a:lnTo>
                  <a:pt x="48705" y="91357"/>
                </a:lnTo>
                <a:lnTo>
                  <a:pt x="44853" y="96147"/>
                </a:lnTo>
                <a:lnTo>
                  <a:pt x="41332" y="101246"/>
                </a:lnTo>
                <a:lnTo>
                  <a:pt x="38032" y="105597"/>
                </a:lnTo>
                <a:lnTo>
                  <a:pt x="34880" y="109451"/>
                </a:lnTo>
                <a:lnTo>
                  <a:pt x="31825" y="112972"/>
                </a:lnTo>
                <a:lnTo>
                  <a:pt x="27885" y="116272"/>
                </a:lnTo>
                <a:lnTo>
                  <a:pt x="23352" y="119425"/>
                </a:lnTo>
                <a:lnTo>
                  <a:pt x="18425" y="122479"/>
                </a:lnTo>
                <a:lnTo>
                  <a:pt x="15141" y="125468"/>
                </a:lnTo>
                <a:lnTo>
                  <a:pt x="12951" y="128413"/>
                </a:lnTo>
                <a:lnTo>
                  <a:pt x="11492" y="131328"/>
                </a:lnTo>
                <a:lnTo>
                  <a:pt x="9566" y="134225"/>
                </a:lnTo>
                <a:lnTo>
                  <a:pt x="7330" y="137108"/>
                </a:lnTo>
                <a:lnTo>
                  <a:pt x="0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3517582" y="1585912"/>
            <a:ext cx="128589" cy="8574"/>
          </a:xfrm>
          <a:custGeom>
            <a:avLst/>
            <a:gdLst/>
            <a:ahLst/>
            <a:cxnLst/>
            <a:rect l="0" t="0" r="0" b="0"/>
            <a:pathLst>
              <a:path w="128589" h="8574">
                <a:moveTo>
                  <a:pt x="0" y="8573"/>
                </a:moveTo>
                <a:lnTo>
                  <a:pt x="104151" y="8573"/>
                </a:lnTo>
                <a:lnTo>
                  <a:pt x="108487" y="7620"/>
                </a:lnTo>
                <a:lnTo>
                  <a:pt x="113282" y="6033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3749039" y="1501412"/>
            <a:ext cx="171451" cy="149376"/>
          </a:xfrm>
          <a:custGeom>
            <a:avLst/>
            <a:gdLst/>
            <a:ahLst/>
            <a:cxnLst/>
            <a:rect l="0" t="0" r="0" b="0"/>
            <a:pathLst>
              <a:path w="171451" h="149376">
                <a:moveTo>
                  <a:pt x="0" y="24493"/>
                </a:moveTo>
                <a:lnTo>
                  <a:pt x="8220" y="24493"/>
                </a:lnTo>
                <a:lnTo>
                  <a:pt x="13496" y="21953"/>
                </a:lnTo>
                <a:lnTo>
                  <a:pt x="17570" y="19942"/>
                </a:lnTo>
                <a:lnTo>
                  <a:pt x="21239" y="18601"/>
                </a:lnTo>
                <a:lnTo>
                  <a:pt x="24636" y="17707"/>
                </a:lnTo>
                <a:lnTo>
                  <a:pt x="27855" y="17112"/>
                </a:lnTo>
                <a:lnTo>
                  <a:pt x="31905" y="15762"/>
                </a:lnTo>
                <a:lnTo>
                  <a:pt x="36510" y="13910"/>
                </a:lnTo>
                <a:lnTo>
                  <a:pt x="41485" y="11722"/>
                </a:lnTo>
                <a:lnTo>
                  <a:pt x="46707" y="10264"/>
                </a:lnTo>
                <a:lnTo>
                  <a:pt x="52093" y="9292"/>
                </a:lnTo>
                <a:lnTo>
                  <a:pt x="57589" y="8644"/>
                </a:lnTo>
                <a:lnTo>
                  <a:pt x="63158" y="8212"/>
                </a:lnTo>
                <a:lnTo>
                  <a:pt x="68776" y="7924"/>
                </a:lnTo>
                <a:lnTo>
                  <a:pt x="74426" y="7732"/>
                </a:lnTo>
                <a:lnTo>
                  <a:pt x="80097" y="6651"/>
                </a:lnTo>
                <a:lnTo>
                  <a:pt x="85783" y="4978"/>
                </a:lnTo>
                <a:lnTo>
                  <a:pt x="91479" y="2911"/>
                </a:lnTo>
                <a:lnTo>
                  <a:pt x="96229" y="1532"/>
                </a:lnTo>
                <a:lnTo>
                  <a:pt x="100348" y="613"/>
                </a:lnTo>
                <a:lnTo>
                  <a:pt x="104046" y="0"/>
                </a:lnTo>
                <a:lnTo>
                  <a:pt x="108417" y="544"/>
                </a:lnTo>
                <a:lnTo>
                  <a:pt x="113236" y="1860"/>
                </a:lnTo>
                <a:lnTo>
                  <a:pt x="118353" y="3689"/>
                </a:lnTo>
                <a:lnTo>
                  <a:pt x="122717" y="4909"/>
                </a:lnTo>
                <a:lnTo>
                  <a:pt x="126579" y="5721"/>
                </a:lnTo>
                <a:lnTo>
                  <a:pt x="135070" y="7026"/>
                </a:lnTo>
                <a:lnTo>
                  <a:pt x="138772" y="9745"/>
                </a:lnTo>
                <a:lnTo>
                  <a:pt x="141092" y="11803"/>
                </a:lnTo>
                <a:lnTo>
                  <a:pt x="142639" y="14128"/>
                </a:lnTo>
                <a:lnTo>
                  <a:pt x="143671" y="16630"/>
                </a:lnTo>
                <a:lnTo>
                  <a:pt x="144358" y="19251"/>
                </a:lnTo>
                <a:lnTo>
                  <a:pt x="144816" y="21951"/>
                </a:lnTo>
                <a:lnTo>
                  <a:pt x="145122" y="24703"/>
                </a:lnTo>
                <a:lnTo>
                  <a:pt x="145326" y="27490"/>
                </a:lnTo>
                <a:lnTo>
                  <a:pt x="144509" y="30301"/>
                </a:lnTo>
                <a:lnTo>
                  <a:pt x="143012" y="33127"/>
                </a:lnTo>
                <a:lnTo>
                  <a:pt x="141061" y="35964"/>
                </a:lnTo>
                <a:lnTo>
                  <a:pt x="138808" y="38808"/>
                </a:lnTo>
                <a:lnTo>
                  <a:pt x="136354" y="41656"/>
                </a:lnTo>
                <a:lnTo>
                  <a:pt x="133765" y="44507"/>
                </a:lnTo>
                <a:lnTo>
                  <a:pt x="131087" y="48313"/>
                </a:lnTo>
                <a:lnTo>
                  <a:pt x="128349" y="52756"/>
                </a:lnTo>
                <a:lnTo>
                  <a:pt x="125571" y="57622"/>
                </a:lnTo>
                <a:lnTo>
                  <a:pt x="122766" y="61819"/>
                </a:lnTo>
                <a:lnTo>
                  <a:pt x="119945" y="65569"/>
                </a:lnTo>
                <a:lnTo>
                  <a:pt x="117111" y="69022"/>
                </a:lnTo>
                <a:lnTo>
                  <a:pt x="113317" y="72276"/>
                </a:lnTo>
                <a:lnTo>
                  <a:pt x="108882" y="75398"/>
                </a:lnTo>
                <a:lnTo>
                  <a:pt x="104021" y="78432"/>
                </a:lnTo>
                <a:lnTo>
                  <a:pt x="99828" y="81407"/>
                </a:lnTo>
                <a:lnTo>
                  <a:pt x="96080" y="84343"/>
                </a:lnTo>
                <a:lnTo>
                  <a:pt x="92628" y="87253"/>
                </a:lnTo>
                <a:lnTo>
                  <a:pt x="89374" y="90145"/>
                </a:lnTo>
                <a:lnTo>
                  <a:pt x="83220" y="95899"/>
                </a:lnTo>
                <a:lnTo>
                  <a:pt x="81198" y="98767"/>
                </a:lnTo>
                <a:lnTo>
                  <a:pt x="79850" y="101631"/>
                </a:lnTo>
                <a:lnTo>
                  <a:pt x="78951" y="104493"/>
                </a:lnTo>
                <a:lnTo>
                  <a:pt x="78352" y="107354"/>
                </a:lnTo>
                <a:lnTo>
                  <a:pt x="77952" y="110213"/>
                </a:lnTo>
                <a:lnTo>
                  <a:pt x="77685" y="113072"/>
                </a:lnTo>
                <a:lnTo>
                  <a:pt x="77508" y="115931"/>
                </a:lnTo>
                <a:lnTo>
                  <a:pt x="77223" y="124822"/>
                </a:lnTo>
                <a:lnTo>
                  <a:pt x="77174" y="129150"/>
                </a:lnTo>
                <a:lnTo>
                  <a:pt x="77167" y="131412"/>
                </a:lnTo>
                <a:lnTo>
                  <a:pt x="78114" y="132919"/>
                </a:lnTo>
                <a:lnTo>
                  <a:pt x="79700" y="133925"/>
                </a:lnTo>
                <a:lnTo>
                  <a:pt x="84535" y="135538"/>
                </a:lnTo>
                <a:lnTo>
                  <a:pt x="87737" y="138299"/>
                </a:lnTo>
                <a:lnTo>
                  <a:pt x="89924" y="140368"/>
                </a:lnTo>
                <a:lnTo>
                  <a:pt x="92334" y="141748"/>
                </a:lnTo>
                <a:lnTo>
                  <a:pt x="97553" y="143281"/>
                </a:lnTo>
                <a:lnTo>
                  <a:pt x="100278" y="143690"/>
                </a:lnTo>
                <a:lnTo>
                  <a:pt x="103047" y="143962"/>
                </a:lnTo>
                <a:lnTo>
                  <a:pt x="105846" y="144144"/>
                </a:lnTo>
                <a:lnTo>
                  <a:pt x="108664" y="145218"/>
                </a:lnTo>
                <a:lnTo>
                  <a:pt x="111495" y="146886"/>
                </a:lnTo>
                <a:lnTo>
                  <a:pt x="114335" y="148951"/>
                </a:lnTo>
                <a:lnTo>
                  <a:pt x="118134" y="149375"/>
                </a:lnTo>
                <a:lnTo>
                  <a:pt x="122571" y="148705"/>
                </a:lnTo>
                <a:lnTo>
                  <a:pt x="127434" y="147306"/>
                </a:lnTo>
                <a:lnTo>
                  <a:pt x="132581" y="146373"/>
                </a:lnTo>
                <a:lnTo>
                  <a:pt x="137917" y="145751"/>
                </a:lnTo>
                <a:lnTo>
                  <a:pt x="143380" y="145337"/>
                </a:lnTo>
                <a:lnTo>
                  <a:pt x="147975" y="145060"/>
                </a:lnTo>
                <a:lnTo>
                  <a:pt x="155619" y="144753"/>
                </a:lnTo>
                <a:lnTo>
                  <a:pt x="171450" y="1445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4066222" y="1543050"/>
            <a:ext cx="137161" cy="25718"/>
          </a:xfrm>
          <a:custGeom>
            <a:avLst/>
            <a:gdLst/>
            <a:ahLst/>
            <a:cxnLst/>
            <a:rect l="0" t="0" r="0" b="0"/>
            <a:pathLst>
              <a:path w="137161" h="25718">
                <a:moveTo>
                  <a:pt x="0" y="25717"/>
                </a:moveTo>
                <a:lnTo>
                  <a:pt x="7381" y="18336"/>
                </a:lnTo>
                <a:lnTo>
                  <a:pt x="10583" y="17674"/>
                </a:lnTo>
                <a:lnTo>
                  <a:pt x="12770" y="17498"/>
                </a:lnTo>
                <a:lnTo>
                  <a:pt x="16134" y="16427"/>
                </a:lnTo>
                <a:lnTo>
                  <a:pt x="20281" y="14761"/>
                </a:lnTo>
                <a:lnTo>
                  <a:pt x="24950" y="12698"/>
                </a:lnTo>
                <a:lnTo>
                  <a:pt x="29016" y="11323"/>
                </a:lnTo>
                <a:lnTo>
                  <a:pt x="32679" y="10406"/>
                </a:lnTo>
                <a:lnTo>
                  <a:pt x="36074" y="9795"/>
                </a:lnTo>
                <a:lnTo>
                  <a:pt x="40242" y="9387"/>
                </a:lnTo>
                <a:lnTo>
                  <a:pt x="44925" y="9115"/>
                </a:lnTo>
                <a:lnTo>
                  <a:pt x="55210" y="8814"/>
                </a:lnTo>
                <a:lnTo>
                  <a:pt x="82988" y="8604"/>
                </a:lnTo>
                <a:lnTo>
                  <a:pt x="88663" y="7641"/>
                </a:lnTo>
                <a:lnTo>
                  <a:pt x="94351" y="6046"/>
                </a:lnTo>
                <a:lnTo>
                  <a:pt x="100048" y="4031"/>
                </a:lnTo>
                <a:lnTo>
                  <a:pt x="104798" y="2687"/>
                </a:lnTo>
                <a:lnTo>
                  <a:pt x="108918" y="1791"/>
                </a:lnTo>
                <a:lnTo>
                  <a:pt x="112617" y="1194"/>
                </a:lnTo>
                <a:lnTo>
                  <a:pt x="116988" y="796"/>
                </a:lnTo>
                <a:lnTo>
                  <a:pt x="121807" y="530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4087001" y="1611630"/>
            <a:ext cx="142100" cy="1"/>
          </a:xfrm>
          <a:custGeom>
            <a:avLst/>
            <a:gdLst/>
            <a:ahLst/>
            <a:cxnLst/>
            <a:rect l="0" t="0" r="0" b="0"/>
            <a:pathLst>
              <a:path w="142100" h="1">
                <a:moveTo>
                  <a:pt x="4939" y="0"/>
                </a:moveTo>
                <a:lnTo>
                  <a:pt x="0" y="0"/>
                </a:lnTo>
                <a:lnTo>
                  <a:pt x="14209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4335680" y="1491615"/>
            <a:ext cx="183262" cy="171053"/>
          </a:xfrm>
          <a:custGeom>
            <a:avLst/>
            <a:gdLst/>
            <a:ahLst/>
            <a:cxnLst/>
            <a:rect l="0" t="0" r="0" b="0"/>
            <a:pathLst>
              <a:path w="183262" h="171053">
                <a:moveTo>
                  <a:pt x="47724" y="17145"/>
                </a:moveTo>
                <a:lnTo>
                  <a:pt x="52275" y="17145"/>
                </a:lnTo>
                <a:lnTo>
                  <a:pt x="53616" y="16192"/>
                </a:lnTo>
                <a:lnTo>
                  <a:pt x="54510" y="14605"/>
                </a:lnTo>
                <a:lnTo>
                  <a:pt x="56283" y="8619"/>
                </a:lnTo>
                <a:lnTo>
                  <a:pt x="56287" y="8603"/>
                </a:lnTo>
                <a:lnTo>
                  <a:pt x="43527" y="8573"/>
                </a:lnTo>
                <a:lnTo>
                  <a:pt x="41116" y="9525"/>
                </a:lnTo>
                <a:lnTo>
                  <a:pt x="35898" y="13123"/>
                </a:lnTo>
                <a:lnTo>
                  <a:pt x="30403" y="17897"/>
                </a:lnTo>
                <a:lnTo>
                  <a:pt x="27604" y="20504"/>
                </a:lnTo>
                <a:lnTo>
                  <a:pt x="25739" y="23194"/>
                </a:lnTo>
                <a:lnTo>
                  <a:pt x="24495" y="25940"/>
                </a:lnTo>
                <a:lnTo>
                  <a:pt x="23665" y="28723"/>
                </a:lnTo>
                <a:lnTo>
                  <a:pt x="22160" y="31531"/>
                </a:lnTo>
                <a:lnTo>
                  <a:pt x="20204" y="34356"/>
                </a:lnTo>
                <a:lnTo>
                  <a:pt x="17948" y="37191"/>
                </a:lnTo>
                <a:lnTo>
                  <a:pt x="16443" y="40034"/>
                </a:lnTo>
                <a:lnTo>
                  <a:pt x="15440" y="42882"/>
                </a:lnTo>
                <a:lnTo>
                  <a:pt x="14772" y="45733"/>
                </a:lnTo>
                <a:lnTo>
                  <a:pt x="13374" y="48586"/>
                </a:lnTo>
                <a:lnTo>
                  <a:pt x="11489" y="51440"/>
                </a:lnTo>
                <a:lnTo>
                  <a:pt x="9280" y="54296"/>
                </a:lnTo>
                <a:lnTo>
                  <a:pt x="7807" y="58105"/>
                </a:lnTo>
                <a:lnTo>
                  <a:pt x="6826" y="62549"/>
                </a:lnTo>
                <a:lnTo>
                  <a:pt x="6171" y="67417"/>
                </a:lnTo>
                <a:lnTo>
                  <a:pt x="5735" y="71614"/>
                </a:lnTo>
                <a:lnTo>
                  <a:pt x="5444" y="75365"/>
                </a:lnTo>
                <a:lnTo>
                  <a:pt x="5249" y="78818"/>
                </a:lnTo>
                <a:lnTo>
                  <a:pt x="4168" y="82073"/>
                </a:lnTo>
                <a:lnTo>
                  <a:pt x="2494" y="85195"/>
                </a:lnTo>
                <a:lnTo>
                  <a:pt x="426" y="88229"/>
                </a:lnTo>
                <a:lnTo>
                  <a:pt x="0" y="91204"/>
                </a:lnTo>
                <a:lnTo>
                  <a:pt x="668" y="94140"/>
                </a:lnTo>
                <a:lnTo>
                  <a:pt x="2066" y="97050"/>
                </a:lnTo>
                <a:lnTo>
                  <a:pt x="2998" y="100895"/>
                </a:lnTo>
                <a:lnTo>
                  <a:pt x="3619" y="105363"/>
                </a:lnTo>
                <a:lnTo>
                  <a:pt x="4034" y="110247"/>
                </a:lnTo>
                <a:lnTo>
                  <a:pt x="4310" y="114455"/>
                </a:lnTo>
                <a:lnTo>
                  <a:pt x="4617" y="121671"/>
                </a:lnTo>
                <a:lnTo>
                  <a:pt x="5651" y="124929"/>
                </a:lnTo>
                <a:lnTo>
                  <a:pt x="7293" y="128053"/>
                </a:lnTo>
                <a:lnTo>
                  <a:pt x="9340" y="131089"/>
                </a:lnTo>
                <a:lnTo>
                  <a:pt x="11658" y="134065"/>
                </a:lnTo>
                <a:lnTo>
                  <a:pt x="14155" y="137001"/>
                </a:lnTo>
                <a:lnTo>
                  <a:pt x="16772" y="139912"/>
                </a:lnTo>
                <a:lnTo>
                  <a:pt x="18517" y="142804"/>
                </a:lnTo>
                <a:lnTo>
                  <a:pt x="19681" y="145685"/>
                </a:lnTo>
                <a:lnTo>
                  <a:pt x="20456" y="148558"/>
                </a:lnTo>
                <a:lnTo>
                  <a:pt x="21925" y="151426"/>
                </a:lnTo>
                <a:lnTo>
                  <a:pt x="23858" y="154291"/>
                </a:lnTo>
                <a:lnTo>
                  <a:pt x="26098" y="157153"/>
                </a:lnTo>
                <a:lnTo>
                  <a:pt x="28545" y="159061"/>
                </a:lnTo>
                <a:lnTo>
                  <a:pt x="31128" y="160333"/>
                </a:lnTo>
                <a:lnTo>
                  <a:pt x="33802" y="161181"/>
                </a:lnTo>
                <a:lnTo>
                  <a:pt x="39315" y="164663"/>
                </a:lnTo>
                <a:lnTo>
                  <a:pt x="42118" y="166925"/>
                </a:lnTo>
                <a:lnTo>
                  <a:pt x="45892" y="168433"/>
                </a:lnTo>
                <a:lnTo>
                  <a:pt x="50313" y="169439"/>
                </a:lnTo>
                <a:lnTo>
                  <a:pt x="55165" y="170109"/>
                </a:lnTo>
                <a:lnTo>
                  <a:pt x="59352" y="170556"/>
                </a:lnTo>
                <a:lnTo>
                  <a:pt x="63096" y="170854"/>
                </a:lnTo>
                <a:lnTo>
                  <a:pt x="66545" y="171052"/>
                </a:lnTo>
                <a:lnTo>
                  <a:pt x="69797" y="170232"/>
                </a:lnTo>
                <a:lnTo>
                  <a:pt x="72917" y="168733"/>
                </a:lnTo>
                <a:lnTo>
                  <a:pt x="75949" y="166781"/>
                </a:lnTo>
                <a:lnTo>
                  <a:pt x="79876" y="165480"/>
                </a:lnTo>
                <a:lnTo>
                  <a:pt x="84399" y="164612"/>
                </a:lnTo>
                <a:lnTo>
                  <a:pt x="89319" y="164034"/>
                </a:lnTo>
                <a:lnTo>
                  <a:pt x="93551" y="162696"/>
                </a:lnTo>
                <a:lnTo>
                  <a:pt x="97326" y="160851"/>
                </a:lnTo>
                <a:lnTo>
                  <a:pt x="100794" y="158669"/>
                </a:lnTo>
                <a:lnTo>
                  <a:pt x="105012" y="156262"/>
                </a:lnTo>
                <a:lnTo>
                  <a:pt x="114778" y="151047"/>
                </a:lnTo>
                <a:lnTo>
                  <a:pt x="130987" y="142756"/>
                </a:lnTo>
                <a:lnTo>
                  <a:pt x="135617" y="139938"/>
                </a:lnTo>
                <a:lnTo>
                  <a:pt x="139658" y="137107"/>
                </a:lnTo>
                <a:lnTo>
                  <a:pt x="143303" y="134267"/>
                </a:lnTo>
                <a:lnTo>
                  <a:pt x="147639" y="131421"/>
                </a:lnTo>
                <a:lnTo>
                  <a:pt x="152434" y="128571"/>
                </a:lnTo>
                <a:lnTo>
                  <a:pt x="157536" y="125719"/>
                </a:lnTo>
                <a:lnTo>
                  <a:pt x="160937" y="122865"/>
                </a:lnTo>
                <a:lnTo>
                  <a:pt x="163205" y="120010"/>
                </a:lnTo>
                <a:lnTo>
                  <a:pt x="166676" y="113345"/>
                </a:lnTo>
                <a:lnTo>
                  <a:pt x="171395" y="104033"/>
                </a:lnTo>
                <a:lnTo>
                  <a:pt x="173986" y="99835"/>
                </a:lnTo>
                <a:lnTo>
                  <a:pt x="176667" y="96084"/>
                </a:lnTo>
                <a:lnTo>
                  <a:pt x="179406" y="92631"/>
                </a:lnTo>
                <a:lnTo>
                  <a:pt x="181232" y="89376"/>
                </a:lnTo>
                <a:lnTo>
                  <a:pt x="182450" y="86254"/>
                </a:lnTo>
                <a:lnTo>
                  <a:pt x="183261" y="83220"/>
                </a:lnTo>
                <a:lnTo>
                  <a:pt x="182850" y="80245"/>
                </a:lnTo>
                <a:lnTo>
                  <a:pt x="181623" y="77309"/>
                </a:lnTo>
                <a:lnTo>
                  <a:pt x="179853" y="74399"/>
                </a:lnTo>
                <a:lnTo>
                  <a:pt x="177720" y="70554"/>
                </a:lnTo>
                <a:lnTo>
                  <a:pt x="172810" y="61202"/>
                </a:lnTo>
                <a:lnTo>
                  <a:pt x="170167" y="56994"/>
                </a:lnTo>
                <a:lnTo>
                  <a:pt x="167453" y="53236"/>
                </a:lnTo>
                <a:lnTo>
                  <a:pt x="164691" y="49778"/>
                </a:lnTo>
                <a:lnTo>
                  <a:pt x="161897" y="46520"/>
                </a:lnTo>
                <a:lnTo>
                  <a:pt x="159082" y="43396"/>
                </a:lnTo>
                <a:lnTo>
                  <a:pt x="156253" y="40360"/>
                </a:lnTo>
                <a:lnTo>
                  <a:pt x="152462" y="37384"/>
                </a:lnTo>
                <a:lnTo>
                  <a:pt x="148030" y="34448"/>
                </a:lnTo>
                <a:lnTo>
                  <a:pt x="143169" y="31537"/>
                </a:lnTo>
                <a:lnTo>
                  <a:pt x="137072" y="28645"/>
                </a:lnTo>
                <a:lnTo>
                  <a:pt x="130150" y="25764"/>
                </a:lnTo>
                <a:lnTo>
                  <a:pt x="122677" y="22891"/>
                </a:lnTo>
                <a:lnTo>
                  <a:pt x="116743" y="20023"/>
                </a:lnTo>
                <a:lnTo>
                  <a:pt x="111834" y="17158"/>
                </a:lnTo>
                <a:lnTo>
                  <a:pt x="107610" y="14296"/>
                </a:lnTo>
                <a:lnTo>
                  <a:pt x="102888" y="12388"/>
                </a:lnTo>
                <a:lnTo>
                  <a:pt x="97835" y="11116"/>
                </a:lnTo>
                <a:lnTo>
                  <a:pt x="92562" y="10268"/>
                </a:lnTo>
                <a:lnTo>
                  <a:pt x="87141" y="9703"/>
                </a:lnTo>
                <a:lnTo>
                  <a:pt x="81622" y="9326"/>
                </a:lnTo>
                <a:lnTo>
                  <a:pt x="76038" y="9075"/>
                </a:lnTo>
                <a:lnTo>
                  <a:pt x="71363" y="7954"/>
                </a:lnTo>
                <a:lnTo>
                  <a:pt x="67293" y="6255"/>
                </a:lnTo>
                <a:lnTo>
                  <a:pt x="63628" y="4170"/>
                </a:lnTo>
                <a:lnTo>
                  <a:pt x="59280" y="2780"/>
                </a:lnTo>
                <a:lnTo>
                  <a:pt x="54475" y="1853"/>
                </a:lnTo>
                <a:lnTo>
                  <a:pt x="3915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3586162" y="1834514"/>
            <a:ext cx="154306" cy="1"/>
          </a:xfrm>
          <a:custGeom>
            <a:avLst/>
            <a:gdLst/>
            <a:ahLst/>
            <a:cxnLst/>
            <a:rect l="0" t="0" r="0" b="0"/>
            <a:pathLst>
              <a:path w="154306" h="1">
                <a:moveTo>
                  <a:pt x="0" y="0"/>
                </a:move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3654742" y="1765935"/>
            <a:ext cx="68581" cy="154305"/>
          </a:xfrm>
          <a:custGeom>
            <a:avLst/>
            <a:gdLst/>
            <a:ahLst/>
            <a:cxnLst/>
            <a:rect l="0" t="0" r="0" b="0"/>
            <a:pathLst>
              <a:path w="68581" h="154305">
                <a:moveTo>
                  <a:pt x="0" y="0"/>
                </a:moveTo>
                <a:lnTo>
                  <a:pt x="0" y="7380"/>
                </a:lnTo>
                <a:lnTo>
                  <a:pt x="953" y="8730"/>
                </a:lnTo>
                <a:lnTo>
                  <a:pt x="2540" y="10582"/>
                </a:lnTo>
                <a:lnTo>
                  <a:pt x="4551" y="12770"/>
                </a:lnTo>
                <a:lnTo>
                  <a:pt x="5891" y="15180"/>
                </a:lnTo>
                <a:lnTo>
                  <a:pt x="6785" y="17740"/>
                </a:lnTo>
                <a:lnTo>
                  <a:pt x="7381" y="20399"/>
                </a:lnTo>
                <a:lnTo>
                  <a:pt x="8730" y="22172"/>
                </a:lnTo>
                <a:lnTo>
                  <a:pt x="10583" y="23354"/>
                </a:lnTo>
                <a:lnTo>
                  <a:pt x="12770" y="24141"/>
                </a:lnTo>
                <a:lnTo>
                  <a:pt x="14229" y="26572"/>
                </a:lnTo>
                <a:lnTo>
                  <a:pt x="15201" y="30097"/>
                </a:lnTo>
                <a:lnTo>
                  <a:pt x="15849" y="34352"/>
                </a:lnTo>
                <a:lnTo>
                  <a:pt x="16281" y="38141"/>
                </a:lnTo>
                <a:lnTo>
                  <a:pt x="16569" y="41620"/>
                </a:lnTo>
                <a:lnTo>
                  <a:pt x="16761" y="44891"/>
                </a:lnTo>
                <a:lnTo>
                  <a:pt x="17841" y="48025"/>
                </a:lnTo>
                <a:lnTo>
                  <a:pt x="19515" y="51066"/>
                </a:lnTo>
                <a:lnTo>
                  <a:pt x="21582" y="54047"/>
                </a:lnTo>
                <a:lnTo>
                  <a:pt x="23913" y="56986"/>
                </a:lnTo>
                <a:lnTo>
                  <a:pt x="26420" y="59898"/>
                </a:lnTo>
                <a:lnTo>
                  <a:pt x="29043" y="62792"/>
                </a:lnTo>
                <a:lnTo>
                  <a:pt x="30792" y="65674"/>
                </a:lnTo>
                <a:lnTo>
                  <a:pt x="31958" y="68547"/>
                </a:lnTo>
                <a:lnTo>
                  <a:pt x="32736" y="71416"/>
                </a:lnTo>
                <a:lnTo>
                  <a:pt x="33253" y="74280"/>
                </a:lnTo>
                <a:lnTo>
                  <a:pt x="33599" y="77143"/>
                </a:lnTo>
                <a:lnTo>
                  <a:pt x="33829" y="80003"/>
                </a:lnTo>
                <a:lnTo>
                  <a:pt x="34935" y="83815"/>
                </a:lnTo>
                <a:lnTo>
                  <a:pt x="36625" y="88262"/>
                </a:lnTo>
                <a:lnTo>
                  <a:pt x="38705" y="93131"/>
                </a:lnTo>
                <a:lnTo>
                  <a:pt x="40090" y="97330"/>
                </a:lnTo>
                <a:lnTo>
                  <a:pt x="41014" y="101081"/>
                </a:lnTo>
                <a:lnTo>
                  <a:pt x="41630" y="104535"/>
                </a:lnTo>
                <a:lnTo>
                  <a:pt x="42994" y="107790"/>
                </a:lnTo>
                <a:lnTo>
                  <a:pt x="44855" y="110912"/>
                </a:lnTo>
                <a:lnTo>
                  <a:pt x="47048" y="113946"/>
                </a:lnTo>
                <a:lnTo>
                  <a:pt x="48511" y="116921"/>
                </a:lnTo>
                <a:lnTo>
                  <a:pt x="49485" y="119858"/>
                </a:lnTo>
                <a:lnTo>
                  <a:pt x="50135" y="122767"/>
                </a:lnTo>
                <a:lnTo>
                  <a:pt x="51521" y="124707"/>
                </a:lnTo>
                <a:lnTo>
                  <a:pt x="53397" y="126001"/>
                </a:lnTo>
                <a:lnTo>
                  <a:pt x="55601" y="126863"/>
                </a:lnTo>
                <a:lnTo>
                  <a:pt x="57070" y="128390"/>
                </a:lnTo>
                <a:lnTo>
                  <a:pt x="58049" y="130361"/>
                </a:lnTo>
                <a:lnTo>
                  <a:pt x="59137" y="135090"/>
                </a:lnTo>
                <a:lnTo>
                  <a:pt x="59427" y="137685"/>
                </a:lnTo>
                <a:lnTo>
                  <a:pt x="59621" y="140367"/>
                </a:lnTo>
                <a:lnTo>
                  <a:pt x="60702" y="143108"/>
                </a:lnTo>
                <a:lnTo>
                  <a:pt x="62376" y="145888"/>
                </a:lnTo>
                <a:lnTo>
                  <a:pt x="68580" y="1543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3834764" y="1757363"/>
            <a:ext cx="102871" cy="110216"/>
          </a:xfrm>
          <a:custGeom>
            <a:avLst/>
            <a:gdLst/>
            <a:ahLst/>
            <a:cxnLst/>
            <a:rect l="0" t="0" r="0" b="0"/>
            <a:pathLst>
              <a:path w="102871" h="110216">
                <a:moveTo>
                  <a:pt x="0" y="17144"/>
                </a:moveTo>
                <a:lnTo>
                  <a:pt x="7382" y="9763"/>
                </a:lnTo>
                <a:lnTo>
                  <a:pt x="8044" y="6561"/>
                </a:lnTo>
                <a:lnTo>
                  <a:pt x="8220" y="4374"/>
                </a:lnTo>
                <a:lnTo>
                  <a:pt x="9290" y="2916"/>
                </a:lnTo>
                <a:lnTo>
                  <a:pt x="10956" y="1943"/>
                </a:lnTo>
                <a:lnTo>
                  <a:pt x="13019" y="1295"/>
                </a:lnTo>
                <a:lnTo>
                  <a:pt x="15347" y="863"/>
                </a:lnTo>
                <a:lnTo>
                  <a:pt x="17852" y="575"/>
                </a:lnTo>
                <a:lnTo>
                  <a:pt x="20474" y="383"/>
                </a:lnTo>
                <a:lnTo>
                  <a:pt x="23174" y="255"/>
                </a:lnTo>
                <a:lnTo>
                  <a:pt x="28715" y="113"/>
                </a:lnTo>
                <a:lnTo>
                  <a:pt x="71334" y="0"/>
                </a:lnTo>
                <a:lnTo>
                  <a:pt x="73274" y="952"/>
                </a:lnTo>
                <a:lnTo>
                  <a:pt x="74567" y="2539"/>
                </a:lnTo>
                <a:lnTo>
                  <a:pt x="75429" y="4550"/>
                </a:lnTo>
                <a:lnTo>
                  <a:pt x="76956" y="6843"/>
                </a:lnTo>
                <a:lnTo>
                  <a:pt x="78927" y="9324"/>
                </a:lnTo>
                <a:lnTo>
                  <a:pt x="81193" y="11931"/>
                </a:lnTo>
                <a:lnTo>
                  <a:pt x="82704" y="14621"/>
                </a:lnTo>
                <a:lnTo>
                  <a:pt x="83711" y="17367"/>
                </a:lnTo>
                <a:lnTo>
                  <a:pt x="84383" y="20150"/>
                </a:lnTo>
                <a:lnTo>
                  <a:pt x="83878" y="22006"/>
                </a:lnTo>
                <a:lnTo>
                  <a:pt x="82589" y="23243"/>
                </a:lnTo>
                <a:lnTo>
                  <a:pt x="80777" y="24067"/>
                </a:lnTo>
                <a:lnTo>
                  <a:pt x="79569" y="26522"/>
                </a:lnTo>
                <a:lnTo>
                  <a:pt x="78763" y="30064"/>
                </a:lnTo>
                <a:lnTo>
                  <a:pt x="78227" y="34329"/>
                </a:lnTo>
                <a:lnTo>
                  <a:pt x="75964" y="38126"/>
                </a:lnTo>
                <a:lnTo>
                  <a:pt x="72550" y="41610"/>
                </a:lnTo>
                <a:lnTo>
                  <a:pt x="68370" y="44884"/>
                </a:lnTo>
                <a:lnTo>
                  <a:pt x="65582" y="48020"/>
                </a:lnTo>
                <a:lnTo>
                  <a:pt x="63724" y="51063"/>
                </a:lnTo>
                <a:lnTo>
                  <a:pt x="62486" y="54044"/>
                </a:lnTo>
                <a:lnTo>
                  <a:pt x="60707" y="56984"/>
                </a:lnTo>
                <a:lnTo>
                  <a:pt x="58569" y="59897"/>
                </a:lnTo>
                <a:lnTo>
                  <a:pt x="56191" y="62791"/>
                </a:lnTo>
                <a:lnTo>
                  <a:pt x="54606" y="65673"/>
                </a:lnTo>
                <a:lnTo>
                  <a:pt x="53549" y="68546"/>
                </a:lnTo>
                <a:lnTo>
                  <a:pt x="52844" y="71415"/>
                </a:lnTo>
                <a:lnTo>
                  <a:pt x="52375" y="74280"/>
                </a:lnTo>
                <a:lnTo>
                  <a:pt x="52062" y="77142"/>
                </a:lnTo>
                <a:lnTo>
                  <a:pt x="51853" y="80003"/>
                </a:lnTo>
                <a:lnTo>
                  <a:pt x="50762" y="82862"/>
                </a:lnTo>
                <a:lnTo>
                  <a:pt x="49081" y="85721"/>
                </a:lnTo>
                <a:lnTo>
                  <a:pt x="44091" y="92603"/>
                </a:lnTo>
                <a:lnTo>
                  <a:pt x="44635" y="94120"/>
                </a:lnTo>
                <a:lnTo>
                  <a:pt x="45949" y="96084"/>
                </a:lnTo>
                <a:lnTo>
                  <a:pt x="51115" y="102472"/>
                </a:lnTo>
                <a:lnTo>
                  <a:pt x="55891" y="107302"/>
                </a:lnTo>
                <a:lnTo>
                  <a:pt x="58216" y="108682"/>
                </a:lnTo>
                <a:lnTo>
                  <a:pt x="60719" y="109602"/>
                </a:lnTo>
                <a:lnTo>
                  <a:pt x="63339" y="110215"/>
                </a:lnTo>
                <a:lnTo>
                  <a:pt x="66038" y="109671"/>
                </a:lnTo>
                <a:lnTo>
                  <a:pt x="68791" y="108357"/>
                </a:lnTo>
                <a:lnTo>
                  <a:pt x="71578" y="106527"/>
                </a:lnTo>
                <a:lnTo>
                  <a:pt x="74389" y="105308"/>
                </a:lnTo>
                <a:lnTo>
                  <a:pt x="77215" y="104495"/>
                </a:lnTo>
                <a:lnTo>
                  <a:pt x="80052" y="103953"/>
                </a:lnTo>
                <a:lnTo>
                  <a:pt x="83848" y="103592"/>
                </a:lnTo>
                <a:lnTo>
                  <a:pt x="88284" y="103351"/>
                </a:lnTo>
                <a:lnTo>
                  <a:pt x="102870" y="10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4323397" y="1731645"/>
            <a:ext cx="77154" cy="137161"/>
          </a:xfrm>
          <a:custGeom>
            <a:avLst/>
            <a:gdLst/>
            <a:ahLst/>
            <a:cxnLst/>
            <a:rect l="0" t="0" r="0" b="0"/>
            <a:pathLst>
              <a:path w="77154" h="137161">
                <a:moveTo>
                  <a:pt x="0" y="0"/>
                </a:moveTo>
                <a:lnTo>
                  <a:pt x="7381" y="7380"/>
                </a:lnTo>
                <a:lnTo>
                  <a:pt x="8043" y="10582"/>
                </a:lnTo>
                <a:lnTo>
                  <a:pt x="8219" y="12770"/>
                </a:lnTo>
                <a:lnTo>
                  <a:pt x="9290" y="15180"/>
                </a:lnTo>
                <a:lnTo>
                  <a:pt x="10956" y="17740"/>
                </a:lnTo>
                <a:lnTo>
                  <a:pt x="13019" y="20399"/>
                </a:lnTo>
                <a:lnTo>
                  <a:pt x="15347" y="24077"/>
                </a:lnTo>
                <a:lnTo>
                  <a:pt x="17851" y="28434"/>
                </a:lnTo>
                <a:lnTo>
                  <a:pt x="20473" y="33243"/>
                </a:lnTo>
                <a:lnTo>
                  <a:pt x="23174" y="37402"/>
                </a:lnTo>
                <a:lnTo>
                  <a:pt x="25927" y="41127"/>
                </a:lnTo>
                <a:lnTo>
                  <a:pt x="28714" y="44563"/>
                </a:lnTo>
                <a:lnTo>
                  <a:pt x="31526" y="47806"/>
                </a:lnTo>
                <a:lnTo>
                  <a:pt x="34352" y="50921"/>
                </a:lnTo>
                <a:lnTo>
                  <a:pt x="37189" y="53949"/>
                </a:lnTo>
                <a:lnTo>
                  <a:pt x="39080" y="57874"/>
                </a:lnTo>
                <a:lnTo>
                  <a:pt x="40341" y="62395"/>
                </a:lnTo>
                <a:lnTo>
                  <a:pt x="41181" y="67314"/>
                </a:lnTo>
                <a:lnTo>
                  <a:pt x="42694" y="71546"/>
                </a:lnTo>
                <a:lnTo>
                  <a:pt x="44656" y="75320"/>
                </a:lnTo>
                <a:lnTo>
                  <a:pt x="46915" y="78788"/>
                </a:lnTo>
                <a:lnTo>
                  <a:pt x="49374" y="82053"/>
                </a:lnTo>
                <a:lnTo>
                  <a:pt x="51966" y="85182"/>
                </a:lnTo>
                <a:lnTo>
                  <a:pt x="54647" y="88220"/>
                </a:lnTo>
                <a:lnTo>
                  <a:pt x="56433" y="92151"/>
                </a:lnTo>
                <a:lnTo>
                  <a:pt x="57625" y="96676"/>
                </a:lnTo>
                <a:lnTo>
                  <a:pt x="59537" y="108525"/>
                </a:lnTo>
                <a:lnTo>
                  <a:pt x="60646" y="110450"/>
                </a:lnTo>
                <a:lnTo>
                  <a:pt x="62338" y="112686"/>
                </a:lnTo>
                <a:lnTo>
                  <a:pt x="64419" y="115129"/>
                </a:lnTo>
                <a:lnTo>
                  <a:pt x="65806" y="117710"/>
                </a:lnTo>
                <a:lnTo>
                  <a:pt x="66731" y="120383"/>
                </a:lnTo>
                <a:lnTo>
                  <a:pt x="68215" y="126966"/>
                </a:lnTo>
                <a:lnTo>
                  <a:pt x="69289" y="128459"/>
                </a:lnTo>
                <a:lnTo>
                  <a:pt x="70958" y="130407"/>
                </a:lnTo>
                <a:lnTo>
                  <a:pt x="77153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4289107" y="1808797"/>
            <a:ext cx="128589" cy="25718"/>
          </a:xfrm>
          <a:custGeom>
            <a:avLst/>
            <a:gdLst/>
            <a:ahLst/>
            <a:cxnLst/>
            <a:rect l="0" t="0" r="0" b="0"/>
            <a:pathLst>
              <a:path w="128589" h="25718">
                <a:moveTo>
                  <a:pt x="0" y="25717"/>
                </a:moveTo>
                <a:lnTo>
                  <a:pt x="12770" y="25717"/>
                </a:lnTo>
                <a:lnTo>
                  <a:pt x="15181" y="24765"/>
                </a:lnTo>
                <a:lnTo>
                  <a:pt x="17741" y="23178"/>
                </a:lnTo>
                <a:lnTo>
                  <a:pt x="20400" y="21167"/>
                </a:lnTo>
                <a:lnTo>
                  <a:pt x="24077" y="19826"/>
                </a:lnTo>
                <a:lnTo>
                  <a:pt x="28434" y="18932"/>
                </a:lnTo>
                <a:lnTo>
                  <a:pt x="33243" y="18337"/>
                </a:lnTo>
                <a:lnTo>
                  <a:pt x="38355" y="16987"/>
                </a:lnTo>
                <a:lnTo>
                  <a:pt x="43668" y="15135"/>
                </a:lnTo>
                <a:lnTo>
                  <a:pt x="49115" y="12947"/>
                </a:lnTo>
                <a:lnTo>
                  <a:pt x="53698" y="11489"/>
                </a:lnTo>
                <a:lnTo>
                  <a:pt x="57706" y="10517"/>
                </a:lnTo>
                <a:lnTo>
                  <a:pt x="61331" y="9869"/>
                </a:lnTo>
                <a:lnTo>
                  <a:pt x="65652" y="9437"/>
                </a:lnTo>
                <a:lnTo>
                  <a:pt x="70438" y="9149"/>
                </a:lnTo>
                <a:lnTo>
                  <a:pt x="75533" y="8957"/>
                </a:lnTo>
                <a:lnTo>
                  <a:pt x="81788" y="7876"/>
                </a:lnTo>
                <a:lnTo>
                  <a:pt x="88816" y="6203"/>
                </a:lnTo>
                <a:lnTo>
                  <a:pt x="96358" y="4136"/>
                </a:lnTo>
                <a:lnTo>
                  <a:pt x="102338" y="2757"/>
                </a:lnTo>
                <a:lnTo>
                  <a:pt x="107278" y="1838"/>
                </a:lnTo>
                <a:lnTo>
                  <a:pt x="111524" y="1225"/>
                </a:lnTo>
                <a:lnTo>
                  <a:pt x="115307" y="817"/>
                </a:lnTo>
                <a:lnTo>
                  <a:pt x="118781" y="545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4503420" y="1731645"/>
            <a:ext cx="171451" cy="135966"/>
          </a:xfrm>
          <a:custGeom>
            <a:avLst/>
            <a:gdLst/>
            <a:ahLst/>
            <a:cxnLst/>
            <a:rect l="0" t="0" r="0" b="0"/>
            <a:pathLst>
              <a:path w="171451" h="135966">
                <a:moveTo>
                  <a:pt x="0" y="0"/>
                </a:moveTo>
                <a:lnTo>
                  <a:pt x="49952" y="0"/>
                </a:lnTo>
                <a:lnTo>
                  <a:pt x="54256" y="952"/>
                </a:lnTo>
                <a:lnTo>
                  <a:pt x="58078" y="2540"/>
                </a:lnTo>
                <a:lnTo>
                  <a:pt x="61579" y="4550"/>
                </a:lnTo>
                <a:lnTo>
                  <a:pt x="64865" y="5891"/>
                </a:lnTo>
                <a:lnTo>
                  <a:pt x="68008" y="6785"/>
                </a:lnTo>
                <a:lnTo>
                  <a:pt x="71056" y="7380"/>
                </a:lnTo>
                <a:lnTo>
                  <a:pt x="74040" y="7778"/>
                </a:lnTo>
                <a:lnTo>
                  <a:pt x="76982" y="8042"/>
                </a:lnTo>
                <a:lnTo>
                  <a:pt x="79897" y="8219"/>
                </a:lnTo>
                <a:lnTo>
                  <a:pt x="83744" y="9289"/>
                </a:lnTo>
                <a:lnTo>
                  <a:pt x="88214" y="10955"/>
                </a:lnTo>
                <a:lnTo>
                  <a:pt x="99975" y="15922"/>
                </a:lnTo>
                <a:lnTo>
                  <a:pt x="104123" y="19141"/>
                </a:lnTo>
                <a:lnTo>
                  <a:pt x="106562" y="21333"/>
                </a:lnTo>
                <a:lnTo>
                  <a:pt x="108189" y="23747"/>
                </a:lnTo>
                <a:lnTo>
                  <a:pt x="109273" y="26309"/>
                </a:lnTo>
                <a:lnTo>
                  <a:pt x="109996" y="28969"/>
                </a:lnTo>
                <a:lnTo>
                  <a:pt x="110478" y="31695"/>
                </a:lnTo>
                <a:lnTo>
                  <a:pt x="110799" y="34465"/>
                </a:lnTo>
                <a:lnTo>
                  <a:pt x="111013" y="37264"/>
                </a:lnTo>
                <a:lnTo>
                  <a:pt x="110204" y="40083"/>
                </a:lnTo>
                <a:lnTo>
                  <a:pt x="108712" y="42914"/>
                </a:lnTo>
                <a:lnTo>
                  <a:pt x="106764" y="45754"/>
                </a:lnTo>
                <a:lnTo>
                  <a:pt x="104513" y="47648"/>
                </a:lnTo>
                <a:lnTo>
                  <a:pt x="102060" y="48910"/>
                </a:lnTo>
                <a:lnTo>
                  <a:pt x="99473" y="49751"/>
                </a:lnTo>
                <a:lnTo>
                  <a:pt x="96795" y="52218"/>
                </a:lnTo>
                <a:lnTo>
                  <a:pt x="94057" y="55767"/>
                </a:lnTo>
                <a:lnTo>
                  <a:pt x="91280" y="60038"/>
                </a:lnTo>
                <a:lnTo>
                  <a:pt x="88476" y="63837"/>
                </a:lnTo>
                <a:lnTo>
                  <a:pt x="85654" y="67323"/>
                </a:lnTo>
                <a:lnTo>
                  <a:pt x="82820" y="70600"/>
                </a:lnTo>
                <a:lnTo>
                  <a:pt x="79978" y="73736"/>
                </a:lnTo>
                <a:lnTo>
                  <a:pt x="74281" y="79761"/>
                </a:lnTo>
                <a:lnTo>
                  <a:pt x="71428" y="81749"/>
                </a:lnTo>
                <a:lnTo>
                  <a:pt x="68573" y="83074"/>
                </a:lnTo>
                <a:lnTo>
                  <a:pt x="65718" y="83958"/>
                </a:lnTo>
                <a:lnTo>
                  <a:pt x="62862" y="85499"/>
                </a:lnTo>
                <a:lnTo>
                  <a:pt x="60005" y="87479"/>
                </a:lnTo>
                <a:lnTo>
                  <a:pt x="57148" y="89752"/>
                </a:lnTo>
                <a:lnTo>
                  <a:pt x="54291" y="92220"/>
                </a:lnTo>
                <a:lnTo>
                  <a:pt x="51434" y="94817"/>
                </a:lnTo>
                <a:lnTo>
                  <a:pt x="44555" y="101279"/>
                </a:lnTo>
                <a:lnTo>
                  <a:pt x="38813" y="106949"/>
                </a:lnTo>
                <a:lnTo>
                  <a:pt x="37305" y="109399"/>
                </a:lnTo>
                <a:lnTo>
                  <a:pt x="36300" y="111985"/>
                </a:lnTo>
                <a:lnTo>
                  <a:pt x="34687" y="118429"/>
                </a:lnTo>
                <a:lnTo>
                  <a:pt x="34466" y="121850"/>
                </a:lnTo>
                <a:lnTo>
                  <a:pt x="34325" y="127256"/>
                </a:lnTo>
                <a:lnTo>
                  <a:pt x="35265" y="127700"/>
                </a:lnTo>
                <a:lnTo>
                  <a:pt x="38851" y="128193"/>
                </a:lnTo>
                <a:lnTo>
                  <a:pt x="43619" y="128412"/>
                </a:lnTo>
                <a:lnTo>
                  <a:pt x="51659" y="128535"/>
                </a:lnTo>
                <a:lnTo>
                  <a:pt x="54442" y="128553"/>
                </a:lnTo>
                <a:lnTo>
                  <a:pt x="57249" y="129516"/>
                </a:lnTo>
                <a:lnTo>
                  <a:pt x="60073" y="131112"/>
                </a:lnTo>
                <a:lnTo>
                  <a:pt x="62909" y="133127"/>
                </a:lnTo>
                <a:lnTo>
                  <a:pt x="67657" y="134472"/>
                </a:lnTo>
                <a:lnTo>
                  <a:pt x="73679" y="135368"/>
                </a:lnTo>
                <a:lnTo>
                  <a:pt x="80552" y="135965"/>
                </a:lnTo>
                <a:lnTo>
                  <a:pt x="87038" y="135411"/>
                </a:lnTo>
                <a:lnTo>
                  <a:pt x="93268" y="134089"/>
                </a:lnTo>
                <a:lnTo>
                  <a:pt x="99326" y="132255"/>
                </a:lnTo>
                <a:lnTo>
                  <a:pt x="104317" y="131032"/>
                </a:lnTo>
                <a:lnTo>
                  <a:pt x="108597" y="130217"/>
                </a:lnTo>
                <a:lnTo>
                  <a:pt x="112403" y="129674"/>
                </a:lnTo>
                <a:lnTo>
                  <a:pt x="117797" y="129312"/>
                </a:lnTo>
                <a:lnTo>
                  <a:pt x="124252" y="129070"/>
                </a:lnTo>
                <a:lnTo>
                  <a:pt x="149747" y="128651"/>
                </a:lnTo>
                <a:lnTo>
                  <a:pt x="171450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3749039" y="2108835"/>
            <a:ext cx="171451" cy="137161"/>
          </a:xfrm>
          <a:custGeom>
            <a:avLst/>
            <a:gdLst/>
            <a:ahLst/>
            <a:cxnLst/>
            <a:rect l="0" t="0" r="0" b="0"/>
            <a:pathLst>
              <a:path w="171451" h="137161">
                <a:moveTo>
                  <a:pt x="0" y="0"/>
                </a:moveTo>
                <a:lnTo>
                  <a:pt x="11932" y="0"/>
                </a:lnTo>
                <a:lnTo>
                  <a:pt x="13670" y="952"/>
                </a:lnTo>
                <a:lnTo>
                  <a:pt x="14828" y="2540"/>
                </a:lnTo>
                <a:lnTo>
                  <a:pt x="15601" y="4550"/>
                </a:lnTo>
                <a:lnTo>
                  <a:pt x="17068" y="5891"/>
                </a:lnTo>
                <a:lnTo>
                  <a:pt x="18999" y="6785"/>
                </a:lnTo>
                <a:lnTo>
                  <a:pt x="21239" y="7380"/>
                </a:lnTo>
                <a:lnTo>
                  <a:pt x="26267" y="10583"/>
                </a:lnTo>
                <a:lnTo>
                  <a:pt x="28942" y="12770"/>
                </a:lnTo>
                <a:lnTo>
                  <a:pt x="32630" y="15180"/>
                </a:lnTo>
                <a:lnTo>
                  <a:pt x="36993" y="17740"/>
                </a:lnTo>
                <a:lnTo>
                  <a:pt x="41807" y="20399"/>
                </a:lnTo>
                <a:lnTo>
                  <a:pt x="45969" y="23124"/>
                </a:lnTo>
                <a:lnTo>
                  <a:pt x="49696" y="25894"/>
                </a:lnTo>
                <a:lnTo>
                  <a:pt x="53134" y="28692"/>
                </a:lnTo>
                <a:lnTo>
                  <a:pt x="56378" y="31510"/>
                </a:lnTo>
                <a:lnTo>
                  <a:pt x="59493" y="34342"/>
                </a:lnTo>
                <a:lnTo>
                  <a:pt x="62522" y="37182"/>
                </a:lnTo>
                <a:lnTo>
                  <a:pt x="66446" y="40028"/>
                </a:lnTo>
                <a:lnTo>
                  <a:pt x="70968" y="42878"/>
                </a:lnTo>
                <a:lnTo>
                  <a:pt x="75887" y="45730"/>
                </a:lnTo>
                <a:lnTo>
                  <a:pt x="80119" y="49537"/>
                </a:lnTo>
                <a:lnTo>
                  <a:pt x="83893" y="53979"/>
                </a:lnTo>
                <a:lnTo>
                  <a:pt x="87362" y="58846"/>
                </a:lnTo>
                <a:lnTo>
                  <a:pt x="90626" y="63043"/>
                </a:lnTo>
                <a:lnTo>
                  <a:pt x="93755" y="66794"/>
                </a:lnTo>
                <a:lnTo>
                  <a:pt x="96794" y="70246"/>
                </a:lnTo>
                <a:lnTo>
                  <a:pt x="102710" y="76623"/>
                </a:lnTo>
                <a:lnTo>
                  <a:pt x="105621" y="79657"/>
                </a:lnTo>
                <a:lnTo>
                  <a:pt x="109466" y="82632"/>
                </a:lnTo>
                <a:lnTo>
                  <a:pt x="113936" y="85568"/>
                </a:lnTo>
                <a:lnTo>
                  <a:pt x="118819" y="88477"/>
                </a:lnTo>
                <a:lnTo>
                  <a:pt x="123028" y="91370"/>
                </a:lnTo>
                <a:lnTo>
                  <a:pt x="126786" y="94251"/>
                </a:lnTo>
                <a:lnTo>
                  <a:pt x="130245" y="97123"/>
                </a:lnTo>
                <a:lnTo>
                  <a:pt x="133503" y="99991"/>
                </a:lnTo>
                <a:lnTo>
                  <a:pt x="139663" y="105718"/>
                </a:lnTo>
                <a:lnTo>
                  <a:pt x="151377" y="117155"/>
                </a:lnTo>
                <a:lnTo>
                  <a:pt x="171450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3731895" y="2074545"/>
            <a:ext cx="154306" cy="154306"/>
          </a:xfrm>
          <a:custGeom>
            <a:avLst/>
            <a:gdLst/>
            <a:ahLst/>
            <a:cxnLst/>
            <a:rect l="0" t="0" r="0" b="0"/>
            <a:pathLst>
              <a:path w="154306" h="154306">
                <a:moveTo>
                  <a:pt x="154305" y="0"/>
                </a:moveTo>
                <a:lnTo>
                  <a:pt x="149754" y="0"/>
                </a:lnTo>
                <a:lnTo>
                  <a:pt x="148413" y="952"/>
                </a:lnTo>
                <a:lnTo>
                  <a:pt x="147519" y="2540"/>
                </a:lnTo>
                <a:lnTo>
                  <a:pt x="146085" y="7381"/>
                </a:lnTo>
                <a:lnTo>
                  <a:pt x="145889" y="10582"/>
                </a:lnTo>
                <a:lnTo>
                  <a:pt x="145836" y="12770"/>
                </a:lnTo>
                <a:lnTo>
                  <a:pt x="144849" y="15180"/>
                </a:lnTo>
                <a:lnTo>
                  <a:pt x="143239" y="17740"/>
                </a:lnTo>
                <a:lnTo>
                  <a:pt x="141212" y="20399"/>
                </a:lnTo>
                <a:lnTo>
                  <a:pt x="137956" y="23124"/>
                </a:lnTo>
                <a:lnTo>
                  <a:pt x="133881" y="25894"/>
                </a:lnTo>
                <a:lnTo>
                  <a:pt x="129259" y="28692"/>
                </a:lnTo>
                <a:lnTo>
                  <a:pt x="125225" y="32463"/>
                </a:lnTo>
                <a:lnTo>
                  <a:pt x="121583" y="36882"/>
                </a:lnTo>
                <a:lnTo>
                  <a:pt x="118203" y="41733"/>
                </a:lnTo>
                <a:lnTo>
                  <a:pt x="114044" y="45919"/>
                </a:lnTo>
                <a:lnTo>
                  <a:pt x="109367" y="49663"/>
                </a:lnTo>
                <a:lnTo>
                  <a:pt x="104343" y="53111"/>
                </a:lnTo>
                <a:lnTo>
                  <a:pt x="100042" y="57315"/>
                </a:lnTo>
                <a:lnTo>
                  <a:pt x="96222" y="62022"/>
                </a:lnTo>
                <a:lnTo>
                  <a:pt x="92723" y="67065"/>
                </a:lnTo>
                <a:lnTo>
                  <a:pt x="88485" y="72333"/>
                </a:lnTo>
                <a:lnTo>
                  <a:pt x="83755" y="77749"/>
                </a:lnTo>
                <a:lnTo>
                  <a:pt x="78696" y="83265"/>
                </a:lnTo>
                <a:lnTo>
                  <a:pt x="67996" y="94474"/>
                </a:lnTo>
                <a:lnTo>
                  <a:pt x="62476" y="100130"/>
                </a:lnTo>
                <a:lnTo>
                  <a:pt x="56890" y="104853"/>
                </a:lnTo>
                <a:lnTo>
                  <a:pt x="51262" y="108955"/>
                </a:lnTo>
                <a:lnTo>
                  <a:pt x="45604" y="112641"/>
                </a:lnTo>
                <a:lnTo>
                  <a:pt x="40880" y="116052"/>
                </a:lnTo>
                <a:lnTo>
                  <a:pt x="36778" y="119278"/>
                </a:lnTo>
                <a:lnTo>
                  <a:pt x="33091" y="122381"/>
                </a:lnTo>
                <a:lnTo>
                  <a:pt x="29680" y="125402"/>
                </a:lnTo>
                <a:lnTo>
                  <a:pt x="23352" y="131299"/>
                </a:lnTo>
                <a:lnTo>
                  <a:pt x="14432" y="139974"/>
                </a:lnTo>
                <a:lnTo>
                  <a:pt x="12479" y="142846"/>
                </a:lnTo>
                <a:lnTo>
                  <a:pt x="11176" y="145713"/>
                </a:lnTo>
                <a:lnTo>
                  <a:pt x="10309" y="148577"/>
                </a:lnTo>
                <a:lnTo>
                  <a:pt x="8777" y="150486"/>
                </a:lnTo>
                <a:lnTo>
                  <a:pt x="6804" y="151759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4006215" y="2117407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7381" y="8573"/>
                </a:lnTo>
                <a:lnTo>
                  <a:pt x="8730" y="7620"/>
                </a:lnTo>
                <a:lnTo>
                  <a:pt x="10583" y="6032"/>
                </a:lnTo>
                <a:lnTo>
                  <a:pt x="12770" y="4022"/>
                </a:lnTo>
                <a:lnTo>
                  <a:pt x="16133" y="2681"/>
                </a:lnTo>
                <a:lnTo>
                  <a:pt x="20280" y="1788"/>
                </a:lnTo>
                <a:lnTo>
                  <a:pt x="24950" y="1191"/>
                </a:lnTo>
                <a:lnTo>
                  <a:pt x="29968" y="794"/>
                </a:lnTo>
                <a:lnTo>
                  <a:pt x="35219" y="530"/>
                </a:lnTo>
                <a:lnTo>
                  <a:pt x="46132" y="235"/>
                </a:lnTo>
                <a:lnTo>
                  <a:pt x="127026" y="0"/>
                </a:lnTo>
                <a:lnTo>
                  <a:pt x="131356" y="953"/>
                </a:lnTo>
                <a:lnTo>
                  <a:pt x="135196" y="2540"/>
                </a:lnTo>
                <a:lnTo>
                  <a:pt x="138708" y="4551"/>
                </a:lnTo>
                <a:lnTo>
                  <a:pt x="142002" y="5892"/>
                </a:lnTo>
                <a:lnTo>
                  <a:pt x="145150" y="6785"/>
                </a:lnTo>
                <a:lnTo>
                  <a:pt x="148201" y="7381"/>
                </a:lnTo>
                <a:lnTo>
                  <a:pt x="151188" y="7778"/>
                </a:lnTo>
                <a:lnTo>
                  <a:pt x="154132" y="8043"/>
                </a:lnTo>
                <a:lnTo>
                  <a:pt x="157047" y="8220"/>
                </a:lnTo>
                <a:lnTo>
                  <a:pt x="162826" y="8416"/>
                </a:lnTo>
                <a:lnTo>
                  <a:pt x="17145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4023359" y="2203132"/>
            <a:ext cx="120017" cy="1"/>
          </a:xfrm>
          <a:custGeom>
            <a:avLst/>
            <a:gdLst/>
            <a:ahLst/>
            <a:cxnLst/>
            <a:rect l="0" t="0" r="0" b="0"/>
            <a:pathLst>
              <a:path w="120017" h="1">
                <a:moveTo>
                  <a:pt x="0" y="0"/>
                </a:moveTo>
                <a:lnTo>
                  <a:pt x="12001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4314825" y="2023110"/>
            <a:ext cx="231458" cy="231457"/>
          </a:xfrm>
          <a:custGeom>
            <a:avLst/>
            <a:gdLst/>
            <a:ahLst/>
            <a:cxnLst/>
            <a:rect l="0" t="0" r="0" b="0"/>
            <a:pathLst>
              <a:path w="231458" h="231457">
                <a:moveTo>
                  <a:pt x="0" y="42862"/>
                </a:moveTo>
                <a:lnTo>
                  <a:pt x="0" y="18346"/>
                </a:lnTo>
                <a:lnTo>
                  <a:pt x="952" y="17945"/>
                </a:lnTo>
                <a:lnTo>
                  <a:pt x="4550" y="17500"/>
                </a:lnTo>
                <a:lnTo>
                  <a:pt x="5891" y="16429"/>
                </a:lnTo>
                <a:lnTo>
                  <a:pt x="6785" y="14763"/>
                </a:lnTo>
                <a:lnTo>
                  <a:pt x="8219" y="9795"/>
                </a:lnTo>
                <a:lnTo>
                  <a:pt x="13018" y="4384"/>
                </a:lnTo>
                <a:lnTo>
                  <a:pt x="15346" y="2922"/>
                </a:lnTo>
                <a:lnTo>
                  <a:pt x="20473" y="1298"/>
                </a:lnTo>
                <a:lnTo>
                  <a:pt x="25926" y="577"/>
                </a:lnTo>
                <a:lnTo>
                  <a:pt x="31525" y="256"/>
                </a:lnTo>
                <a:lnTo>
                  <a:pt x="37188" y="114"/>
                </a:lnTo>
                <a:lnTo>
                  <a:pt x="97154" y="0"/>
                </a:lnTo>
                <a:lnTo>
                  <a:pt x="99059" y="952"/>
                </a:lnTo>
                <a:lnTo>
                  <a:pt x="100330" y="2540"/>
                </a:lnTo>
                <a:lnTo>
                  <a:pt x="101176" y="4550"/>
                </a:lnTo>
                <a:lnTo>
                  <a:pt x="104657" y="9325"/>
                </a:lnTo>
                <a:lnTo>
                  <a:pt x="109379" y="14622"/>
                </a:lnTo>
                <a:lnTo>
                  <a:pt x="114653" y="20151"/>
                </a:lnTo>
                <a:lnTo>
                  <a:pt x="117393" y="22006"/>
                </a:lnTo>
                <a:lnTo>
                  <a:pt x="122977" y="24068"/>
                </a:lnTo>
                <a:lnTo>
                  <a:pt x="124847" y="25570"/>
                </a:lnTo>
                <a:lnTo>
                  <a:pt x="126094" y="27524"/>
                </a:lnTo>
                <a:lnTo>
                  <a:pt x="127479" y="32235"/>
                </a:lnTo>
                <a:lnTo>
                  <a:pt x="128095" y="37504"/>
                </a:lnTo>
                <a:lnTo>
                  <a:pt x="129211" y="40242"/>
                </a:lnTo>
                <a:lnTo>
                  <a:pt x="132992" y="45825"/>
                </a:lnTo>
                <a:lnTo>
                  <a:pt x="133429" y="48648"/>
                </a:lnTo>
                <a:lnTo>
                  <a:pt x="132767" y="51481"/>
                </a:lnTo>
                <a:lnTo>
                  <a:pt x="130445" y="57170"/>
                </a:lnTo>
                <a:lnTo>
                  <a:pt x="129413" y="62874"/>
                </a:lnTo>
                <a:lnTo>
                  <a:pt x="128954" y="68584"/>
                </a:lnTo>
                <a:lnTo>
                  <a:pt x="128832" y="71440"/>
                </a:lnTo>
                <a:lnTo>
                  <a:pt x="127798" y="74296"/>
                </a:lnTo>
                <a:lnTo>
                  <a:pt x="124109" y="80010"/>
                </a:lnTo>
                <a:lnTo>
                  <a:pt x="121834" y="85725"/>
                </a:lnTo>
                <a:lnTo>
                  <a:pt x="119871" y="92392"/>
                </a:lnTo>
                <a:lnTo>
                  <a:pt x="118014" y="96837"/>
                </a:lnTo>
                <a:lnTo>
                  <a:pt x="115823" y="101706"/>
                </a:lnTo>
                <a:lnTo>
                  <a:pt x="113410" y="105904"/>
                </a:lnTo>
                <a:lnTo>
                  <a:pt x="108189" y="113108"/>
                </a:lnTo>
                <a:lnTo>
                  <a:pt x="102694" y="119485"/>
                </a:lnTo>
                <a:lnTo>
                  <a:pt x="99895" y="122519"/>
                </a:lnTo>
                <a:lnTo>
                  <a:pt x="97077" y="124542"/>
                </a:lnTo>
                <a:lnTo>
                  <a:pt x="91405" y="126789"/>
                </a:lnTo>
                <a:lnTo>
                  <a:pt x="88559" y="129294"/>
                </a:lnTo>
                <a:lnTo>
                  <a:pt x="85709" y="132868"/>
                </a:lnTo>
                <a:lnTo>
                  <a:pt x="82857" y="137156"/>
                </a:lnTo>
                <a:lnTo>
                  <a:pt x="80002" y="140967"/>
                </a:lnTo>
                <a:lnTo>
                  <a:pt x="74291" y="147742"/>
                </a:lnTo>
                <a:lnTo>
                  <a:pt x="68578" y="153928"/>
                </a:lnTo>
                <a:lnTo>
                  <a:pt x="60006" y="162765"/>
                </a:lnTo>
                <a:lnTo>
                  <a:pt x="48577" y="174285"/>
                </a:lnTo>
                <a:lnTo>
                  <a:pt x="46672" y="177150"/>
                </a:lnTo>
                <a:lnTo>
                  <a:pt x="44555" y="182873"/>
                </a:lnTo>
                <a:lnTo>
                  <a:pt x="43038" y="184780"/>
                </a:lnTo>
                <a:lnTo>
                  <a:pt x="41075" y="186052"/>
                </a:lnTo>
                <a:lnTo>
                  <a:pt x="38813" y="186899"/>
                </a:lnTo>
                <a:lnTo>
                  <a:pt x="37305" y="188417"/>
                </a:lnTo>
                <a:lnTo>
                  <a:pt x="36300" y="190381"/>
                </a:lnTo>
                <a:lnTo>
                  <a:pt x="35630" y="192643"/>
                </a:lnTo>
                <a:lnTo>
                  <a:pt x="32345" y="197697"/>
                </a:lnTo>
                <a:lnTo>
                  <a:pt x="30136" y="200378"/>
                </a:lnTo>
                <a:lnTo>
                  <a:pt x="28663" y="203117"/>
                </a:lnTo>
                <a:lnTo>
                  <a:pt x="27027" y="208702"/>
                </a:lnTo>
                <a:lnTo>
                  <a:pt x="25975" y="214156"/>
                </a:lnTo>
                <a:lnTo>
                  <a:pt x="25832" y="218371"/>
                </a:lnTo>
                <a:lnTo>
                  <a:pt x="26746" y="219875"/>
                </a:lnTo>
                <a:lnTo>
                  <a:pt x="28308" y="220878"/>
                </a:lnTo>
                <a:lnTo>
                  <a:pt x="30302" y="221547"/>
                </a:lnTo>
                <a:lnTo>
                  <a:pt x="31631" y="222945"/>
                </a:lnTo>
                <a:lnTo>
                  <a:pt x="32517" y="224830"/>
                </a:lnTo>
                <a:lnTo>
                  <a:pt x="33108" y="227039"/>
                </a:lnTo>
                <a:lnTo>
                  <a:pt x="34454" y="228512"/>
                </a:lnTo>
                <a:lnTo>
                  <a:pt x="36304" y="229494"/>
                </a:lnTo>
                <a:lnTo>
                  <a:pt x="40900" y="230584"/>
                </a:lnTo>
                <a:lnTo>
                  <a:pt x="46118" y="231069"/>
                </a:lnTo>
                <a:lnTo>
                  <a:pt x="51611" y="231285"/>
                </a:lnTo>
                <a:lnTo>
                  <a:pt x="58181" y="231380"/>
                </a:lnTo>
                <a:lnTo>
                  <a:pt x="116363" y="231456"/>
                </a:lnTo>
                <a:lnTo>
                  <a:pt x="123295" y="230504"/>
                </a:lnTo>
                <a:lnTo>
                  <a:pt x="130774" y="228917"/>
                </a:lnTo>
                <a:lnTo>
                  <a:pt x="138618" y="226906"/>
                </a:lnTo>
                <a:lnTo>
                  <a:pt x="145752" y="225566"/>
                </a:lnTo>
                <a:lnTo>
                  <a:pt x="152413" y="224672"/>
                </a:lnTo>
                <a:lnTo>
                  <a:pt x="158758" y="224076"/>
                </a:lnTo>
                <a:lnTo>
                  <a:pt x="164893" y="223679"/>
                </a:lnTo>
                <a:lnTo>
                  <a:pt x="170889" y="223414"/>
                </a:lnTo>
                <a:lnTo>
                  <a:pt x="185889" y="223042"/>
                </a:lnTo>
                <a:lnTo>
                  <a:pt x="231457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2728912" y="2546032"/>
            <a:ext cx="368618" cy="291466"/>
          </a:xfrm>
          <a:custGeom>
            <a:avLst/>
            <a:gdLst/>
            <a:ahLst/>
            <a:cxnLst/>
            <a:rect l="0" t="0" r="0" b="0"/>
            <a:pathLst>
              <a:path w="368618" h="291466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4228" y="8731"/>
                </a:lnTo>
                <a:lnTo>
                  <a:pt x="15201" y="10583"/>
                </a:lnTo>
                <a:lnTo>
                  <a:pt x="15849" y="12770"/>
                </a:lnTo>
                <a:lnTo>
                  <a:pt x="19109" y="17741"/>
                </a:lnTo>
                <a:lnTo>
                  <a:pt x="23733" y="24077"/>
                </a:lnTo>
                <a:lnTo>
                  <a:pt x="26299" y="28434"/>
                </a:lnTo>
                <a:lnTo>
                  <a:pt x="31691" y="37402"/>
                </a:lnTo>
                <a:lnTo>
                  <a:pt x="37262" y="44563"/>
                </a:lnTo>
                <a:lnTo>
                  <a:pt x="42913" y="50921"/>
                </a:lnTo>
                <a:lnTo>
                  <a:pt x="49553" y="57874"/>
                </a:lnTo>
                <a:lnTo>
                  <a:pt x="58853" y="67314"/>
                </a:lnTo>
                <a:lnTo>
                  <a:pt x="69337" y="75320"/>
                </a:lnTo>
                <a:lnTo>
                  <a:pt x="80346" y="82053"/>
                </a:lnTo>
                <a:lnTo>
                  <a:pt x="91590" y="88220"/>
                </a:lnTo>
                <a:lnTo>
                  <a:pt x="102936" y="96677"/>
                </a:lnTo>
                <a:lnTo>
                  <a:pt x="108629" y="101599"/>
                </a:lnTo>
                <a:lnTo>
                  <a:pt x="120035" y="109608"/>
                </a:lnTo>
                <a:lnTo>
                  <a:pt x="131454" y="117294"/>
                </a:lnTo>
                <a:lnTo>
                  <a:pt x="137166" y="122011"/>
                </a:lnTo>
                <a:lnTo>
                  <a:pt x="142879" y="127061"/>
                </a:lnTo>
                <a:lnTo>
                  <a:pt x="154307" y="135212"/>
                </a:lnTo>
                <a:lnTo>
                  <a:pt x="165736" y="142962"/>
                </a:lnTo>
                <a:lnTo>
                  <a:pt x="171450" y="147695"/>
                </a:lnTo>
                <a:lnTo>
                  <a:pt x="177165" y="152756"/>
                </a:lnTo>
                <a:lnTo>
                  <a:pt x="188595" y="163459"/>
                </a:lnTo>
                <a:lnTo>
                  <a:pt x="217170" y="191529"/>
                </a:lnTo>
                <a:lnTo>
                  <a:pt x="258339" y="232625"/>
                </a:lnTo>
                <a:lnTo>
                  <a:pt x="267535" y="239279"/>
                </a:lnTo>
                <a:lnTo>
                  <a:pt x="277972" y="246364"/>
                </a:lnTo>
                <a:lnTo>
                  <a:pt x="283422" y="250920"/>
                </a:lnTo>
                <a:lnTo>
                  <a:pt x="293606" y="260110"/>
                </a:lnTo>
                <a:lnTo>
                  <a:pt x="301306" y="267370"/>
                </a:lnTo>
                <a:lnTo>
                  <a:pt x="310997" y="276812"/>
                </a:lnTo>
                <a:lnTo>
                  <a:pt x="319513" y="282730"/>
                </a:lnTo>
                <a:lnTo>
                  <a:pt x="328696" y="287583"/>
                </a:lnTo>
                <a:lnTo>
                  <a:pt x="335952" y="289740"/>
                </a:lnTo>
                <a:lnTo>
                  <a:pt x="345392" y="290954"/>
                </a:lnTo>
                <a:lnTo>
                  <a:pt x="356163" y="291364"/>
                </a:lnTo>
                <a:lnTo>
                  <a:pt x="366763" y="291463"/>
                </a:lnTo>
                <a:lnTo>
                  <a:pt x="368617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2788919" y="2537460"/>
            <a:ext cx="222886" cy="368618"/>
          </a:xfrm>
          <a:custGeom>
            <a:avLst/>
            <a:gdLst/>
            <a:ahLst/>
            <a:cxnLst/>
            <a:rect l="0" t="0" r="0" b="0"/>
            <a:pathLst>
              <a:path w="222886" h="368618">
                <a:moveTo>
                  <a:pt x="222885" y="0"/>
                </a:moveTo>
                <a:lnTo>
                  <a:pt x="214666" y="0"/>
                </a:lnTo>
                <a:lnTo>
                  <a:pt x="214418" y="4551"/>
                </a:lnTo>
                <a:lnTo>
                  <a:pt x="213430" y="5891"/>
                </a:lnTo>
                <a:lnTo>
                  <a:pt x="211819" y="6785"/>
                </a:lnTo>
                <a:lnTo>
                  <a:pt x="209793" y="7380"/>
                </a:lnTo>
                <a:lnTo>
                  <a:pt x="205002" y="10583"/>
                </a:lnTo>
                <a:lnTo>
                  <a:pt x="202391" y="12770"/>
                </a:lnTo>
                <a:lnTo>
                  <a:pt x="200650" y="16133"/>
                </a:lnTo>
                <a:lnTo>
                  <a:pt x="198715" y="24950"/>
                </a:lnTo>
                <a:lnTo>
                  <a:pt x="195316" y="32679"/>
                </a:lnTo>
                <a:lnTo>
                  <a:pt x="189677" y="40241"/>
                </a:lnTo>
                <a:lnTo>
                  <a:pt x="185507" y="44925"/>
                </a:lnTo>
                <a:lnTo>
                  <a:pt x="180821" y="49952"/>
                </a:lnTo>
                <a:lnTo>
                  <a:pt x="176745" y="56161"/>
                </a:lnTo>
                <a:lnTo>
                  <a:pt x="173075" y="63158"/>
                </a:lnTo>
                <a:lnTo>
                  <a:pt x="166458" y="77600"/>
                </a:lnTo>
                <a:lnTo>
                  <a:pt x="160341" y="90369"/>
                </a:lnTo>
                <a:lnTo>
                  <a:pt x="157377" y="97393"/>
                </a:lnTo>
                <a:lnTo>
                  <a:pt x="154448" y="104934"/>
                </a:lnTo>
                <a:lnTo>
                  <a:pt x="151543" y="112818"/>
                </a:lnTo>
                <a:lnTo>
                  <a:pt x="147701" y="120932"/>
                </a:lnTo>
                <a:lnTo>
                  <a:pt x="143235" y="129199"/>
                </a:lnTo>
                <a:lnTo>
                  <a:pt x="138353" y="137567"/>
                </a:lnTo>
                <a:lnTo>
                  <a:pt x="127848" y="154486"/>
                </a:lnTo>
                <a:lnTo>
                  <a:pt x="122380" y="162998"/>
                </a:lnTo>
                <a:lnTo>
                  <a:pt x="117782" y="170577"/>
                </a:lnTo>
                <a:lnTo>
                  <a:pt x="113764" y="177536"/>
                </a:lnTo>
                <a:lnTo>
                  <a:pt x="110133" y="184079"/>
                </a:lnTo>
                <a:lnTo>
                  <a:pt x="105807" y="191300"/>
                </a:lnTo>
                <a:lnTo>
                  <a:pt x="95920" y="206942"/>
                </a:lnTo>
                <a:lnTo>
                  <a:pt x="79645" y="231813"/>
                </a:lnTo>
                <a:lnTo>
                  <a:pt x="75004" y="239315"/>
                </a:lnTo>
                <a:lnTo>
                  <a:pt x="70958" y="246220"/>
                </a:lnTo>
                <a:lnTo>
                  <a:pt x="67308" y="252729"/>
                </a:lnTo>
                <a:lnTo>
                  <a:pt x="60712" y="265042"/>
                </a:lnTo>
                <a:lnTo>
                  <a:pt x="57620" y="270992"/>
                </a:lnTo>
                <a:lnTo>
                  <a:pt x="53654" y="276863"/>
                </a:lnTo>
                <a:lnTo>
                  <a:pt x="49104" y="282683"/>
                </a:lnTo>
                <a:lnTo>
                  <a:pt x="44166" y="288468"/>
                </a:lnTo>
                <a:lnTo>
                  <a:pt x="40874" y="294229"/>
                </a:lnTo>
                <a:lnTo>
                  <a:pt x="37217" y="305711"/>
                </a:lnTo>
                <a:lnTo>
                  <a:pt x="33051" y="317164"/>
                </a:lnTo>
                <a:lnTo>
                  <a:pt x="28025" y="327651"/>
                </a:lnTo>
                <a:lnTo>
                  <a:pt x="22616" y="335488"/>
                </a:lnTo>
                <a:lnTo>
                  <a:pt x="17037" y="342145"/>
                </a:lnTo>
                <a:lnTo>
                  <a:pt x="11382" y="348279"/>
                </a:lnTo>
                <a:lnTo>
                  <a:pt x="5694" y="354180"/>
                </a:lnTo>
                <a:lnTo>
                  <a:pt x="3796" y="357088"/>
                </a:lnTo>
                <a:lnTo>
                  <a:pt x="750" y="366057"/>
                </a:lnTo>
                <a:lnTo>
                  <a:pt x="0" y="3686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"/>
          <p:cNvSpPr/>
          <p:nvPr/>
        </p:nvSpPr>
        <p:spPr>
          <a:xfrm>
            <a:off x="3260407" y="2494597"/>
            <a:ext cx="274321" cy="3000376"/>
          </a:xfrm>
          <a:custGeom>
            <a:avLst/>
            <a:gdLst/>
            <a:ahLst/>
            <a:cxnLst/>
            <a:rect l="0" t="0" r="0" b="0"/>
            <a:pathLst>
              <a:path w="274321" h="3000376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8570" y="103235"/>
                </a:lnTo>
                <a:lnTo>
                  <a:pt x="9524" y="129648"/>
                </a:lnTo>
                <a:lnTo>
                  <a:pt x="17303" y="188763"/>
                </a:lnTo>
                <a:lnTo>
                  <a:pt x="24853" y="255536"/>
                </a:lnTo>
                <a:lnTo>
                  <a:pt x="25642" y="338495"/>
                </a:lnTo>
                <a:lnTo>
                  <a:pt x="24758" y="431672"/>
                </a:lnTo>
                <a:lnTo>
                  <a:pt x="18335" y="514751"/>
                </a:lnTo>
                <a:lnTo>
                  <a:pt x="19842" y="606913"/>
                </a:lnTo>
                <a:lnTo>
                  <a:pt x="24557" y="681436"/>
                </a:lnTo>
                <a:lnTo>
                  <a:pt x="25488" y="760362"/>
                </a:lnTo>
                <a:lnTo>
                  <a:pt x="25687" y="860143"/>
                </a:lnTo>
                <a:lnTo>
                  <a:pt x="33324" y="902668"/>
                </a:lnTo>
                <a:lnTo>
                  <a:pt x="39361" y="924676"/>
                </a:lnTo>
                <a:lnTo>
                  <a:pt x="47857" y="992058"/>
                </a:lnTo>
                <a:lnTo>
                  <a:pt x="50728" y="1084045"/>
                </a:lnTo>
                <a:lnTo>
                  <a:pt x="52178" y="1157494"/>
                </a:lnTo>
                <a:lnTo>
                  <a:pt x="58217" y="1228892"/>
                </a:lnTo>
                <a:lnTo>
                  <a:pt x="65086" y="1303916"/>
                </a:lnTo>
                <a:lnTo>
                  <a:pt x="68497" y="1380438"/>
                </a:lnTo>
                <a:lnTo>
                  <a:pt x="75117" y="1457404"/>
                </a:lnTo>
                <a:lnTo>
                  <a:pt x="83111" y="1533548"/>
                </a:lnTo>
                <a:lnTo>
                  <a:pt x="97187" y="1655688"/>
                </a:lnTo>
                <a:lnTo>
                  <a:pt x="104662" y="1773912"/>
                </a:lnTo>
                <a:lnTo>
                  <a:pt x="114654" y="1870381"/>
                </a:lnTo>
                <a:lnTo>
                  <a:pt x="122977" y="1941874"/>
                </a:lnTo>
                <a:lnTo>
                  <a:pt x="130389" y="2057238"/>
                </a:lnTo>
                <a:lnTo>
                  <a:pt x="137694" y="2125932"/>
                </a:lnTo>
                <a:lnTo>
                  <a:pt x="160041" y="2307905"/>
                </a:lnTo>
                <a:lnTo>
                  <a:pt x="167646" y="2370595"/>
                </a:lnTo>
                <a:lnTo>
                  <a:pt x="175778" y="2451512"/>
                </a:lnTo>
                <a:lnTo>
                  <a:pt x="183851" y="2491641"/>
                </a:lnTo>
                <a:lnTo>
                  <a:pt x="190614" y="2531701"/>
                </a:lnTo>
                <a:lnTo>
                  <a:pt x="220013" y="2723973"/>
                </a:lnTo>
                <a:lnTo>
                  <a:pt x="231455" y="2785087"/>
                </a:lnTo>
                <a:lnTo>
                  <a:pt x="242887" y="2843020"/>
                </a:lnTo>
                <a:lnTo>
                  <a:pt x="248602" y="2869162"/>
                </a:lnTo>
                <a:lnTo>
                  <a:pt x="254635" y="2905300"/>
                </a:lnTo>
                <a:lnTo>
                  <a:pt x="258962" y="2937597"/>
                </a:lnTo>
                <a:lnTo>
                  <a:pt x="265807" y="2975069"/>
                </a:lnTo>
                <a:lnTo>
                  <a:pt x="272356" y="2990755"/>
                </a:lnTo>
                <a:lnTo>
                  <a:pt x="274320" y="30003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"/>
          <p:cNvSpPr/>
          <p:nvPr/>
        </p:nvSpPr>
        <p:spPr>
          <a:xfrm>
            <a:off x="3500437" y="2580357"/>
            <a:ext cx="246901" cy="471454"/>
          </a:xfrm>
          <a:custGeom>
            <a:avLst/>
            <a:gdLst/>
            <a:ahLst/>
            <a:cxnLst/>
            <a:rect l="0" t="0" r="0" b="0"/>
            <a:pathLst>
              <a:path w="246901" h="471454">
                <a:moveTo>
                  <a:pt x="0" y="8538"/>
                </a:moveTo>
                <a:lnTo>
                  <a:pt x="0" y="87252"/>
                </a:lnTo>
                <a:lnTo>
                  <a:pt x="2540" y="96227"/>
                </a:lnTo>
                <a:lnTo>
                  <a:pt x="5892" y="106565"/>
                </a:lnTo>
                <a:lnTo>
                  <a:pt x="7381" y="117511"/>
                </a:lnTo>
                <a:lnTo>
                  <a:pt x="8219" y="129832"/>
                </a:lnTo>
                <a:lnTo>
                  <a:pt x="9290" y="133215"/>
                </a:lnTo>
                <a:lnTo>
                  <a:pt x="15347" y="143481"/>
                </a:lnTo>
                <a:lnTo>
                  <a:pt x="22221" y="157212"/>
                </a:lnTo>
                <a:lnTo>
                  <a:pt x="25634" y="167736"/>
                </a:lnTo>
                <a:lnTo>
                  <a:pt x="29808" y="173908"/>
                </a:lnTo>
                <a:lnTo>
                  <a:pt x="32255" y="175934"/>
                </a:lnTo>
                <a:lnTo>
                  <a:pt x="34838" y="177285"/>
                </a:lnTo>
                <a:lnTo>
                  <a:pt x="37512" y="178186"/>
                </a:lnTo>
                <a:lnTo>
                  <a:pt x="39296" y="179739"/>
                </a:lnTo>
                <a:lnTo>
                  <a:pt x="40485" y="181727"/>
                </a:lnTo>
                <a:lnTo>
                  <a:pt x="41278" y="184005"/>
                </a:lnTo>
                <a:lnTo>
                  <a:pt x="42758" y="185523"/>
                </a:lnTo>
                <a:lnTo>
                  <a:pt x="44698" y="186535"/>
                </a:lnTo>
                <a:lnTo>
                  <a:pt x="46944" y="187210"/>
                </a:lnTo>
                <a:lnTo>
                  <a:pt x="54519" y="187960"/>
                </a:lnTo>
                <a:lnTo>
                  <a:pt x="63283" y="188293"/>
                </a:lnTo>
                <a:lnTo>
                  <a:pt x="70353" y="188442"/>
                </a:lnTo>
                <a:lnTo>
                  <a:pt x="73572" y="187529"/>
                </a:lnTo>
                <a:lnTo>
                  <a:pt x="79689" y="183974"/>
                </a:lnTo>
                <a:lnTo>
                  <a:pt x="83606" y="181693"/>
                </a:lnTo>
                <a:lnTo>
                  <a:pt x="88123" y="179219"/>
                </a:lnTo>
                <a:lnTo>
                  <a:pt x="93038" y="176618"/>
                </a:lnTo>
                <a:lnTo>
                  <a:pt x="97268" y="173931"/>
                </a:lnTo>
                <a:lnTo>
                  <a:pt x="104508" y="168406"/>
                </a:lnTo>
                <a:lnTo>
                  <a:pt x="108724" y="165599"/>
                </a:lnTo>
                <a:lnTo>
                  <a:pt x="113441" y="162775"/>
                </a:lnTo>
                <a:lnTo>
                  <a:pt x="118490" y="159940"/>
                </a:lnTo>
                <a:lnTo>
                  <a:pt x="122808" y="156145"/>
                </a:lnTo>
                <a:lnTo>
                  <a:pt x="130147" y="146848"/>
                </a:lnTo>
                <a:lnTo>
                  <a:pt x="136583" y="136367"/>
                </a:lnTo>
                <a:lnTo>
                  <a:pt x="142618" y="126311"/>
                </a:lnTo>
                <a:lnTo>
                  <a:pt x="148476" y="118666"/>
                </a:lnTo>
                <a:lnTo>
                  <a:pt x="154254" y="109554"/>
                </a:lnTo>
                <a:lnTo>
                  <a:pt x="157129" y="104457"/>
                </a:lnTo>
                <a:lnTo>
                  <a:pt x="160322" y="93713"/>
                </a:lnTo>
                <a:lnTo>
                  <a:pt x="162694" y="82588"/>
                </a:lnTo>
                <a:lnTo>
                  <a:pt x="166924" y="71294"/>
                </a:lnTo>
                <a:lnTo>
                  <a:pt x="170109" y="58776"/>
                </a:lnTo>
                <a:lnTo>
                  <a:pt x="171053" y="49035"/>
                </a:lnTo>
                <a:lnTo>
                  <a:pt x="168733" y="40506"/>
                </a:lnTo>
                <a:lnTo>
                  <a:pt x="165480" y="31318"/>
                </a:lnTo>
                <a:lnTo>
                  <a:pt x="164034" y="24060"/>
                </a:lnTo>
                <a:lnTo>
                  <a:pt x="160851" y="17659"/>
                </a:lnTo>
                <a:lnTo>
                  <a:pt x="154215" y="8786"/>
                </a:lnTo>
                <a:lnTo>
                  <a:pt x="147038" y="1315"/>
                </a:lnTo>
                <a:lnTo>
                  <a:pt x="145650" y="865"/>
                </a:lnTo>
                <a:lnTo>
                  <a:pt x="141051" y="232"/>
                </a:lnTo>
                <a:lnTo>
                  <a:pt x="144928" y="0"/>
                </a:lnTo>
                <a:lnTo>
                  <a:pt x="145196" y="941"/>
                </a:lnTo>
                <a:lnTo>
                  <a:pt x="145662" y="11900"/>
                </a:lnTo>
                <a:lnTo>
                  <a:pt x="146638" y="14589"/>
                </a:lnTo>
                <a:lnTo>
                  <a:pt x="151610" y="22925"/>
                </a:lnTo>
                <a:lnTo>
                  <a:pt x="156313" y="36815"/>
                </a:lnTo>
                <a:lnTo>
                  <a:pt x="160912" y="45870"/>
                </a:lnTo>
                <a:lnTo>
                  <a:pt x="166131" y="53070"/>
                </a:lnTo>
                <a:lnTo>
                  <a:pt x="171626" y="61985"/>
                </a:lnTo>
                <a:lnTo>
                  <a:pt x="177243" y="72297"/>
                </a:lnTo>
                <a:lnTo>
                  <a:pt x="182915" y="83230"/>
                </a:lnTo>
                <a:lnTo>
                  <a:pt x="188611" y="96979"/>
                </a:lnTo>
                <a:lnTo>
                  <a:pt x="195269" y="111662"/>
                </a:lnTo>
                <a:lnTo>
                  <a:pt x="199712" y="118245"/>
                </a:lnTo>
                <a:lnTo>
                  <a:pt x="204579" y="124538"/>
                </a:lnTo>
                <a:lnTo>
                  <a:pt x="208776" y="131592"/>
                </a:lnTo>
                <a:lnTo>
                  <a:pt x="212527" y="139151"/>
                </a:lnTo>
                <a:lnTo>
                  <a:pt x="215979" y="147048"/>
                </a:lnTo>
                <a:lnTo>
                  <a:pt x="219234" y="155170"/>
                </a:lnTo>
                <a:lnTo>
                  <a:pt x="225390" y="171815"/>
                </a:lnTo>
                <a:lnTo>
                  <a:pt x="239983" y="214330"/>
                </a:lnTo>
                <a:lnTo>
                  <a:pt x="242856" y="222885"/>
                </a:lnTo>
                <a:lnTo>
                  <a:pt x="244772" y="231446"/>
                </a:lnTo>
                <a:lnTo>
                  <a:pt x="246049" y="240011"/>
                </a:lnTo>
                <a:lnTo>
                  <a:pt x="246900" y="248578"/>
                </a:lnTo>
                <a:lnTo>
                  <a:pt x="246515" y="257147"/>
                </a:lnTo>
                <a:lnTo>
                  <a:pt x="245306" y="265717"/>
                </a:lnTo>
                <a:lnTo>
                  <a:pt x="243547" y="274288"/>
                </a:lnTo>
                <a:lnTo>
                  <a:pt x="239053" y="293971"/>
                </a:lnTo>
                <a:lnTo>
                  <a:pt x="236521" y="304554"/>
                </a:lnTo>
                <a:lnTo>
                  <a:pt x="233881" y="314467"/>
                </a:lnTo>
                <a:lnTo>
                  <a:pt x="228407" y="333101"/>
                </a:lnTo>
                <a:lnTo>
                  <a:pt x="224661" y="342071"/>
                </a:lnTo>
                <a:lnTo>
                  <a:pt x="220259" y="350908"/>
                </a:lnTo>
                <a:lnTo>
                  <a:pt x="215419" y="359657"/>
                </a:lnTo>
                <a:lnTo>
                  <a:pt x="210288" y="367395"/>
                </a:lnTo>
                <a:lnTo>
                  <a:pt x="204962" y="374458"/>
                </a:lnTo>
                <a:lnTo>
                  <a:pt x="199506" y="381072"/>
                </a:lnTo>
                <a:lnTo>
                  <a:pt x="193964" y="388339"/>
                </a:lnTo>
                <a:lnTo>
                  <a:pt x="188365" y="396041"/>
                </a:lnTo>
                <a:lnTo>
                  <a:pt x="182726" y="404033"/>
                </a:lnTo>
                <a:lnTo>
                  <a:pt x="177062" y="410314"/>
                </a:lnTo>
                <a:lnTo>
                  <a:pt x="171381" y="415453"/>
                </a:lnTo>
                <a:lnTo>
                  <a:pt x="165689" y="419832"/>
                </a:lnTo>
                <a:lnTo>
                  <a:pt x="159037" y="424656"/>
                </a:lnTo>
                <a:lnTo>
                  <a:pt x="144026" y="435097"/>
                </a:lnTo>
                <a:lnTo>
                  <a:pt x="136975" y="439595"/>
                </a:lnTo>
                <a:lnTo>
                  <a:pt x="130369" y="443547"/>
                </a:lnTo>
                <a:lnTo>
                  <a:pt x="124060" y="447134"/>
                </a:lnTo>
                <a:lnTo>
                  <a:pt x="116996" y="450477"/>
                </a:lnTo>
                <a:lnTo>
                  <a:pt x="109430" y="453659"/>
                </a:lnTo>
                <a:lnTo>
                  <a:pt x="101529" y="456733"/>
                </a:lnTo>
                <a:lnTo>
                  <a:pt x="94355" y="459734"/>
                </a:lnTo>
                <a:lnTo>
                  <a:pt x="87669" y="462688"/>
                </a:lnTo>
                <a:lnTo>
                  <a:pt x="81306" y="465609"/>
                </a:lnTo>
                <a:lnTo>
                  <a:pt x="76112" y="467557"/>
                </a:lnTo>
                <a:lnTo>
                  <a:pt x="71696" y="468856"/>
                </a:lnTo>
                <a:lnTo>
                  <a:pt x="67800" y="469721"/>
                </a:lnTo>
                <a:lnTo>
                  <a:pt x="63297" y="470298"/>
                </a:lnTo>
                <a:lnTo>
                  <a:pt x="58391" y="470683"/>
                </a:lnTo>
                <a:lnTo>
                  <a:pt x="42863" y="4714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"/>
          <p:cNvSpPr/>
          <p:nvPr/>
        </p:nvSpPr>
        <p:spPr>
          <a:xfrm>
            <a:off x="2720371" y="3926322"/>
            <a:ext cx="325724" cy="317056"/>
          </a:xfrm>
          <a:custGeom>
            <a:avLst/>
            <a:gdLst/>
            <a:ahLst/>
            <a:cxnLst/>
            <a:rect l="0" t="0" r="0" b="0"/>
            <a:pathLst>
              <a:path w="325724" h="317056">
                <a:moveTo>
                  <a:pt x="8541" y="77035"/>
                </a:moveTo>
                <a:lnTo>
                  <a:pt x="8541" y="69654"/>
                </a:lnTo>
                <a:lnTo>
                  <a:pt x="7588" y="69257"/>
                </a:lnTo>
                <a:lnTo>
                  <a:pt x="3990" y="68816"/>
                </a:lnTo>
                <a:lnTo>
                  <a:pt x="2649" y="67745"/>
                </a:lnTo>
                <a:lnTo>
                  <a:pt x="1756" y="66080"/>
                </a:lnTo>
                <a:lnTo>
                  <a:pt x="321" y="61112"/>
                </a:lnTo>
                <a:lnTo>
                  <a:pt x="0" y="52616"/>
                </a:lnTo>
                <a:lnTo>
                  <a:pt x="5866" y="44730"/>
                </a:lnTo>
                <a:lnTo>
                  <a:pt x="7352" y="39500"/>
                </a:lnTo>
                <a:lnTo>
                  <a:pt x="9653" y="36772"/>
                </a:lnTo>
                <a:lnTo>
                  <a:pt x="17290" y="31200"/>
                </a:lnTo>
                <a:lnTo>
                  <a:pt x="27035" y="25549"/>
                </a:lnTo>
                <a:lnTo>
                  <a:pt x="37715" y="19862"/>
                </a:lnTo>
                <a:lnTo>
                  <a:pt x="48812" y="14160"/>
                </a:lnTo>
                <a:lnTo>
                  <a:pt x="54439" y="12258"/>
                </a:lnTo>
                <a:lnTo>
                  <a:pt x="60094" y="10991"/>
                </a:lnTo>
                <a:lnTo>
                  <a:pt x="65770" y="10146"/>
                </a:lnTo>
                <a:lnTo>
                  <a:pt x="71459" y="8630"/>
                </a:lnTo>
                <a:lnTo>
                  <a:pt x="77156" y="6667"/>
                </a:lnTo>
                <a:lnTo>
                  <a:pt x="82859" y="4405"/>
                </a:lnTo>
                <a:lnTo>
                  <a:pt x="91737" y="1892"/>
                </a:lnTo>
                <a:lnTo>
                  <a:pt x="99809" y="776"/>
                </a:lnTo>
                <a:lnTo>
                  <a:pt x="109747" y="280"/>
                </a:lnTo>
                <a:lnTo>
                  <a:pt x="120514" y="59"/>
                </a:lnTo>
                <a:lnTo>
                  <a:pt x="126052" y="0"/>
                </a:lnTo>
                <a:lnTo>
                  <a:pt x="131649" y="914"/>
                </a:lnTo>
                <a:lnTo>
                  <a:pt x="137286" y="2475"/>
                </a:lnTo>
                <a:lnTo>
                  <a:pt x="142948" y="4468"/>
                </a:lnTo>
                <a:lnTo>
                  <a:pt x="151780" y="6683"/>
                </a:lnTo>
                <a:lnTo>
                  <a:pt x="159833" y="8620"/>
                </a:lnTo>
                <a:lnTo>
                  <a:pt x="169762" y="12656"/>
                </a:lnTo>
                <a:lnTo>
                  <a:pt x="173171" y="16018"/>
                </a:lnTo>
                <a:lnTo>
                  <a:pt x="175445" y="20165"/>
                </a:lnTo>
                <a:lnTo>
                  <a:pt x="178923" y="29852"/>
                </a:lnTo>
                <a:lnTo>
                  <a:pt x="181184" y="35102"/>
                </a:lnTo>
                <a:lnTo>
                  <a:pt x="186236" y="46016"/>
                </a:lnTo>
                <a:lnTo>
                  <a:pt x="191657" y="57216"/>
                </a:lnTo>
                <a:lnTo>
                  <a:pt x="193483" y="62870"/>
                </a:lnTo>
                <a:lnTo>
                  <a:pt x="194701" y="68544"/>
                </a:lnTo>
                <a:lnTo>
                  <a:pt x="195512" y="74232"/>
                </a:lnTo>
                <a:lnTo>
                  <a:pt x="196054" y="79929"/>
                </a:lnTo>
                <a:lnTo>
                  <a:pt x="196414" y="85631"/>
                </a:lnTo>
                <a:lnTo>
                  <a:pt x="196655" y="91339"/>
                </a:lnTo>
                <a:lnTo>
                  <a:pt x="195863" y="98001"/>
                </a:lnTo>
                <a:lnTo>
                  <a:pt x="194382" y="105300"/>
                </a:lnTo>
                <a:lnTo>
                  <a:pt x="192443" y="113023"/>
                </a:lnTo>
                <a:lnTo>
                  <a:pt x="190197" y="121030"/>
                </a:lnTo>
                <a:lnTo>
                  <a:pt x="185162" y="137546"/>
                </a:lnTo>
                <a:lnTo>
                  <a:pt x="182486" y="144998"/>
                </a:lnTo>
                <a:lnTo>
                  <a:pt x="179749" y="151871"/>
                </a:lnTo>
                <a:lnTo>
                  <a:pt x="176972" y="158358"/>
                </a:lnTo>
                <a:lnTo>
                  <a:pt x="171347" y="170646"/>
                </a:lnTo>
                <a:lnTo>
                  <a:pt x="168513" y="176590"/>
                </a:lnTo>
                <a:lnTo>
                  <a:pt x="164719" y="182458"/>
                </a:lnTo>
                <a:lnTo>
                  <a:pt x="160285" y="188274"/>
                </a:lnTo>
                <a:lnTo>
                  <a:pt x="155424" y="194057"/>
                </a:lnTo>
                <a:lnTo>
                  <a:pt x="151230" y="199818"/>
                </a:lnTo>
                <a:lnTo>
                  <a:pt x="147482" y="205563"/>
                </a:lnTo>
                <a:lnTo>
                  <a:pt x="144031" y="211298"/>
                </a:lnTo>
                <a:lnTo>
                  <a:pt x="135116" y="220210"/>
                </a:lnTo>
                <a:lnTo>
                  <a:pt x="130072" y="223920"/>
                </a:lnTo>
                <a:lnTo>
                  <a:pt x="121927" y="233122"/>
                </a:lnTo>
                <a:lnTo>
                  <a:pt x="118422" y="238243"/>
                </a:lnTo>
                <a:lnTo>
                  <a:pt x="109447" y="246473"/>
                </a:lnTo>
                <a:lnTo>
                  <a:pt x="100061" y="252353"/>
                </a:lnTo>
                <a:lnTo>
                  <a:pt x="92714" y="254967"/>
                </a:lnTo>
                <a:lnTo>
                  <a:pt x="86274" y="258668"/>
                </a:lnTo>
                <a:lnTo>
                  <a:pt x="83223" y="260989"/>
                </a:lnTo>
                <a:lnTo>
                  <a:pt x="77293" y="263567"/>
                </a:lnTo>
                <a:lnTo>
                  <a:pt x="74378" y="264255"/>
                </a:lnTo>
                <a:lnTo>
                  <a:pt x="68600" y="267559"/>
                </a:lnTo>
                <a:lnTo>
                  <a:pt x="65725" y="269773"/>
                </a:lnTo>
                <a:lnTo>
                  <a:pt x="59991" y="272234"/>
                </a:lnTo>
                <a:lnTo>
                  <a:pt x="57129" y="272890"/>
                </a:lnTo>
                <a:lnTo>
                  <a:pt x="51408" y="276159"/>
                </a:lnTo>
                <a:lnTo>
                  <a:pt x="48549" y="278365"/>
                </a:lnTo>
                <a:lnTo>
                  <a:pt x="42832" y="280815"/>
                </a:lnTo>
                <a:lnTo>
                  <a:pt x="35952" y="282388"/>
                </a:lnTo>
                <a:lnTo>
                  <a:pt x="35388" y="283469"/>
                </a:lnTo>
                <a:lnTo>
                  <a:pt x="34760" y="287211"/>
                </a:lnTo>
                <a:lnTo>
                  <a:pt x="34358" y="296422"/>
                </a:lnTo>
                <a:lnTo>
                  <a:pt x="34302" y="298366"/>
                </a:lnTo>
                <a:lnTo>
                  <a:pt x="36818" y="301769"/>
                </a:lnTo>
                <a:lnTo>
                  <a:pt x="44843" y="310443"/>
                </a:lnTo>
                <a:lnTo>
                  <a:pt x="47030" y="312650"/>
                </a:lnTo>
                <a:lnTo>
                  <a:pt x="50393" y="314122"/>
                </a:lnTo>
                <a:lnTo>
                  <a:pt x="59209" y="315757"/>
                </a:lnTo>
                <a:lnTo>
                  <a:pt x="66938" y="316484"/>
                </a:lnTo>
                <a:lnTo>
                  <a:pt x="74500" y="316806"/>
                </a:lnTo>
                <a:lnTo>
                  <a:pt x="94877" y="317014"/>
                </a:lnTo>
                <a:lnTo>
                  <a:pt x="121798" y="317055"/>
                </a:lnTo>
                <a:lnTo>
                  <a:pt x="128813" y="316106"/>
                </a:lnTo>
                <a:lnTo>
                  <a:pt x="135395" y="314521"/>
                </a:lnTo>
                <a:lnTo>
                  <a:pt x="141688" y="312511"/>
                </a:lnTo>
                <a:lnTo>
                  <a:pt x="148740" y="311172"/>
                </a:lnTo>
                <a:lnTo>
                  <a:pt x="156300" y="310279"/>
                </a:lnTo>
                <a:lnTo>
                  <a:pt x="164197" y="309683"/>
                </a:lnTo>
                <a:lnTo>
                  <a:pt x="172319" y="308334"/>
                </a:lnTo>
                <a:lnTo>
                  <a:pt x="180591" y="306482"/>
                </a:lnTo>
                <a:lnTo>
                  <a:pt x="188964" y="304295"/>
                </a:lnTo>
                <a:lnTo>
                  <a:pt x="196450" y="301884"/>
                </a:lnTo>
                <a:lnTo>
                  <a:pt x="203346" y="299324"/>
                </a:lnTo>
                <a:lnTo>
                  <a:pt x="209849" y="296665"/>
                </a:lnTo>
                <a:lnTo>
                  <a:pt x="217041" y="294893"/>
                </a:lnTo>
                <a:lnTo>
                  <a:pt x="224694" y="293711"/>
                </a:lnTo>
                <a:lnTo>
                  <a:pt x="232653" y="292923"/>
                </a:lnTo>
                <a:lnTo>
                  <a:pt x="239864" y="292398"/>
                </a:lnTo>
                <a:lnTo>
                  <a:pt x="246576" y="292048"/>
                </a:lnTo>
                <a:lnTo>
                  <a:pt x="252956" y="291815"/>
                </a:lnTo>
                <a:lnTo>
                  <a:pt x="260067" y="290707"/>
                </a:lnTo>
                <a:lnTo>
                  <a:pt x="267665" y="289015"/>
                </a:lnTo>
                <a:lnTo>
                  <a:pt x="275588" y="286935"/>
                </a:lnTo>
                <a:lnTo>
                  <a:pt x="282775" y="285548"/>
                </a:lnTo>
                <a:lnTo>
                  <a:pt x="289471" y="284624"/>
                </a:lnTo>
                <a:lnTo>
                  <a:pt x="295840" y="284008"/>
                </a:lnTo>
                <a:lnTo>
                  <a:pt x="305457" y="283323"/>
                </a:lnTo>
                <a:lnTo>
                  <a:pt x="312906" y="283019"/>
                </a:lnTo>
                <a:lnTo>
                  <a:pt x="325723" y="2827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"/>
          <p:cNvSpPr/>
          <p:nvPr/>
        </p:nvSpPr>
        <p:spPr>
          <a:xfrm>
            <a:off x="2831782" y="3531870"/>
            <a:ext cx="34291" cy="205741"/>
          </a:xfrm>
          <a:custGeom>
            <a:avLst/>
            <a:gdLst/>
            <a:ahLst/>
            <a:cxnLst/>
            <a:rect l="0" t="0" r="0" b="0"/>
            <a:pathLst>
              <a:path w="34291" h="205741">
                <a:moveTo>
                  <a:pt x="25718" y="8572"/>
                </a:moveTo>
                <a:lnTo>
                  <a:pt x="9030" y="8572"/>
                </a:lnTo>
                <a:lnTo>
                  <a:pt x="8708" y="4021"/>
                </a:lnTo>
                <a:lnTo>
                  <a:pt x="7710" y="2680"/>
                </a:lnTo>
                <a:lnTo>
                  <a:pt x="6093" y="1787"/>
                </a:lnTo>
                <a:lnTo>
                  <a:pt x="21" y="5"/>
                </a:lnTo>
                <a:lnTo>
                  <a:pt x="3" y="0"/>
                </a:lnTo>
                <a:lnTo>
                  <a:pt x="0" y="12770"/>
                </a:lnTo>
                <a:lnTo>
                  <a:pt x="953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5891" y="23125"/>
                </a:lnTo>
                <a:lnTo>
                  <a:pt x="6785" y="25894"/>
                </a:lnTo>
                <a:lnTo>
                  <a:pt x="7381" y="28692"/>
                </a:lnTo>
                <a:lnTo>
                  <a:pt x="7778" y="32463"/>
                </a:lnTo>
                <a:lnTo>
                  <a:pt x="8043" y="36882"/>
                </a:lnTo>
                <a:lnTo>
                  <a:pt x="8220" y="41733"/>
                </a:lnTo>
                <a:lnTo>
                  <a:pt x="9289" y="45919"/>
                </a:lnTo>
                <a:lnTo>
                  <a:pt x="10956" y="49663"/>
                </a:lnTo>
                <a:lnTo>
                  <a:pt x="13019" y="53111"/>
                </a:lnTo>
                <a:lnTo>
                  <a:pt x="15347" y="57315"/>
                </a:lnTo>
                <a:lnTo>
                  <a:pt x="20473" y="67065"/>
                </a:lnTo>
                <a:lnTo>
                  <a:pt x="22221" y="72333"/>
                </a:lnTo>
                <a:lnTo>
                  <a:pt x="23387" y="77749"/>
                </a:lnTo>
                <a:lnTo>
                  <a:pt x="24164" y="83265"/>
                </a:lnTo>
                <a:lnTo>
                  <a:pt x="24682" y="88847"/>
                </a:lnTo>
                <a:lnTo>
                  <a:pt x="25027" y="94474"/>
                </a:lnTo>
                <a:lnTo>
                  <a:pt x="25411" y="104853"/>
                </a:lnTo>
                <a:lnTo>
                  <a:pt x="25581" y="112641"/>
                </a:lnTo>
                <a:lnTo>
                  <a:pt x="25717" y="176998"/>
                </a:lnTo>
                <a:lnTo>
                  <a:pt x="26670" y="178958"/>
                </a:lnTo>
                <a:lnTo>
                  <a:pt x="28257" y="181218"/>
                </a:lnTo>
                <a:lnTo>
                  <a:pt x="30268" y="183677"/>
                </a:lnTo>
                <a:lnTo>
                  <a:pt x="31609" y="186268"/>
                </a:lnTo>
                <a:lnTo>
                  <a:pt x="32503" y="188949"/>
                </a:lnTo>
                <a:lnTo>
                  <a:pt x="33496" y="194467"/>
                </a:lnTo>
                <a:lnTo>
                  <a:pt x="33937" y="200095"/>
                </a:lnTo>
                <a:lnTo>
                  <a:pt x="3429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"/>
          <p:cNvSpPr/>
          <p:nvPr/>
        </p:nvSpPr>
        <p:spPr>
          <a:xfrm>
            <a:off x="2737529" y="3086207"/>
            <a:ext cx="264391" cy="239524"/>
          </a:xfrm>
          <a:custGeom>
            <a:avLst/>
            <a:gdLst/>
            <a:ahLst/>
            <a:cxnLst/>
            <a:rect l="0" t="0" r="0" b="0"/>
            <a:pathLst>
              <a:path w="264391" h="239524">
                <a:moveTo>
                  <a:pt x="154260" y="17038"/>
                </a:moveTo>
                <a:lnTo>
                  <a:pt x="149710" y="17038"/>
                </a:lnTo>
                <a:lnTo>
                  <a:pt x="148369" y="16085"/>
                </a:lnTo>
                <a:lnTo>
                  <a:pt x="147475" y="14498"/>
                </a:lnTo>
                <a:lnTo>
                  <a:pt x="146041" y="9657"/>
                </a:lnTo>
                <a:lnTo>
                  <a:pt x="144971" y="9260"/>
                </a:lnTo>
                <a:lnTo>
                  <a:pt x="141242" y="8818"/>
                </a:lnTo>
                <a:lnTo>
                  <a:pt x="138914" y="7748"/>
                </a:lnTo>
                <a:lnTo>
                  <a:pt x="131087" y="2643"/>
                </a:lnTo>
                <a:lnTo>
                  <a:pt x="123688" y="708"/>
                </a:lnTo>
                <a:lnTo>
                  <a:pt x="120119" y="134"/>
                </a:lnTo>
                <a:lnTo>
                  <a:pt x="115909" y="0"/>
                </a:lnTo>
                <a:lnTo>
                  <a:pt x="113453" y="917"/>
                </a:lnTo>
                <a:lnTo>
                  <a:pt x="105445" y="5805"/>
                </a:lnTo>
                <a:lnTo>
                  <a:pt x="99862" y="7283"/>
                </a:lnTo>
                <a:lnTo>
                  <a:pt x="91666" y="10480"/>
                </a:lnTo>
                <a:lnTo>
                  <a:pt x="86813" y="12666"/>
                </a:lnTo>
                <a:lnTo>
                  <a:pt x="82626" y="16028"/>
                </a:lnTo>
                <a:lnTo>
                  <a:pt x="78881" y="20175"/>
                </a:lnTo>
                <a:lnTo>
                  <a:pt x="75433" y="24844"/>
                </a:lnTo>
                <a:lnTo>
                  <a:pt x="72181" y="28909"/>
                </a:lnTo>
                <a:lnTo>
                  <a:pt x="66028" y="35966"/>
                </a:lnTo>
                <a:lnTo>
                  <a:pt x="62102" y="39182"/>
                </a:lnTo>
                <a:lnTo>
                  <a:pt x="57579" y="42278"/>
                </a:lnTo>
                <a:lnTo>
                  <a:pt x="52659" y="45295"/>
                </a:lnTo>
                <a:lnTo>
                  <a:pt x="48426" y="49211"/>
                </a:lnTo>
                <a:lnTo>
                  <a:pt x="44652" y="53726"/>
                </a:lnTo>
                <a:lnTo>
                  <a:pt x="41183" y="58642"/>
                </a:lnTo>
                <a:lnTo>
                  <a:pt x="37918" y="63824"/>
                </a:lnTo>
                <a:lnTo>
                  <a:pt x="34789" y="69183"/>
                </a:lnTo>
                <a:lnTo>
                  <a:pt x="31750" y="74661"/>
                </a:lnTo>
                <a:lnTo>
                  <a:pt x="28772" y="79266"/>
                </a:lnTo>
                <a:lnTo>
                  <a:pt x="25834" y="83288"/>
                </a:lnTo>
                <a:lnTo>
                  <a:pt x="22923" y="86922"/>
                </a:lnTo>
                <a:lnTo>
                  <a:pt x="20030" y="91250"/>
                </a:lnTo>
                <a:lnTo>
                  <a:pt x="17148" y="96040"/>
                </a:lnTo>
                <a:lnTo>
                  <a:pt x="14275" y="101138"/>
                </a:lnTo>
                <a:lnTo>
                  <a:pt x="8542" y="111883"/>
                </a:lnTo>
                <a:lnTo>
                  <a:pt x="5680" y="117415"/>
                </a:lnTo>
                <a:lnTo>
                  <a:pt x="3772" y="122056"/>
                </a:lnTo>
                <a:lnTo>
                  <a:pt x="2500" y="126102"/>
                </a:lnTo>
                <a:lnTo>
                  <a:pt x="1652" y="129753"/>
                </a:lnTo>
                <a:lnTo>
                  <a:pt x="1086" y="134091"/>
                </a:lnTo>
                <a:lnTo>
                  <a:pt x="709" y="138888"/>
                </a:lnTo>
                <a:lnTo>
                  <a:pt x="458" y="143991"/>
                </a:lnTo>
                <a:lnTo>
                  <a:pt x="179" y="154741"/>
                </a:lnTo>
                <a:lnTo>
                  <a:pt x="0" y="172614"/>
                </a:lnTo>
                <a:lnTo>
                  <a:pt x="937" y="176000"/>
                </a:lnTo>
                <a:lnTo>
                  <a:pt x="4519" y="182303"/>
                </a:lnTo>
                <a:lnTo>
                  <a:pt x="9286" y="188279"/>
                </a:lnTo>
                <a:lnTo>
                  <a:pt x="14580" y="195062"/>
                </a:lnTo>
                <a:lnTo>
                  <a:pt x="17325" y="199538"/>
                </a:lnTo>
                <a:lnTo>
                  <a:pt x="20108" y="204427"/>
                </a:lnTo>
                <a:lnTo>
                  <a:pt x="22915" y="208639"/>
                </a:lnTo>
                <a:lnTo>
                  <a:pt x="28575" y="215859"/>
                </a:lnTo>
                <a:lnTo>
                  <a:pt x="36805" y="222242"/>
                </a:lnTo>
                <a:lnTo>
                  <a:pt x="41667" y="225278"/>
                </a:lnTo>
                <a:lnTo>
                  <a:pt x="46813" y="227302"/>
                </a:lnTo>
                <a:lnTo>
                  <a:pt x="52149" y="228651"/>
                </a:lnTo>
                <a:lnTo>
                  <a:pt x="57611" y="229551"/>
                </a:lnTo>
                <a:lnTo>
                  <a:pt x="63157" y="231103"/>
                </a:lnTo>
                <a:lnTo>
                  <a:pt x="68760" y="233091"/>
                </a:lnTo>
                <a:lnTo>
                  <a:pt x="74400" y="235368"/>
                </a:lnTo>
                <a:lnTo>
                  <a:pt x="80065" y="236886"/>
                </a:lnTo>
                <a:lnTo>
                  <a:pt x="85747" y="237899"/>
                </a:lnTo>
                <a:lnTo>
                  <a:pt x="91440" y="238573"/>
                </a:lnTo>
                <a:lnTo>
                  <a:pt x="97140" y="239023"/>
                </a:lnTo>
                <a:lnTo>
                  <a:pt x="102845" y="239323"/>
                </a:lnTo>
                <a:lnTo>
                  <a:pt x="108554" y="239523"/>
                </a:lnTo>
                <a:lnTo>
                  <a:pt x="115217" y="238704"/>
                </a:lnTo>
                <a:lnTo>
                  <a:pt x="122516" y="237205"/>
                </a:lnTo>
                <a:lnTo>
                  <a:pt x="130240" y="235253"/>
                </a:lnTo>
                <a:lnTo>
                  <a:pt x="137294" y="233952"/>
                </a:lnTo>
                <a:lnTo>
                  <a:pt x="143902" y="233085"/>
                </a:lnTo>
                <a:lnTo>
                  <a:pt x="150212" y="232507"/>
                </a:lnTo>
                <a:lnTo>
                  <a:pt x="156324" y="232121"/>
                </a:lnTo>
                <a:lnTo>
                  <a:pt x="168195" y="231693"/>
                </a:lnTo>
                <a:lnTo>
                  <a:pt x="174028" y="230626"/>
                </a:lnTo>
                <a:lnTo>
                  <a:pt x="179821" y="228962"/>
                </a:lnTo>
                <a:lnTo>
                  <a:pt x="185588" y="226901"/>
                </a:lnTo>
                <a:lnTo>
                  <a:pt x="191338" y="224574"/>
                </a:lnTo>
                <a:lnTo>
                  <a:pt x="197077" y="222070"/>
                </a:lnTo>
                <a:lnTo>
                  <a:pt x="202807" y="219448"/>
                </a:lnTo>
                <a:lnTo>
                  <a:pt x="207580" y="216748"/>
                </a:lnTo>
                <a:lnTo>
                  <a:pt x="215423" y="211208"/>
                </a:lnTo>
                <a:lnTo>
                  <a:pt x="219800" y="208397"/>
                </a:lnTo>
                <a:lnTo>
                  <a:pt x="224624" y="205571"/>
                </a:lnTo>
                <a:lnTo>
                  <a:pt x="229744" y="202734"/>
                </a:lnTo>
                <a:lnTo>
                  <a:pt x="237974" y="197042"/>
                </a:lnTo>
                <a:lnTo>
                  <a:pt x="241502" y="194190"/>
                </a:lnTo>
                <a:lnTo>
                  <a:pt x="243854" y="190384"/>
                </a:lnTo>
                <a:lnTo>
                  <a:pt x="245422" y="185942"/>
                </a:lnTo>
                <a:lnTo>
                  <a:pt x="246467" y="181076"/>
                </a:lnTo>
                <a:lnTo>
                  <a:pt x="248117" y="175926"/>
                </a:lnTo>
                <a:lnTo>
                  <a:pt x="250169" y="170588"/>
                </a:lnTo>
                <a:lnTo>
                  <a:pt x="252489" y="165125"/>
                </a:lnTo>
                <a:lnTo>
                  <a:pt x="254036" y="160530"/>
                </a:lnTo>
                <a:lnTo>
                  <a:pt x="255068" y="156514"/>
                </a:lnTo>
                <a:lnTo>
                  <a:pt x="255755" y="152885"/>
                </a:lnTo>
                <a:lnTo>
                  <a:pt x="257166" y="148560"/>
                </a:lnTo>
                <a:lnTo>
                  <a:pt x="259059" y="143772"/>
                </a:lnTo>
                <a:lnTo>
                  <a:pt x="261274" y="138674"/>
                </a:lnTo>
                <a:lnTo>
                  <a:pt x="262750" y="133371"/>
                </a:lnTo>
                <a:lnTo>
                  <a:pt x="263735" y="127931"/>
                </a:lnTo>
                <a:lnTo>
                  <a:pt x="264390" y="122399"/>
                </a:lnTo>
                <a:lnTo>
                  <a:pt x="263876" y="116806"/>
                </a:lnTo>
                <a:lnTo>
                  <a:pt x="262580" y="111172"/>
                </a:lnTo>
                <a:lnTo>
                  <a:pt x="260763" y="105512"/>
                </a:lnTo>
                <a:lnTo>
                  <a:pt x="259552" y="99833"/>
                </a:lnTo>
                <a:lnTo>
                  <a:pt x="258745" y="94142"/>
                </a:lnTo>
                <a:lnTo>
                  <a:pt x="258207" y="88443"/>
                </a:lnTo>
                <a:lnTo>
                  <a:pt x="256896" y="83691"/>
                </a:lnTo>
                <a:lnTo>
                  <a:pt x="255069" y="79571"/>
                </a:lnTo>
                <a:lnTo>
                  <a:pt x="252899" y="75871"/>
                </a:lnTo>
                <a:lnTo>
                  <a:pt x="249547" y="71500"/>
                </a:lnTo>
                <a:lnTo>
                  <a:pt x="245407" y="66681"/>
                </a:lnTo>
                <a:lnTo>
                  <a:pt x="236680" y="57199"/>
                </a:lnTo>
                <a:lnTo>
                  <a:pt x="229626" y="49809"/>
                </a:lnTo>
                <a:lnTo>
                  <a:pt x="225459" y="46506"/>
                </a:lnTo>
                <a:lnTo>
                  <a:pt x="220777" y="43351"/>
                </a:lnTo>
                <a:lnTo>
                  <a:pt x="215750" y="40294"/>
                </a:lnTo>
                <a:lnTo>
                  <a:pt x="210493" y="37305"/>
                </a:lnTo>
                <a:lnTo>
                  <a:pt x="199573" y="31443"/>
                </a:lnTo>
                <a:lnTo>
                  <a:pt x="182715" y="22788"/>
                </a:lnTo>
                <a:lnTo>
                  <a:pt x="177993" y="20871"/>
                </a:lnTo>
                <a:lnTo>
                  <a:pt x="170205" y="18741"/>
                </a:lnTo>
                <a:lnTo>
                  <a:pt x="165843" y="18173"/>
                </a:lnTo>
                <a:lnTo>
                  <a:pt x="161030" y="17795"/>
                </a:lnTo>
                <a:lnTo>
                  <a:pt x="155916" y="17542"/>
                </a:lnTo>
                <a:lnTo>
                  <a:pt x="145154" y="17262"/>
                </a:lnTo>
                <a:lnTo>
                  <a:pt x="127273" y="17082"/>
                </a:lnTo>
                <a:lnTo>
                  <a:pt x="123887" y="18020"/>
                </a:lnTo>
                <a:lnTo>
                  <a:pt x="117583" y="21602"/>
                </a:lnTo>
                <a:lnTo>
                  <a:pt x="111607" y="26368"/>
                </a:lnTo>
                <a:lnTo>
                  <a:pt x="102825" y="34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"/>
          <p:cNvSpPr/>
          <p:nvPr/>
        </p:nvSpPr>
        <p:spPr>
          <a:xfrm>
            <a:off x="2728912" y="4493435"/>
            <a:ext cx="315802" cy="323840"/>
          </a:xfrm>
          <a:custGeom>
            <a:avLst/>
            <a:gdLst/>
            <a:ahLst/>
            <a:cxnLst/>
            <a:rect l="0" t="0" r="0" b="0"/>
            <a:pathLst>
              <a:path w="315802" h="323840">
                <a:moveTo>
                  <a:pt x="68580" y="75707"/>
                </a:moveTo>
                <a:lnTo>
                  <a:pt x="64029" y="71156"/>
                </a:lnTo>
                <a:lnTo>
                  <a:pt x="63641" y="69815"/>
                </a:lnTo>
                <a:lnTo>
                  <a:pt x="64335" y="68922"/>
                </a:lnTo>
                <a:lnTo>
                  <a:pt x="65750" y="68326"/>
                </a:lnTo>
                <a:lnTo>
                  <a:pt x="66693" y="66976"/>
                </a:lnTo>
                <a:lnTo>
                  <a:pt x="67741" y="62937"/>
                </a:lnTo>
                <a:lnTo>
                  <a:pt x="68331" y="55308"/>
                </a:lnTo>
                <a:lnTo>
                  <a:pt x="70319" y="52582"/>
                </a:lnTo>
                <a:lnTo>
                  <a:pt x="77608" y="47014"/>
                </a:lnTo>
                <a:lnTo>
                  <a:pt x="87198" y="41365"/>
                </a:lnTo>
                <a:lnTo>
                  <a:pt x="97809" y="35679"/>
                </a:lnTo>
                <a:lnTo>
                  <a:pt x="108876" y="29977"/>
                </a:lnTo>
                <a:lnTo>
                  <a:pt x="115446" y="26170"/>
                </a:lnTo>
                <a:lnTo>
                  <a:pt x="122684" y="21728"/>
                </a:lnTo>
                <a:lnTo>
                  <a:pt x="130367" y="16861"/>
                </a:lnTo>
                <a:lnTo>
                  <a:pt x="138346" y="13616"/>
                </a:lnTo>
                <a:lnTo>
                  <a:pt x="146523" y="11453"/>
                </a:lnTo>
                <a:lnTo>
                  <a:pt x="154832" y="10011"/>
                </a:lnTo>
                <a:lnTo>
                  <a:pt x="162277" y="8097"/>
                </a:lnTo>
                <a:lnTo>
                  <a:pt x="169144" y="5869"/>
                </a:lnTo>
                <a:lnTo>
                  <a:pt x="175628" y="3431"/>
                </a:lnTo>
                <a:lnTo>
                  <a:pt x="182808" y="1805"/>
                </a:lnTo>
                <a:lnTo>
                  <a:pt x="190452" y="722"/>
                </a:lnTo>
                <a:lnTo>
                  <a:pt x="198405" y="0"/>
                </a:lnTo>
                <a:lnTo>
                  <a:pt x="205613" y="470"/>
                </a:lnTo>
                <a:lnTo>
                  <a:pt x="212323" y="1737"/>
                </a:lnTo>
                <a:lnTo>
                  <a:pt x="218701" y="3533"/>
                </a:lnTo>
                <a:lnTo>
                  <a:pt x="224858" y="4731"/>
                </a:lnTo>
                <a:lnTo>
                  <a:pt x="230868" y="5530"/>
                </a:lnTo>
                <a:lnTo>
                  <a:pt x="236779" y="6062"/>
                </a:lnTo>
                <a:lnTo>
                  <a:pt x="241673" y="7370"/>
                </a:lnTo>
                <a:lnTo>
                  <a:pt x="249650" y="11362"/>
                </a:lnTo>
                <a:lnTo>
                  <a:pt x="256371" y="18852"/>
                </a:lnTo>
                <a:lnTo>
                  <a:pt x="262532" y="27578"/>
                </a:lnTo>
                <a:lnTo>
                  <a:pt x="268446" y="34632"/>
                </a:lnTo>
                <a:lnTo>
                  <a:pt x="269452" y="38798"/>
                </a:lnTo>
                <a:lnTo>
                  <a:pt x="269169" y="43481"/>
                </a:lnTo>
                <a:lnTo>
                  <a:pt x="268029" y="48508"/>
                </a:lnTo>
                <a:lnTo>
                  <a:pt x="266316" y="53764"/>
                </a:lnTo>
                <a:lnTo>
                  <a:pt x="264221" y="59174"/>
                </a:lnTo>
                <a:lnTo>
                  <a:pt x="261873" y="64685"/>
                </a:lnTo>
                <a:lnTo>
                  <a:pt x="258402" y="70264"/>
                </a:lnTo>
                <a:lnTo>
                  <a:pt x="254183" y="75888"/>
                </a:lnTo>
                <a:lnTo>
                  <a:pt x="249465" y="81543"/>
                </a:lnTo>
                <a:lnTo>
                  <a:pt x="244415" y="87217"/>
                </a:lnTo>
                <a:lnTo>
                  <a:pt x="233724" y="98603"/>
                </a:lnTo>
                <a:lnTo>
                  <a:pt x="205662" y="127147"/>
                </a:lnTo>
                <a:lnTo>
                  <a:pt x="199973" y="132860"/>
                </a:lnTo>
                <a:lnTo>
                  <a:pt x="194275" y="137622"/>
                </a:lnTo>
                <a:lnTo>
                  <a:pt x="188572" y="141748"/>
                </a:lnTo>
                <a:lnTo>
                  <a:pt x="182865" y="145452"/>
                </a:lnTo>
                <a:lnTo>
                  <a:pt x="173983" y="149568"/>
                </a:lnTo>
                <a:lnTo>
                  <a:pt x="170281" y="150665"/>
                </a:lnTo>
                <a:lnTo>
                  <a:pt x="163628" y="154424"/>
                </a:lnTo>
                <a:lnTo>
                  <a:pt x="160520" y="156760"/>
                </a:lnTo>
                <a:lnTo>
                  <a:pt x="156544" y="158317"/>
                </a:lnTo>
                <a:lnTo>
                  <a:pt x="147045" y="160048"/>
                </a:lnTo>
                <a:lnTo>
                  <a:pt x="138160" y="161158"/>
                </a:lnTo>
                <a:lnTo>
                  <a:pt x="130036" y="161396"/>
                </a:lnTo>
                <a:lnTo>
                  <a:pt x="136095" y="161429"/>
                </a:lnTo>
                <a:lnTo>
                  <a:pt x="136450" y="160478"/>
                </a:lnTo>
                <a:lnTo>
                  <a:pt x="136845" y="156881"/>
                </a:lnTo>
                <a:lnTo>
                  <a:pt x="138855" y="155540"/>
                </a:lnTo>
                <a:lnTo>
                  <a:pt x="146168" y="154051"/>
                </a:lnTo>
                <a:lnTo>
                  <a:pt x="153229" y="153389"/>
                </a:lnTo>
                <a:lnTo>
                  <a:pt x="156445" y="153212"/>
                </a:lnTo>
                <a:lnTo>
                  <a:pt x="159542" y="152142"/>
                </a:lnTo>
                <a:lnTo>
                  <a:pt x="165522" y="148413"/>
                </a:lnTo>
                <a:lnTo>
                  <a:pt x="173896" y="146121"/>
                </a:lnTo>
                <a:lnTo>
                  <a:pt x="178795" y="145510"/>
                </a:lnTo>
                <a:lnTo>
                  <a:pt x="183967" y="144150"/>
                </a:lnTo>
                <a:lnTo>
                  <a:pt x="189320" y="142290"/>
                </a:lnTo>
                <a:lnTo>
                  <a:pt x="194793" y="140099"/>
                </a:lnTo>
                <a:lnTo>
                  <a:pt x="200347" y="138637"/>
                </a:lnTo>
                <a:lnTo>
                  <a:pt x="205955" y="137663"/>
                </a:lnTo>
                <a:lnTo>
                  <a:pt x="211598" y="137013"/>
                </a:lnTo>
                <a:lnTo>
                  <a:pt x="217265" y="136580"/>
                </a:lnTo>
                <a:lnTo>
                  <a:pt x="222949" y="136292"/>
                </a:lnTo>
                <a:lnTo>
                  <a:pt x="234343" y="135971"/>
                </a:lnTo>
                <a:lnTo>
                  <a:pt x="245757" y="135829"/>
                </a:lnTo>
                <a:lnTo>
                  <a:pt x="250516" y="136743"/>
                </a:lnTo>
                <a:lnTo>
                  <a:pt x="258343" y="140299"/>
                </a:lnTo>
                <a:lnTo>
                  <a:pt x="277973" y="150343"/>
                </a:lnTo>
                <a:lnTo>
                  <a:pt x="288961" y="155869"/>
                </a:lnTo>
                <a:lnTo>
                  <a:pt x="297655" y="161500"/>
                </a:lnTo>
                <a:lnTo>
                  <a:pt x="301307" y="164334"/>
                </a:lnTo>
                <a:lnTo>
                  <a:pt x="303741" y="167177"/>
                </a:lnTo>
                <a:lnTo>
                  <a:pt x="305364" y="170024"/>
                </a:lnTo>
                <a:lnTo>
                  <a:pt x="308120" y="176681"/>
                </a:lnTo>
                <a:lnTo>
                  <a:pt x="312520" y="185990"/>
                </a:lnTo>
                <a:lnTo>
                  <a:pt x="315110" y="193936"/>
                </a:lnTo>
                <a:lnTo>
                  <a:pt x="315801" y="197389"/>
                </a:lnTo>
                <a:lnTo>
                  <a:pt x="315309" y="201596"/>
                </a:lnTo>
                <a:lnTo>
                  <a:pt x="312222" y="211350"/>
                </a:lnTo>
                <a:lnTo>
                  <a:pt x="310066" y="216618"/>
                </a:lnTo>
                <a:lnTo>
                  <a:pt x="307675" y="222036"/>
                </a:lnTo>
                <a:lnTo>
                  <a:pt x="302480" y="233134"/>
                </a:lnTo>
                <a:lnTo>
                  <a:pt x="296995" y="244418"/>
                </a:lnTo>
                <a:lnTo>
                  <a:pt x="293247" y="249141"/>
                </a:lnTo>
                <a:lnTo>
                  <a:pt x="284002" y="256929"/>
                </a:lnTo>
                <a:lnTo>
                  <a:pt x="271003" y="266105"/>
                </a:lnTo>
                <a:lnTo>
                  <a:pt x="263536" y="271219"/>
                </a:lnTo>
                <a:lnTo>
                  <a:pt x="256653" y="275581"/>
                </a:lnTo>
                <a:lnTo>
                  <a:pt x="250160" y="279441"/>
                </a:lnTo>
                <a:lnTo>
                  <a:pt x="243926" y="282968"/>
                </a:lnTo>
                <a:lnTo>
                  <a:pt x="231919" y="289425"/>
                </a:lnTo>
                <a:lnTo>
                  <a:pt x="208689" y="301332"/>
                </a:lnTo>
                <a:lnTo>
                  <a:pt x="201991" y="303276"/>
                </a:lnTo>
                <a:lnTo>
                  <a:pt x="194668" y="304572"/>
                </a:lnTo>
                <a:lnTo>
                  <a:pt x="186929" y="305436"/>
                </a:lnTo>
                <a:lnTo>
                  <a:pt x="179864" y="306965"/>
                </a:lnTo>
                <a:lnTo>
                  <a:pt x="173250" y="308937"/>
                </a:lnTo>
                <a:lnTo>
                  <a:pt x="159867" y="313667"/>
                </a:lnTo>
                <a:lnTo>
                  <a:pt x="144394" y="318944"/>
                </a:lnTo>
                <a:lnTo>
                  <a:pt x="137221" y="320733"/>
                </a:lnTo>
                <a:lnTo>
                  <a:pt x="130533" y="321925"/>
                </a:lnTo>
                <a:lnTo>
                  <a:pt x="124169" y="322720"/>
                </a:lnTo>
                <a:lnTo>
                  <a:pt x="117070" y="323250"/>
                </a:lnTo>
                <a:lnTo>
                  <a:pt x="109479" y="323603"/>
                </a:lnTo>
                <a:lnTo>
                  <a:pt x="101561" y="323839"/>
                </a:lnTo>
                <a:lnTo>
                  <a:pt x="94377" y="323043"/>
                </a:lnTo>
                <a:lnTo>
                  <a:pt x="87683" y="321561"/>
                </a:lnTo>
                <a:lnTo>
                  <a:pt x="81315" y="319620"/>
                </a:lnTo>
                <a:lnTo>
                  <a:pt x="75165" y="318325"/>
                </a:lnTo>
                <a:lnTo>
                  <a:pt x="69160" y="317463"/>
                </a:lnTo>
                <a:lnTo>
                  <a:pt x="63252" y="316888"/>
                </a:lnTo>
                <a:lnTo>
                  <a:pt x="54147" y="316248"/>
                </a:lnTo>
                <a:lnTo>
                  <a:pt x="50385" y="316078"/>
                </a:lnTo>
                <a:lnTo>
                  <a:pt x="41126" y="313349"/>
                </a:lnTo>
                <a:lnTo>
                  <a:pt x="31613" y="309913"/>
                </a:lnTo>
                <a:lnTo>
                  <a:pt x="24210" y="308386"/>
                </a:lnTo>
                <a:lnTo>
                  <a:pt x="14688" y="307526"/>
                </a:lnTo>
                <a:lnTo>
                  <a:pt x="5834" y="307272"/>
                </a:lnTo>
                <a:lnTo>
                  <a:pt x="0" y="3071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"/>
          <p:cNvSpPr/>
          <p:nvPr/>
        </p:nvSpPr>
        <p:spPr>
          <a:xfrm>
            <a:off x="2754630" y="4972050"/>
            <a:ext cx="300038" cy="205731"/>
          </a:xfrm>
          <a:custGeom>
            <a:avLst/>
            <a:gdLst/>
            <a:ahLst/>
            <a:cxnLst/>
            <a:rect l="0" t="0" r="0" b="0"/>
            <a:pathLst>
              <a:path w="300038" h="205731">
                <a:moveTo>
                  <a:pt x="68579" y="0"/>
                </a:moveTo>
                <a:lnTo>
                  <a:pt x="60360" y="0"/>
                </a:lnTo>
                <a:lnTo>
                  <a:pt x="55561" y="4551"/>
                </a:lnTo>
                <a:lnTo>
                  <a:pt x="54185" y="6843"/>
                </a:lnTo>
                <a:lnTo>
                  <a:pt x="52657" y="11931"/>
                </a:lnTo>
                <a:lnTo>
                  <a:pt x="49438" y="17367"/>
                </a:lnTo>
                <a:lnTo>
                  <a:pt x="47246" y="20151"/>
                </a:lnTo>
                <a:lnTo>
                  <a:pt x="45785" y="22959"/>
                </a:lnTo>
                <a:lnTo>
                  <a:pt x="44161" y="28619"/>
                </a:lnTo>
                <a:lnTo>
                  <a:pt x="43728" y="32414"/>
                </a:lnTo>
                <a:lnTo>
                  <a:pt x="43439" y="36849"/>
                </a:lnTo>
                <a:lnTo>
                  <a:pt x="43247" y="41711"/>
                </a:lnTo>
                <a:lnTo>
                  <a:pt x="42976" y="62206"/>
                </a:lnTo>
                <a:lnTo>
                  <a:pt x="41986" y="69093"/>
                </a:lnTo>
                <a:lnTo>
                  <a:pt x="40373" y="75589"/>
                </a:lnTo>
                <a:lnTo>
                  <a:pt x="30940" y="104254"/>
                </a:lnTo>
                <a:lnTo>
                  <a:pt x="29199" y="111413"/>
                </a:lnTo>
                <a:lnTo>
                  <a:pt x="28038" y="118090"/>
                </a:lnTo>
                <a:lnTo>
                  <a:pt x="27265" y="124447"/>
                </a:lnTo>
                <a:lnTo>
                  <a:pt x="25796" y="130590"/>
                </a:lnTo>
                <a:lnTo>
                  <a:pt x="23865" y="136589"/>
                </a:lnTo>
                <a:lnTo>
                  <a:pt x="21624" y="142494"/>
                </a:lnTo>
                <a:lnTo>
                  <a:pt x="20131" y="148336"/>
                </a:lnTo>
                <a:lnTo>
                  <a:pt x="19136" y="154135"/>
                </a:lnTo>
                <a:lnTo>
                  <a:pt x="18472" y="159907"/>
                </a:lnTo>
                <a:lnTo>
                  <a:pt x="17077" y="164707"/>
                </a:lnTo>
                <a:lnTo>
                  <a:pt x="15194" y="168860"/>
                </a:lnTo>
                <a:lnTo>
                  <a:pt x="12987" y="172580"/>
                </a:lnTo>
                <a:lnTo>
                  <a:pt x="10563" y="176014"/>
                </a:lnTo>
                <a:lnTo>
                  <a:pt x="5329" y="182368"/>
                </a:lnTo>
                <a:lnTo>
                  <a:pt x="3553" y="185396"/>
                </a:lnTo>
                <a:lnTo>
                  <a:pt x="1579" y="191301"/>
                </a:lnTo>
                <a:lnTo>
                  <a:pt x="467" y="195429"/>
                </a:lnTo>
                <a:lnTo>
                  <a:pt x="138" y="201203"/>
                </a:lnTo>
                <a:lnTo>
                  <a:pt x="0" y="205704"/>
                </a:lnTo>
                <a:lnTo>
                  <a:pt x="4551" y="205730"/>
                </a:lnTo>
                <a:lnTo>
                  <a:pt x="6843" y="204780"/>
                </a:lnTo>
                <a:lnTo>
                  <a:pt x="14621" y="199846"/>
                </a:lnTo>
                <a:lnTo>
                  <a:pt x="23911" y="197008"/>
                </a:lnTo>
                <a:lnTo>
                  <a:pt x="33169" y="192969"/>
                </a:lnTo>
                <a:lnTo>
                  <a:pt x="41094" y="187999"/>
                </a:lnTo>
                <a:lnTo>
                  <a:pt x="48744" y="182615"/>
                </a:lnTo>
                <a:lnTo>
                  <a:pt x="53451" y="179846"/>
                </a:lnTo>
                <a:lnTo>
                  <a:pt x="58494" y="177047"/>
                </a:lnTo>
                <a:lnTo>
                  <a:pt x="63760" y="175181"/>
                </a:lnTo>
                <a:lnTo>
                  <a:pt x="69177" y="173937"/>
                </a:lnTo>
                <a:lnTo>
                  <a:pt x="74693" y="173108"/>
                </a:lnTo>
                <a:lnTo>
                  <a:pt x="80275" y="171603"/>
                </a:lnTo>
                <a:lnTo>
                  <a:pt x="85902" y="169647"/>
                </a:lnTo>
                <a:lnTo>
                  <a:pt x="91557" y="167390"/>
                </a:lnTo>
                <a:lnTo>
                  <a:pt x="97233" y="164933"/>
                </a:lnTo>
                <a:lnTo>
                  <a:pt x="108619" y="159663"/>
                </a:lnTo>
                <a:lnTo>
                  <a:pt x="115275" y="157877"/>
                </a:lnTo>
                <a:lnTo>
                  <a:pt x="122570" y="156686"/>
                </a:lnTo>
                <a:lnTo>
                  <a:pt x="130291" y="155893"/>
                </a:lnTo>
                <a:lnTo>
                  <a:pt x="136390" y="154411"/>
                </a:lnTo>
                <a:lnTo>
                  <a:pt x="145708" y="150224"/>
                </a:lnTo>
                <a:lnTo>
                  <a:pt x="151431" y="148727"/>
                </a:lnTo>
                <a:lnTo>
                  <a:pt x="158104" y="147729"/>
                </a:lnTo>
                <a:lnTo>
                  <a:pt x="165410" y="147063"/>
                </a:lnTo>
                <a:lnTo>
                  <a:pt x="172186" y="146620"/>
                </a:lnTo>
                <a:lnTo>
                  <a:pt x="184794" y="146127"/>
                </a:lnTo>
                <a:lnTo>
                  <a:pt x="202603" y="145849"/>
                </a:lnTo>
                <a:lnTo>
                  <a:pt x="219944" y="145767"/>
                </a:lnTo>
                <a:lnTo>
                  <a:pt x="224734" y="146708"/>
                </a:lnTo>
                <a:lnTo>
                  <a:pt x="232596" y="150293"/>
                </a:lnTo>
                <a:lnTo>
                  <a:pt x="241806" y="152522"/>
                </a:lnTo>
                <a:lnTo>
                  <a:pt x="246929" y="153117"/>
                </a:lnTo>
                <a:lnTo>
                  <a:pt x="255161" y="153777"/>
                </a:lnTo>
                <a:lnTo>
                  <a:pt x="258690" y="153953"/>
                </a:lnTo>
                <a:lnTo>
                  <a:pt x="261995" y="155023"/>
                </a:lnTo>
                <a:lnTo>
                  <a:pt x="268207" y="158751"/>
                </a:lnTo>
                <a:lnTo>
                  <a:pt x="276683" y="161043"/>
                </a:lnTo>
                <a:lnTo>
                  <a:pt x="288545" y="162515"/>
                </a:lnTo>
                <a:lnTo>
                  <a:pt x="292707" y="162716"/>
                </a:lnTo>
                <a:lnTo>
                  <a:pt x="300037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"/>
          <p:cNvSpPr/>
          <p:nvPr/>
        </p:nvSpPr>
        <p:spPr>
          <a:xfrm>
            <a:off x="2977514" y="4972050"/>
            <a:ext cx="17147" cy="394336"/>
          </a:xfrm>
          <a:custGeom>
            <a:avLst/>
            <a:gdLst/>
            <a:ahLst/>
            <a:cxnLst/>
            <a:rect l="0" t="0" r="0" b="0"/>
            <a:pathLst>
              <a:path w="17147" h="394336">
                <a:moveTo>
                  <a:pt x="17146" y="0"/>
                </a:moveTo>
                <a:lnTo>
                  <a:pt x="9765" y="0"/>
                </a:lnTo>
                <a:lnTo>
                  <a:pt x="9368" y="953"/>
                </a:lnTo>
                <a:lnTo>
                  <a:pt x="8926" y="4551"/>
                </a:lnTo>
                <a:lnTo>
                  <a:pt x="8594" y="16133"/>
                </a:lnTo>
                <a:lnTo>
                  <a:pt x="8573" y="383405"/>
                </a:lnTo>
                <a:lnTo>
                  <a:pt x="7620" y="385143"/>
                </a:lnTo>
                <a:lnTo>
                  <a:pt x="6033" y="387254"/>
                </a:lnTo>
                <a:lnTo>
                  <a:pt x="0" y="3943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"/>
          <p:cNvSpPr/>
          <p:nvPr/>
        </p:nvSpPr>
        <p:spPr>
          <a:xfrm>
            <a:off x="3500555" y="3000388"/>
            <a:ext cx="325237" cy="300025"/>
          </a:xfrm>
          <a:custGeom>
            <a:avLst/>
            <a:gdLst/>
            <a:ahLst/>
            <a:cxnLst/>
            <a:rect l="0" t="0" r="0" b="0"/>
            <a:pathLst>
              <a:path w="325237" h="300025">
                <a:moveTo>
                  <a:pt x="8454" y="68567"/>
                </a:moveTo>
                <a:lnTo>
                  <a:pt x="8454" y="64016"/>
                </a:lnTo>
                <a:lnTo>
                  <a:pt x="9407" y="61722"/>
                </a:lnTo>
                <a:lnTo>
                  <a:pt x="15836" y="52966"/>
                </a:lnTo>
                <a:lnTo>
                  <a:pt x="29527" y="44883"/>
                </a:lnTo>
                <a:lnTo>
                  <a:pt x="36235" y="39626"/>
                </a:lnTo>
                <a:lnTo>
                  <a:pt x="44932" y="34114"/>
                </a:lnTo>
                <a:lnTo>
                  <a:pt x="54194" y="28489"/>
                </a:lnTo>
                <a:lnTo>
                  <a:pt x="61486" y="22815"/>
                </a:lnTo>
                <a:lnTo>
                  <a:pt x="70441" y="17117"/>
                </a:lnTo>
                <a:lnTo>
                  <a:pt x="75497" y="14265"/>
                </a:lnTo>
                <a:lnTo>
                  <a:pt x="86193" y="8555"/>
                </a:lnTo>
                <a:lnTo>
                  <a:pt x="91713" y="5699"/>
                </a:lnTo>
                <a:lnTo>
                  <a:pt x="97298" y="3795"/>
                </a:lnTo>
                <a:lnTo>
                  <a:pt x="102926" y="2525"/>
                </a:lnTo>
                <a:lnTo>
                  <a:pt x="108583" y="1679"/>
                </a:lnTo>
                <a:lnTo>
                  <a:pt x="117409" y="739"/>
                </a:lnTo>
                <a:lnTo>
                  <a:pt x="125459" y="321"/>
                </a:lnTo>
                <a:lnTo>
                  <a:pt x="140701" y="86"/>
                </a:lnTo>
                <a:lnTo>
                  <a:pt x="164029" y="0"/>
                </a:lnTo>
                <a:lnTo>
                  <a:pt x="167416" y="948"/>
                </a:lnTo>
                <a:lnTo>
                  <a:pt x="173719" y="4541"/>
                </a:lnTo>
                <a:lnTo>
                  <a:pt x="182623" y="11919"/>
                </a:lnTo>
                <a:lnTo>
                  <a:pt x="191294" y="20138"/>
                </a:lnTo>
                <a:lnTo>
                  <a:pt x="193212" y="22946"/>
                </a:lnTo>
                <a:lnTo>
                  <a:pt x="196865" y="31449"/>
                </a:lnTo>
                <a:lnTo>
                  <a:pt x="201095" y="37147"/>
                </a:lnTo>
                <a:lnTo>
                  <a:pt x="201651" y="40953"/>
                </a:lnTo>
                <a:lnTo>
                  <a:pt x="199730" y="50261"/>
                </a:lnTo>
                <a:lnTo>
                  <a:pt x="197884" y="55411"/>
                </a:lnTo>
                <a:lnTo>
                  <a:pt x="195701" y="60748"/>
                </a:lnTo>
                <a:lnTo>
                  <a:pt x="193293" y="66212"/>
                </a:lnTo>
                <a:lnTo>
                  <a:pt x="188077" y="77363"/>
                </a:lnTo>
                <a:lnTo>
                  <a:pt x="168451" y="117157"/>
                </a:lnTo>
                <a:lnTo>
                  <a:pt x="164649" y="122868"/>
                </a:lnTo>
                <a:lnTo>
                  <a:pt x="160209" y="128580"/>
                </a:lnTo>
                <a:lnTo>
                  <a:pt x="155344" y="134293"/>
                </a:lnTo>
                <a:lnTo>
                  <a:pt x="150196" y="140007"/>
                </a:lnTo>
                <a:lnTo>
                  <a:pt x="139396" y="151435"/>
                </a:lnTo>
                <a:lnTo>
                  <a:pt x="134801" y="157150"/>
                </a:lnTo>
                <a:lnTo>
                  <a:pt x="130786" y="162865"/>
                </a:lnTo>
                <a:lnTo>
                  <a:pt x="127156" y="168580"/>
                </a:lnTo>
                <a:lnTo>
                  <a:pt x="121879" y="174294"/>
                </a:lnTo>
                <a:lnTo>
                  <a:pt x="115504" y="180009"/>
                </a:lnTo>
                <a:lnTo>
                  <a:pt x="108396" y="185724"/>
                </a:lnTo>
                <a:lnTo>
                  <a:pt x="101751" y="190487"/>
                </a:lnTo>
                <a:lnTo>
                  <a:pt x="95418" y="194614"/>
                </a:lnTo>
                <a:lnTo>
                  <a:pt x="89290" y="198318"/>
                </a:lnTo>
                <a:lnTo>
                  <a:pt x="83299" y="202693"/>
                </a:lnTo>
                <a:lnTo>
                  <a:pt x="77401" y="207514"/>
                </a:lnTo>
                <a:lnTo>
                  <a:pt x="66720" y="216999"/>
                </a:lnTo>
                <a:lnTo>
                  <a:pt x="58798" y="224389"/>
                </a:lnTo>
                <a:lnTo>
                  <a:pt x="32661" y="250137"/>
                </a:lnTo>
                <a:lnTo>
                  <a:pt x="10183" y="272579"/>
                </a:lnTo>
                <a:lnTo>
                  <a:pt x="8654" y="273155"/>
                </a:lnTo>
                <a:lnTo>
                  <a:pt x="4416" y="273795"/>
                </a:lnTo>
                <a:lnTo>
                  <a:pt x="2905" y="274918"/>
                </a:lnTo>
                <a:lnTo>
                  <a:pt x="1897" y="276619"/>
                </a:lnTo>
                <a:lnTo>
                  <a:pt x="0" y="282513"/>
                </a:lnTo>
                <a:lnTo>
                  <a:pt x="7273" y="282847"/>
                </a:lnTo>
                <a:lnTo>
                  <a:pt x="15066" y="288764"/>
                </a:lnTo>
                <a:lnTo>
                  <a:pt x="20282" y="290257"/>
                </a:lnTo>
                <a:lnTo>
                  <a:pt x="28575" y="291097"/>
                </a:lnTo>
                <a:lnTo>
                  <a:pt x="36765" y="291294"/>
                </a:lnTo>
                <a:lnTo>
                  <a:pt x="41615" y="291347"/>
                </a:lnTo>
                <a:lnTo>
                  <a:pt x="47707" y="290429"/>
                </a:lnTo>
                <a:lnTo>
                  <a:pt x="54625" y="288865"/>
                </a:lnTo>
                <a:lnTo>
                  <a:pt x="62095" y="286870"/>
                </a:lnTo>
                <a:lnTo>
                  <a:pt x="68980" y="285539"/>
                </a:lnTo>
                <a:lnTo>
                  <a:pt x="75475" y="284653"/>
                </a:lnTo>
                <a:lnTo>
                  <a:pt x="81710" y="284061"/>
                </a:lnTo>
                <a:lnTo>
                  <a:pt x="88724" y="283667"/>
                </a:lnTo>
                <a:lnTo>
                  <a:pt x="104137" y="283229"/>
                </a:lnTo>
                <a:lnTo>
                  <a:pt x="139012" y="282925"/>
                </a:lnTo>
                <a:lnTo>
                  <a:pt x="272140" y="282879"/>
                </a:lnTo>
                <a:lnTo>
                  <a:pt x="277590" y="283832"/>
                </a:lnTo>
                <a:lnTo>
                  <a:pt x="283128" y="285419"/>
                </a:lnTo>
                <a:lnTo>
                  <a:pt x="288725" y="287430"/>
                </a:lnTo>
                <a:lnTo>
                  <a:pt x="297484" y="289664"/>
                </a:lnTo>
                <a:lnTo>
                  <a:pt x="304552" y="290657"/>
                </a:lnTo>
                <a:lnTo>
                  <a:pt x="314311" y="291295"/>
                </a:lnTo>
                <a:lnTo>
                  <a:pt x="324284" y="291442"/>
                </a:lnTo>
                <a:lnTo>
                  <a:pt x="325236" y="291449"/>
                </a:lnTo>
                <a:lnTo>
                  <a:pt x="320968" y="291451"/>
                </a:lnTo>
                <a:lnTo>
                  <a:pt x="319666" y="292404"/>
                </a:lnTo>
                <a:lnTo>
                  <a:pt x="318799" y="293991"/>
                </a:lnTo>
                <a:lnTo>
                  <a:pt x="317065" y="3000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"/>
          <p:cNvSpPr/>
          <p:nvPr/>
        </p:nvSpPr>
        <p:spPr>
          <a:xfrm>
            <a:off x="3740467" y="3497579"/>
            <a:ext cx="60009" cy="300039"/>
          </a:xfrm>
          <a:custGeom>
            <a:avLst/>
            <a:gdLst/>
            <a:ahLst/>
            <a:cxnLst/>
            <a:rect l="0" t="0" r="0" b="0"/>
            <a:pathLst>
              <a:path w="60009" h="30003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7778" y="6845"/>
                </a:lnTo>
                <a:lnTo>
                  <a:pt x="8219" y="11932"/>
                </a:lnTo>
                <a:lnTo>
                  <a:pt x="9290" y="13670"/>
                </a:lnTo>
                <a:lnTo>
                  <a:pt x="10956" y="14829"/>
                </a:lnTo>
                <a:lnTo>
                  <a:pt x="13019" y="15601"/>
                </a:lnTo>
                <a:lnTo>
                  <a:pt x="14394" y="18021"/>
                </a:lnTo>
                <a:lnTo>
                  <a:pt x="15922" y="25790"/>
                </a:lnTo>
                <a:lnTo>
                  <a:pt x="16602" y="33052"/>
                </a:lnTo>
                <a:lnTo>
                  <a:pt x="16904" y="40408"/>
                </a:lnTo>
                <a:lnTo>
                  <a:pt x="17114" y="61602"/>
                </a:lnTo>
                <a:lnTo>
                  <a:pt x="18076" y="65833"/>
                </a:lnTo>
                <a:lnTo>
                  <a:pt x="19671" y="70559"/>
                </a:lnTo>
                <a:lnTo>
                  <a:pt x="21687" y="75614"/>
                </a:lnTo>
                <a:lnTo>
                  <a:pt x="23030" y="81842"/>
                </a:lnTo>
                <a:lnTo>
                  <a:pt x="23926" y="88852"/>
                </a:lnTo>
                <a:lnTo>
                  <a:pt x="24523" y="96382"/>
                </a:lnTo>
                <a:lnTo>
                  <a:pt x="24921" y="103307"/>
                </a:lnTo>
                <a:lnTo>
                  <a:pt x="25364" y="116082"/>
                </a:lnTo>
                <a:lnTo>
                  <a:pt x="25648" y="139806"/>
                </a:lnTo>
                <a:lnTo>
                  <a:pt x="25708" y="168565"/>
                </a:lnTo>
                <a:lnTo>
                  <a:pt x="26664" y="175242"/>
                </a:lnTo>
                <a:lnTo>
                  <a:pt x="28254" y="182551"/>
                </a:lnTo>
                <a:lnTo>
                  <a:pt x="30266" y="190281"/>
                </a:lnTo>
                <a:lnTo>
                  <a:pt x="31607" y="197339"/>
                </a:lnTo>
                <a:lnTo>
                  <a:pt x="32501" y="203950"/>
                </a:lnTo>
                <a:lnTo>
                  <a:pt x="33098" y="210262"/>
                </a:lnTo>
                <a:lnTo>
                  <a:pt x="33495" y="216374"/>
                </a:lnTo>
                <a:lnTo>
                  <a:pt x="33760" y="222355"/>
                </a:lnTo>
                <a:lnTo>
                  <a:pt x="33937" y="228247"/>
                </a:lnTo>
                <a:lnTo>
                  <a:pt x="35007" y="234080"/>
                </a:lnTo>
                <a:lnTo>
                  <a:pt x="36673" y="239873"/>
                </a:lnTo>
                <a:lnTo>
                  <a:pt x="38736" y="245641"/>
                </a:lnTo>
                <a:lnTo>
                  <a:pt x="40112" y="250438"/>
                </a:lnTo>
                <a:lnTo>
                  <a:pt x="41640" y="258309"/>
                </a:lnTo>
                <a:lnTo>
                  <a:pt x="42319" y="264982"/>
                </a:lnTo>
                <a:lnTo>
                  <a:pt x="42500" y="268095"/>
                </a:lnTo>
                <a:lnTo>
                  <a:pt x="43574" y="271122"/>
                </a:lnTo>
                <a:lnTo>
                  <a:pt x="45242" y="274093"/>
                </a:lnTo>
                <a:lnTo>
                  <a:pt x="47306" y="277027"/>
                </a:lnTo>
                <a:lnTo>
                  <a:pt x="48682" y="279935"/>
                </a:lnTo>
                <a:lnTo>
                  <a:pt x="50212" y="285706"/>
                </a:lnTo>
                <a:lnTo>
                  <a:pt x="51193" y="291280"/>
                </a:lnTo>
                <a:lnTo>
                  <a:pt x="51328" y="295511"/>
                </a:lnTo>
                <a:lnTo>
                  <a:pt x="52316" y="297020"/>
                </a:lnTo>
                <a:lnTo>
                  <a:pt x="53928" y="298026"/>
                </a:lnTo>
                <a:lnTo>
                  <a:pt x="60008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0"/>
          <p:cNvSpPr/>
          <p:nvPr/>
        </p:nvSpPr>
        <p:spPr>
          <a:xfrm>
            <a:off x="3569052" y="3917741"/>
            <a:ext cx="359893" cy="325259"/>
          </a:xfrm>
          <a:custGeom>
            <a:avLst/>
            <a:gdLst/>
            <a:ahLst/>
            <a:cxnLst/>
            <a:rect l="0" t="0" r="0" b="0"/>
            <a:pathLst>
              <a:path w="359893" h="325259">
                <a:moveTo>
                  <a:pt x="102835" y="25609"/>
                </a:moveTo>
                <a:lnTo>
                  <a:pt x="98285" y="25609"/>
                </a:lnTo>
                <a:lnTo>
                  <a:pt x="95991" y="26561"/>
                </a:lnTo>
                <a:lnTo>
                  <a:pt x="88213" y="32452"/>
                </a:lnTo>
                <a:lnTo>
                  <a:pt x="78767" y="41209"/>
                </a:lnTo>
                <a:lnTo>
                  <a:pt x="57950" y="61931"/>
                </a:lnTo>
                <a:lnTo>
                  <a:pt x="51771" y="70644"/>
                </a:lnTo>
                <a:lnTo>
                  <a:pt x="45850" y="79914"/>
                </a:lnTo>
                <a:lnTo>
                  <a:pt x="40043" y="87209"/>
                </a:lnTo>
                <a:lnTo>
                  <a:pt x="34288" y="96167"/>
                </a:lnTo>
                <a:lnTo>
                  <a:pt x="31419" y="101222"/>
                </a:lnTo>
                <a:lnTo>
                  <a:pt x="25692" y="111920"/>
                </a:lnTo>
                <a:lnTo>
                  <a:pt x="14254" y="134309"/>
                </a:lnTo>
                <a:lnTo>
                  <a:pt x="11078" y="143135"/>
                </a:lnTo>
                <a:lnTo>
                  <a:pt x="8714" y="151185"/>
                </a:lnTo>
                <a:lnTo>
                  <a:pt x="4488" y="161113"/>
                </a:lnTo>
                <a:lnTo>
                  <a:pt x="2981" y="166427"/>
                </a:lnTo>
                <a:lnTo>
                  <a:pt x="1975" y="171875"/>
                </a:lnTo>
                <a:lnTo>
                  <a:pt x="1306" y="177412"/>
                </a:lnTo>
                <a:lnTo>
                  <a:pt x="561" y="186105"/>
                </a:lnTo>
                <a:lnTo>
                  <a:pt x="230" y="194095"/>
                </a:lnTo>
                <a:lnTo>
                  <a:pt x="0" y="215730"/>
                </a:lnTo>
                <a:lnTo>
                  <a:pt x="2520" y="224725"/>
                </a:lnTo>
                <a:lnTo>
                  <a:pt x="5863" y="234119"/>
                </a:lnTo>
                <a:lnTo>
                  <a:pt x="7349" y="241470"/>
                </a:lnTo>
                <a:lnTo>
                  <a:pt x="10549" y="247912"/>
                </a:lnTo>
                <a:lnTo>
                  <a:pt x="12736" y="250963"/>
                </a:lnTo>
                <a:lnTo>
                  <a:pt x="15166" y="256894"/>
                </a:lnTo>
                <a:lnTo>
                  <a:pt x="15814" y="259809"/>
                </a:lnTo>
                <a:lnTo>
                  <a:pt x="19074" y="265588"/>
                </a:lnTo>
                <a:lnTo>
                  <a:pt x="24651" y="272283"/>
                </a:lnTo>
                <a:lnTo>
                  <a:pt x="33479" y="281610"/>
                </a:lnTo>
                <a:lnTo>
                  <a:pt x="41213" y="287024"/>
                </a:lnTo>
                <a:lnTo>
                  <a:pt x="47825" y="290383"/>
                </a:lnTo>
                <a:lnTo>
                  <a:pt x="57855" y="297629"/>
                </a:lnTo>
                <a:lnTo>
                  <a:pt x="67287" y="303035"/>
                </a:lnTo>
                <a:lnTo>
                  <a:pt x="77828" y="306072"/>
                </a:lnTo>
                <a:lnTo>
                  <a:pt x="83306" y="306881"/>
                </a:lnTo>
                <a:lnTo>
                  <a:pt x="91933" y="310321"/>
                </a:lnTo>
                <a:lnTo>
                  <a:pt x="95567" y="312572"/>
                </a:lnTo>
                <a:lnTo>
                  <a:pt x="104684" y="315073"/>
                </a:lnTo>
                <a:lnTo>
                  <a:pt x="115087" y="317137"/>
                </a:lnTo>
                <a:lnTo>
                  <a:pt x="126060" y="321229"/>
                </a:lnTo>
                <a:lnTo>
                  <a:pt x="137287" y="323683"/>
                </a:lnTo>
                <a:lnTo>
                  <a:pt x="142948" y="324337"/>
                </a:lnTo>
                <a:lnTo>
                  <a:pt x="148627" y="324774"/>
                </a:lnTo>
                <a:lnTo>
                  <a:pt x="154318" y="325065"/>
                </a:lnTo>
                <a:lnTo>
                  <a:pt x="160017" y="325258"/>
                </a:lnTo>
                <a:lnTo>
                  <a:pt x="165721" y="324435"/>
                </a:lnTo>
                <a:lnTo>
                  <a:pt x="171429" y="322934"/>
                </a:lnTo>
                <a:lnTo>
                  <a:pt x="177139" y="320980"/>
                </a:lnTo>
                <a:lnTo>
                  <a:pt x="182851" y="319678"/>
                </a:lnTo>
                <a:lnTo>
                  <a:pt x="188564" y="318810"/>
                </a:lnTo>
                <a:lnTo>
                  <a:pt x="194278" y="318231"/>
                </a:lnTo>
                <a:lnTo>
                  <a:pt x="199992" y="317845"/>
                </a:lnTo>
                <a:lnTo>
                  <a:pt x="205707" y="317588"/>
                </a:lnTo>
                <a:lnTo>
                  <a:pt x="211421" y="317417"/>
                </a:lnTo>
                <a:lnTo>
                  <a:pt x="217136" y="316350"/>
                </a:lnTo>
                <a:lnTo>
                  <a:pt x="222851" y="314686"/>
                </a:lnTo>
                <a:lnTo>
                  <a:pt x="228565" y="312624"/>
                </a:lnTo>
                <a:lnTo>
                  <a:pt x="234280" y="311250"/>
                </a:lnTo>
                <a:lnTo>
                  <a:pt x="239995" y="310334"/>
                </a:lnTo>
                <a:lnTo>
                  <a:pt x="245710" y="309723"/>
                </a:lnTo>
                <a:lnTo>
                  <a:pt x="254600" y="306504"/>
                </a:lnTo>
                <a:lnTo>
                  <a:pt x="262679" y="301899"/>
                </a:lnTo>
                <a:lnTo>
                  <a:pt x="272619" y="296677"/>
                </a:lnTo>
                <a:lnTo>
                  <a:pt x="280847" y="291181"/>
                </a:lnTo>
                <a:lnTo>
                  <a:pt x="284375" y="288382"/>
                </a:lnTo>
                <a:lnTo>
                  <a:pt x="290834" y="280192"/>
                </a:lnTo>
                <a:lnTo>
                  <a:pt x="293890" y="275341"/>
                </a:lnTo>
                <a:lnTo>
                  <a:pt x="302366" y="267411"/>
                </a:lnTo>
                <a:lnTo>
                  <a:pt x="311531" y="260711"/>
                </a:lnTo>
                <a:lnTo>
                  <a:pt x="318779" y="254559"/>
                </a:lnTo>
                <a:lnTo>
                  <a:pt x="325175" y="246109"/>
                </a:lnTo>
                <a:lnTo>
                  <a:pt x="331193" y="236956"/>
                </a:lnTo>
                <a:lnTo>
                  <a:pt x="337042" y="229713"/>
                </a:lnTo>
                <a:lnTo>
                  <a:pt x="342817" y="220780"/>
                </a:lnTo>
                <a:lnTo>
                  <a:pt x="345690" y="215730"/>
                </a:lnTo>
                <a:lnTo>
                  <a:pt x="347606" y="210458"/>
                </a:lnTo>
                <a:lnTo>
                  <a:pt x="348883" y="205039"/>
                </a:lnTo>
                <a:lnTo>
                  <a:pt x="349735" y="199522"/>
                </a:lnTo>
                <a:lnTo>
                  <a:pt x="351255" y="193938"/>
                </a:lnTo>
                <a:lnTo>
                  <a:pt x="353220" y="188311"/>
                </a:lnTo>
                <a:lnTo>
                  <a:pt x="355484" y="182654"/>
                </a:lnTo>
                <a:lnTo>
                  <a:pt x="357998" y="173829"/>
                </a:lnTo>
                <a:lnTo>
                  <a:pt x="359116" y="165779"/>
                </a:lnTo>
                <a:lnTo>
                  <a:pt x="359613" y="155852"/>
                </a:lnTo>
                <a:lnTo>
                  <a:pt x="359834" y="145090"/>
                </a:lnTo>
                <a:lnTo>
                  <a:pt x="359892" y="139553"/>
                </a:lnTo>
                <a:lnTo>
                  <a:pt x="358979" y="133956"/>
                </a:lnTo>
                <a:lnTo>
                  <a:pt x="357418" y="128320"/>
                </a:lnTo>
                <a:lnTo>
                  <a:pt x="355424" y="122658"/>
                </a:lnTo>
                <a:lnTo>
                  <a:pt x="353210" y="113827"/>
                </a:lnTo>
                <a:lnTo>
                  <a:pt x="351273" y="105774"/>
                </a:lnTo>
                <a:lnTo>
                  <a:pt x="347237" y="95845"/>
                </a:lnTo>
                <a:lnTo>
                  <a:pt x="342268" y="87623"/>
                </a:lnTo>
                <a:lnTo>
                  <a:pt x="336885" y="79840"/>
                </a:lnTo>
                <a:lnTo>
                  <a:pt x="331318" y="70032"/>
                </a:lnTo>
                <a:lnTo>
                  <a:pt x="325668" y="61862"/>
                </a:lnTo>
                <a:lnTo>
                  <a:pt x="317132" y="51908"/>
                </a:lnTo>
                <a:lnTo>
                  <a:pt x="314280" y="48856"/>
                </a:lnTo>
                <a:lnTo>
                  <a:pt x="306030" y="42926"/>
                </a:lnTo>
                <a:lnTo>
                  <a:pt x="296014" y="37115"/>
                </a:lnTo>
                <a:lnTo>
                  <a:pt x="285213" y="31358"/>
                </a:lnTo>
                <a:lnTo>
                  <a:pt x="276602" y="25624"/>
                </a:lnTo>
                <a:lnTo>
                  <a:pt x="268647" y="19900"/>
                </a:lnTo>
                <a:lnTo>
                  <a:pt x="258762" y="14182"/>
                </a:lnTo>
                <a:lnTo>
                  <a:pt x="248019" y="11005"/>
                </a:lnTo>
                <a:lnTo>
                  <a:pt x="237846" y="9593"/>
                </a:lnTo>
                <a:lnTo>
                  <a:pt x="230149" y="8966"/>
                </a:lnTo>
                <a:lnTo>
                  <a:pt x="221015" y="6147"/>
                </a:lnTo>
                <a:lnTo>
                  <a:pt x="210604" y="2671"/>
                </a:lnTo>
                <a:lnTo>
                  <a:pt x="199628" y="1127"/>
                </a:lnTo>
                <a:lnTo>
                  <a:pt x="190939" y="440"/>
                </a:lnTo>
                <a:lnTo>
                  <a:pt x="181997" y="135"/>
                </a:lnTo>
                <a:lnTo>
                  <a:pt x="168498" y="0"/>
                </a:lnTo>
                <a:lnTo>
                  <a:pt x="162803" y="916"/>
                </a:lnTo>
                <a:lnTo>
                  <a:pt x="153935" y="4474"/>
                </a:lnTo>
                <a:lnTo>
                  <a:pt x="144279" y="6691"/>
                </a:lnTo>
                <a:lnTo>
                  <a:pt x="134589" y="7675"/>
                </a:lnTo>
                <a:lnTo>
                  <a:pt x="123779" y="8230"/>
                </a:lnTo>
                <a:lnTo>
                  <a:pt x="117541" y="8360"/>
                </a:lnTo>
                <a:lnTo>
                  <a:pt x="114544" y="9347"/>
                </a:lnTo>
                <a:lnTo>
                  <a:pt x="111594" y="10957"/>
                </a:lnTo>
                <a:lnTo>
                  <a:pt x="102835" y="170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1"/>
          <p:cNvSpPr/>
          <p:nvPr/>
        </p:nvSpPr>
        <p:spPr>
          <a:xfrm>
            <a:off x="3714750" y="4466272"/>
            <a:ext cx="60008" cy="317183"/>
          </a:xfrm>
          <a:custGeom>
            <a:avLst/>
            <a:gdLst/>
            <a:ahLst/>
            <a:cxnLst/>
            <a:rect l="0" t="0" r="0" b="0"/>
            <a:pathLst>
              <a:path w="60008" h="317183">
                <a:moveTo>
                  <a:pt x="0" y="0"/>
                </a:moveTo>
                <a:lnTo>
                  <a:pt x="0" y="36074"/>
                </a:lnTo>
                <a:lnTo>
                  <a:pt x="952" y="40242"/>
                </a:lnTo>
                <a:lnTo>
                  <a:pt x="2540" y="44925"/>
                </a:lnTo>
                <a:lnTo>
                  <a:pt x="4550" y="49953"/>
                </a:lnTo>
                <a:lnTo>
                  <a:pt x="5891" y="55209"/>
                </a:lnTo>
                <a:lnTo>
                  <a:pt x="6785" y="60619"/>
                </a:lnTo>
                <a:lnTo>
                  <a:pt x="7380" y="66130"/>
                </a:lnTo>
                <a:lnTo>
                  <a:pt x="7778" y="71709"/>
                </a:lnTo>
                <a:lnTo>
                  <a:pt x="8042" y="77333"/>
                </a:lnTo>
                <a:lnTo>
                  <a:pt x="8337" y="88663"/>
                </a:lnTo>
                <a:lnTo>
                  <a:pt x="8467" y="100048"/>
                </a:lnTo>
                <a:lnTo>
                  <a:pt x="9455" y="105752"/>
                </a:lnTo>
                <a:lnTo>
                  <a:pt x="11065" y="111458"/>
                </a:lnTo>
                <a:lnTo>
                  <a:pt x="13092" y="117168"/>
                </a:lnTo>
                <a:lnTo>
                  <a:pt x="14443" y="123832"/>
                </a:lnTo>
                <a:lnTo>
                  <a:pt x="15344" y="131133"/>
                </a:lnTo>
                <a:lnTo>
                  <a:pt x="15943" y="138856"/>
                </a:lnTo>
                <a:lnTo>
                  <a:pt x="16344" y="145911"/>
                </a:lnTo>
                <a:lnTo>
                  <a:pt x="16789" y="158829"/>
                </a:lnTo>
                <a:lnTo>
                  <a:pt x="17860" y="164941"/>
                </a:lnTo>
                <a:lnTo>
                  <a:pt x="19527" y="170921"/>
                </a:lnTo>
                <a:lnTo>
                  <a:pt x="29045" y="198757"/>
                </a:lnTo>
                <a:lnTo>
                  <a:pt x="30793" y="205847"/>
                </a:lnTo>
                <a:lnTo>
                  <a:pt x="31958" y="212479"/>
                </a:lnTo>
                <a:lnTo>
                  <a:pt x="32736" y="218805"/>
                </a:lnTo>
                <a:lnTo>
                  <a:pt x="34206" y="224928"/>
                </a:lnTo>
                <a:lnTo>
                  <a:pt x="36139" y="230914"/>
                </a:lnTo>
                <a:lnTo>
                  <a:pt x="38380" y="236811"/>
                </a:lnTo>
                <a:lnTo>
                  <a:pt x="39874" y="242646"/>
                </a:lnTo>
                <a:lnTo>
                  <a:pt x="40870" y="248442"/>
                </a:lnTo>
                <a:lnTo>
                  <a:pt x="41534" y="254211"/>
                </a:lnTo>
                <a:lnTo>
                  <a:pt x="42272" y="263160"/>
                </a:lnTo>
                <a:lnTo>
                  <a:pt x="42469" y="266880"/>
                </a:lnTo>
                <a:lnTo>
                  <a:pt x="43552" y="270313"/>
                </a:lnTo>
                <a:lnTo>
                  <a:pt x="45227" y="273554"/>
                </a:lnTo>
                <a:lnTo>
                  <a:pt x="47296" y="276666"/>
                </a:lnTo>
                <a:lnTo>
                  <a:pt x="48676" y="280647"/>
                </a:lnTo>
                <a:lnTo>
                  <a:pt x="50208" y="290150"/>
                </a:lnTo>
                <a:lnTo>
                  <a:pt x="51071" y="297108"/>
                </a:lnTo>
                <a:lnTo>
                  <a:pt x="52144" y="299037"/>
                </a:lnTo>
                <a:lnTo>
                  <a:pt x="53813" y="301276"/>
                </a:lnTo>
                <a:lnTo>
                  <a:pt x="55877" y="303720"/>
                </a:lnTo>
                <a:lnTo>
                  <a:pt x="57254" y="306303"/>
                </a:lnTo>
                <a:lnTo>
                  <a:pt x="58784" y="311712"/>
                </a:lnTo>
                <a:lnTo>
                  <a:pt x="60007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"/>
          <p:cNvSpPr/>
          <p:nvPr/>
        </p:nvSpPr>
        <p:spPr>
          <a:xfrm>
            <a:off x="3663314" y="5032457"/>
            <a:ext cx="428627" cy="368218"/>
          </a:xfrm>
          <a:custGeom>
            <a:avLst/>
            <a:gdLst/>
            <a:ahLst/>
            <a:cxnLst/>
            <a:rect l="0" t="0" r="0" b="0"/>
            <a:pathLst>
              <a:path w="428627" h="368218">
                <a:moveTo>
                  <a:pt x="0" y="85325"/>
                </a:moveTo>
                <a:lnTo>
                  <a:pt x="0" y="80775"/>
                </a:lnTo>
                <a:lnTo>
                  <a:pt x="953" y="78481"/>
                </a:lnTo>
                <a:lnTo>
                  <a:pt x="7382" y="69724"/>
                </a:lnTo>
                <a:lnTo>
                  <a:pt x="8220" y="59536"/>
                </a:lnTo>
                <a:lnTo>
                  <a:pt x="9290" y="55750"/>
                </a:lnTo>
                <a:lnTo>
                  <a:pt x="13019" y="49003"/>
                </a:lnTo>
                <a:lnTo>
                  <a:pt x="20392" y="40289"/>
                </a:lnTo>
                <a:lnTo>
                  <a:pt x="30018" y="31019"/>
                </a:lnTo>
                <a:lnTo>
                  <a:pt x="45196" y="20445"/>
                </a:lnTo>
                <a:lnTo>
                  <a:pt x="56148" y="12232"/>
                </a:lnTo>
                <a:lnTo>
                  <a:pt x="70922" y="6435"/>
                </a:lnTo>
                <a:lnTo>
                  <a:pt x="80099" y="2638"/>
                </a:lnTo>
                <a:lnTo>
                  <a:pt x="87352" y="950"/>
                </a:lnTo>
                <a:lnTo>
                  <a:pt x="96291" y="200"/>
                </a:lnTo>
                <a:lnTo>
                  <a:pt x="101342" y="0"/>
                </a:lnTo>
                <a:lnTo>
                  <a:pt x="105661" y="819"/>
                </a:lnTo>
                <a:lnTo>
                  <a:pt x="113001" y="4270"/>
                </a:lnTo>
                <a:lnTo>
                  <a:pt x="115339" y="6523"/>
                </a:lnTo>
                <a:lnTo>
                  <a:pt x="116898" y="8978"/>
                </a:lnTo>
                <a:lnTo>
                  <a:pt x="117937" y="11567"/>
                </a:lnTo>
                <a:lnTo>
                  <a:pt x="125496" y="22566"/>
                </a:lnTo>
                <a:lnTo>
                  <a:pt x="127214" y="28222"/>
                </a:lnTo>
                <a:lnTo>
                  <a:pt x="127977" y="36451"/>
                </a:lnTo>
                <a:lnTo>
                  <a:pt x="128181" y="41313"/>
                </a:lnTo>
                <a:lnTo>
                  <a:pt x="130947" y="51794"/>
                </a:lnTo>
                <a:lnTo>
                  <a:pt x="133018" y="57256"/>
                </a:lnTo>
                <a:lnTo>
                  <a:pt x="133447" y="62802"/>
                </a:lnTo>
                <a:lnTo>
                  <a:pt x="131383" y="74045"/>
                </a:lnTo>
                <a:lnTo>
                  <a:pt x="129830" y="85391"/>
                </a:lnTo>
                <a:lnTo>
                  <a:pt x="129416" y="91084"/>
                </a:lnTo>
                <a:lnTo>
                  <a:pt x="128187" y="97737"/>
                </a:lnTo>
                <a:lnTo>
                  <a:pt x="126416" y="105030"/>
                </a:lnTo>
                <a:lnTo>
                  <a:pt x="124282" y="112749"/>
                </a:lnTo>
                <a:lnTo>
                  <a:pt x="121908" y="119800"/>
                </a:lnTo>
                <a:lnTo>
                  <a:pt x="119372" y="126406"/>
                </a:lnTo>
                <a:lnTo>
                  <a:pt x="116729" y="132715"/>
                </a:lnTo>
                <a:lnTo>
                  <a:pt x="114015" y="139779"/>
                </a:lnTo>
                <a:lnTo>
                  <a:pt x="108458" y="155247"/>
                </a:lnTo>
                <a:lnTo>
                  <a:pt x="91429" y="205458"/>
                </a:lnTo>
                <a:lnTo>
                  <a:pt x="88575" y="213039"/>
                </a:lnTo>
                <a:lnTo>
                  <a:pt x="85721" y="219998"/>
                </a:lnTo>
                <a:lnTo>
                  <a:pt x="82865" y="226542"/>
                </a:lnTo>
                <a:lnTo>
                  <a:pt x="80008" y="233762"/>
                </a:lnTo>
                <a:lnTo>
                  <a:pt x="74295" y="249405"/>
                </a:lnTo>
                <a:lnTo>
                  <a:pt x="71437" y="256624"/>
                </a:lnTo>
                <a:lnTo>
                  <a:pt x="68580" y="263342"/>
                </a:lnTo>
                <a:lnTo>
                  <a:pt x="65723" y="269725"/>
                </a:lnTo>
                <a:lnTo>
                  <a:pt x="63818" y="275886"/>
                </a:lnTo>
                <a:lnTo>
                  <a:pt x="62548" y="281898"/>
                </a:lnTo>
                <a:lnTo>
                  <a:pt x="61701" y="287811"/>
                </a:lnTo>
                <a:lnTo>
                  <a:pt x="58221" y="296921"/>
                </a:lnTo>
                <a:lnTo>
                  <a:pt x="55959" y="300684"/>
                </a:lnTo>
                <a:lnTo>
                  <a:pt x="53446" y="309945"/>
                </a:lnTo>
                <a:lnTo>
                  <a:pt x="52329" y="319459"/>
                </a:lnTo>
                <a:lnTo>
                  <a:pt x="51833" y="326862"/>
                </a:lnTo>
                <a:lnTo>
                  <a:pt x="50748" y="330170"/>
                </a:lnTo>
                <a:lnTo>
                  <a:pt x="45622" y="339376"/>
                </a:lnTo>
                <a:lnTo>
                  <a:pt x="44089" y="345239"/>
                </a:lnTo>
                <a:lnTo>
                  <a:pt x="43105" y="355812"/>
                </a:lnTo>
                <a:lnTo>
                  <a:pt x="42971" y="357941"/>
                </a:lnTo>
                <a:lnTo>
                  <a:pt x="45451" y="361428"/>
                </a:lnTo>
                <a:lnTo>
                  <a:pt x="50253" y="366876"/>
                </a:lnTo>
                <a:lnTo>
                  <a:pt x="51600" y="367323"/>
                </a:lnTo>
                <a:lnTo>
                  <a:pt x="63263" y="368100"/>
                </a:lnTo>
                <a:lnTo>
                  <a:pt x="95974" y="368214"/>
                </a:lnTo>
                <a:lnTo>
                  <a:pt x="126129" y="368217"/>
                </a:lnTo>
                <a:lnTo>
                  <a:pt x="137337" y="365677"/>
                </a:lnTo>
                <a:lnTo>
                  <a:pt x="156898" y="358893"/>
                </a:lnTo>
                <a:lnTo>
                  <a:pt x="189108" y="348067"/>
                </a:lnTo>
                <a:lnTo>
                  <a:pt x="196557" y="346211"/>
                </a:lnTo>
                <a:lnTo>
                  <a:pt x="209914" y="344149"/>
                </a:lnTo>
                <a:lnTo>
                  <a:pt x="217096" y="341695"/>
                </a:lnTo>
                <a:lnTo>
                  <a:pt x="224740" y="338153"/>
                </a:lnTo>
                <a:lnTo>
                  <a:pt x="232694" y="333887"/>
                </a:lnTo>
                <a:lnTo>
                  <a:pt x="240855" y="331043"/>
                </a:lnTo>
                <a:lnTo>
                  <a:pt x="249153" y="329147"/>
                </a:lnTo>
                <a:lnTo>
                  <a:pt x="257542" y="327883"/>
                </a:lnTo>
                <a:lnTo>
                  <a:pt x="265992" y="326088"/>
                </a:lnTo>
                <a:lnTo>
                  <a:pt x="274483" y="323939"/>
                </a:lnTo>
                <a:lnTo>
                  <a:pt x="283001" y="321553"/>
                </a:lnTo>
                <a:lnTo>
                  <a:pt x="290585" y="319010"/>
                </a:lnTo>
                <a:lnTo>
                  <a:pt x="297546" y="316363"/>
                </a:lnTo>
                <a:lnTo>
                  <a:pt x="310361" y="310881"/>
                </a:lnTo>
                <a:lnTo>
                  <a:pt x="322406" y="305270"/>
                </a:lnTo>
                <a:lnTo>
                  <a:pt x="339897" y="296756"/>
                </a:lnTo>
                <a:lnTo>
                  <a:pt x="348869" y="293595"/>
                </a:lnTo>
                <a:lnTo>
                  <a:pt x="356982" y="291237"/>
                </a:lnTo>
                <a:lnTo>
                  <a:pt x="366939" y="287014"/>
                </a:lnTo>
                <a:lnTo>
                  <a:pt x="378704" y="279281"/>
                </a:lnTo>
                <a:lnTo>
                  <a:pt x="382962" y="277494"/>
                </a:lnTo>
                <a:lnTo>
                  <a:pt x="392773" y="275508"/>
                </a:lnTo>
                <a:lnTo>
                  <a:pt x="404456" y="274391"/>
                </a:lnTo>
                <a:lnTo>
                  <a:pt x="407750" y="273281"/>
                </a:lnTo>
                <a:lnTo>
                  <a:pt x="418245" y="266581"/>
                </a:lnTo>
                <a:lnTo>
                  <a:pt x="421790" y="265896"/>
                </a:lnTo>
                <a:lnTo>
                  <a:pt x="428626" y="2653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3"/>
          <p:cNvSpPr/>
          <p:nvPr/>
        </p:nvSpPr>
        <p:spPr>
          <a:xfrm>
            <a:off x="6655117" y="3377565"/>
            <a:ext cx="42747" cy="42822"/>
          </a:xfrm>
          <a:custGeom>
            <a:avLst/>
            <a:gdLst/>
            <a:ahLst/>
            <a:cxnLst/>
            <a:rect l="0" t="0" r="0" b="0"/>
            <a:pathLst>
              <a:path w="42747" h="42822">
                <a:moveTo>
                  <a:pt x="0" y="25717"/>
                </a:moveTo>
                <a:lnTo>
                  <a:pt x="8468" y="34185"/>
                </a:lnTo>
                <a:lnTo>
                  <a:pt x="9456" y="34220"/>
                </a:lnTo>
                <a:lnTo>
                  <a:pt x="17040" y="34289"/>
                </a:lnTo>
                <a:lnTo>
                  <a:pt x="17075" y="35242"/>
                </a:lnTo>
                <a:lnTo>
                  <a:pt x="17143" y="42509"/>
                </a:lnTo>
                <a:lnTo>
                  <a:pt x="16191" y="42627"/>
                </a:lnTo>
                <a:lnTo>
                  <a:pt x="14604" y="42705"/>
                </a:lnTo>
                <a:lnTo>
                  <a:pt x="12593" y="42758"/>
                </a:lnTo>
                <a:lnTo>
                  <a:pt x="11253" y="41840"/>
                </a:lnTo>
                <a:lnTo>
                  <a:pt x="10360" y="40275"/>
                </a:lnTo>
                <a:lnTo>
                  <a:pt x="8925" y="35472"/>
                </a:lnTo>
                <a:lnTo>
                  <a:pt x="7855" y="34125"/>
                </a:lnTo>
                <a:lnTo>
                  <a:pt x="6189" y="32275"/>
                </a:lnTo>
                <a:lnTo>
                  <a:pt x="1223" y="27013"/>
                </a:lnTo>
                <a:lnTo>
                  <a:pt x="815" y="25628"/>
                </a:lnTo>
                <a:lnTo>
                  <a:pt x="544" y="23753"/>
                </a:lnTo>
                <a:lnTo>
                  <a:pt x="362" y="21550"/>
                </a:lnTo>
                <a:lnTo>
                  <a:pt x="241" y="19129"/>
                </a:lnTo>
                <a:lnTo>
                  <a:pt x="32" y="10150"/>
                </a:lnTo>
                <a:lnTo>
                  <a:pt x="10" y="4489"/>
                </a:lnTo>
                <a:lnTo>
                  <a:pt x="959" y="2992"/>
                </a:lnTo>
                <a:lnTo>
                  <a:pt x="2544" y="1995"/>
                </a:lnTo>
                <a:lnTo>
                  <a:pt x="4554" y="1330"/>
                </a:lnTo>
                <a:lnTo>
                  <a:pt x="6846" y="886"/>
                </a:lnTo>
                <a:lnTo>
                  <a:pt x="9326" y="591"/>
                </a:lnTo>
                <a:lnTo>
                  <a:pt x="16687" y="34"/>
                </a:lnTo>
                <a:lnTo>
                  <a:pt x="29037" y="3"/>
                </a:lnTo>
                <a:lnTo>
                  <a:pt x="30788" y="954"/>
                </a:lnTo>
                <a:lnTo>
                  <a:pt x="31956" y="2541"/>
                </a:lnTo>
                <a:lnTo>
                  <a:pt x="32733" y="4551"/>
                </a:lnTo>
                <a:lnTo>
                  <a:pt x="34204" y="6844"/>
                </a:lnTo>
                <a:lnTo>
                  <a:pt x="36138" y="9325"/>
                </a:lnTo>
                <a:lnTo>
                  <a:pt x="41534" y="15600"/>
                </a:lnTo>
                <a:lnTo>
                  <a:pt x="41978" y="17067"/>
                </a:lnTo>
                <a:lnTo>
                  <a:pt x="42272" y="18998"/>
                </a:lnTo>
                <a:lnTo>
                  <a:pt x="42746" y="24390"/>
                </a:lnTo>
                <a:lnTo>
                  <a:pt x="41833" y="25785"/>
                </a:lnTo>
                <a:lnTo>
                  <a:pt x="40271" y="27667"/>
                </a:lnTo>
                <a:lnTo>
                  <a:pt x="38277" y="29875"/>
                </a:lnTo>
                <a:lnTo>
                  <a:pt x="36948" y="32299"/>
                </a:lnTo>
                <a:lnTo>
                  <a:pt x="36062" y="34867"/>
                </a:lnTo>
                <a:lnTo>
                  <a:pt x="35472" y="37532"/>
                </a:lnTo>
                <a:lnTo>
                  <a:pt x="34125" y="39309"/>
                </a:lnTo>
                <a:lnTo>
                  <a:pt x="32275" y="40493"/>
                </a:lnTo>
                <a:lnTo>
                  <a:pt x="30090" y="41283"/>
                </a:lnTo>
                <a:lnTo>
                  <a:pt x="27679" y="41810"/>
                </a:lnTo>
                <a:lnTo>
                  <a:pt x="25120" y="42160"/>
                </a:lnTo>
                <a:lnTo>
                  <a:pt x="17612" y="42821"/>
                </a:lnTo>
                <a:lnTo>
                  <a:pt x="16504" y="41882"/>
                </a:lnTo>
                <a:lnTo>
                  <a:pt x="14813" y="40304"/>
                </a:lnTo>
                <a:lnTo>
                  <a:pt x="9805" y="35478"/>
                </a:lnTo>
                <a:lnTo>
                  <a:pt x="9394" y="34129"/>
                </a:lnTo>
                <a:lnTo>
                  <a:pt x="9121" y="32278"/>
                </a:lnTo>
                <a:lnTo>
                  <a:pt x="8681" y="27013"/>
                </a:lnTo>
                <a:lnTo>
                  <a:pt x="8621" y="23753"/>
                </a:lnTo>
                <a:lnTo>
                  <a:pt x="8575" y="17532"/>
                </a:lnTo>
                <a:lnTo>
                  <a:pt x="9527" y="17402"/>
                </a:lnTo>
                <a:lnTo>
                  <a:pt x="11114" y="17316"/>
                </a:lnTo>
                <a:lnTo>
                  <a:pt x="16792" y="17155"/>
                </a:lnTo>
                <a:lnTo>
                  <a:pt x="21591" y="17147"/>
                </a:lnTo>
                <a:lnTo>
                  <a:pt x="22967" y="18099"/>
                </a:lnTo>
                <a:lnTo>
                  <a:pt x="23883" y="19686"/>
                </a:lnTo>
                <a:lnTo>
                  <a:pt x="24495" y="21696"/>
                </a:lnTo>
                <a:lnTo>
                  <a:pt x="25855" y="23037"/>
                </a:lnTo>
                <a:lnTo>
                  <a:pt x="27714" y="23930"/>
                </a:lnTo>
                <a:lnTo>
                  <a:pt x="34280" y="25714"/>
                </a:lnTo>
                <a:lnTo>
                  <a:pt x="17507" y="8934"/>
                </a:lnTo>
                <a:lnTo>
                  <a:pt x="17387" y="7861"/>
                </a:lnTo>
                <a:lnTo>
                  <a:pt x="17306" y="6193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4"/>
          <p:cNvSpPr/>
          <p:nvPr/>
        </p:nvSpPr>
        <p:spPr>
          <a:xfrm>
            <a:off x="6869538" y="3600567"/>
            <a:ext cx="34182" cy="68350"/>
          </a:xfrm>
          <a:custGeom>
            <a:avLst/>
            <a:gdLst/>
            <a:ahLst/>
            <a:cxnLst/>
            <a:rect l="0" t="0" r="0" b="0"/>
            <a:pathLst>
              <a:path w="34182" h="68350">
                <a:moveTo>
                  <a:pt x="17037" y="42745"/>
                </a:moveTo>
                <a:lnTo>
                  <a:pt x="24417" y="42745"/>
                </a:lnTo>
                <a:lnTo>
                  <a:pt x="25768" y="43698"/>
                </a:lnTo>
                <a:lnTo>
                  <a:pt x="27620" y="45285"/>
                </a:lnTo>
                <a:lnTo>
                  <a:pt x="34148" y="51287"/>
                </a:lnTo>
                <a:lnTo>
                  <a:pt x="34178" y="58696"/>
                </a:lnTo>
                <a:lnTo>
                  <a:pt x="33227" y="60046"/>
                </a:lnTo>
                <a:lnTo>
                  <a:pt x="31640" y="61899"/>
                </a:lnTo>
                <a:lnTo>
                  <a:pt x="26800" y="67166"/>
                </a:lnTo>
                <a:lnTo>
                  <a:pt x="25451" y="67598"/>
                </a:lnTo>
                <a:lnTo>
                  <a:pt x="23599" y="67886"/>
                </a:lnTo>
                <a:lnTo>
                  <a:pt x="18333" y="68349"/>
                </a:lnTo>
                <a:lnTo>
                  <a:pt x="16948" y="67434"/>
                </a:lnTo>
                <a:lnTo>
                  <a:pt x="15073" y="65872"/>
                </a:lnTo>
                <a:lnTo>
                  <a:pt x="9770" y="61072"/>
                </a:lnTo>
                <a:lnTo>
                  <a:pt x="9334" y="59725"/>
                </a:lnTo>
                <a:lnTo>
                  <a:pt x="9044" y="57875"/>
                </a:lnTo>
                <a:lnTo>
                  <a:pt x="8851" y="55689"/>
                </a:lnTo>
                <a:lnTo>
                  <a:pt x="7770" y="54232"/>
                </a:lnTo>
                <a:lnTo>
                  <a:pt x="6096" y="53261"/>
                </a:lnTo>
                <a:lnTo>
                  <a:pt x="1117" y="51701"/>
                </a:lnTo>
                <a:lnTo>
                  <a:pt x="709" y="50621"/>
                </a:lnTo>
                <a:lnTo>
                  <a:pt x="436" y="48948"/>
                </a:lnTo>
                <a:lnTo>
                  <a:pt x="0" y="43971"/>
                </a:lnTo>
                <a:lnTo>
                  <a:pt x="916" y="43562"/>
                </a:lnTo>
                <a:lnTo>
                  <a:pt x="2479" y="43290"/>
                </a:lnTo>
                <a:lnTo>
                  <a:pt x="4474" y="43108"/>
                </a:lnTo>
                <a:lnTo>
                  <a:pt x="5804" y="42035"/>
                </a:lnTo>
                <a:lnTo>
                  <a:pt x="6691" y="40366"/>
                </a:lnTo>
                <a:lnTo>
                  <a:pt x="7282" y="38302"/>
                </a:lnTo>
                <a:lnTo>
                  <a:pt x="8628" y="36926"/>
                </a:lnTo>
                <a:lnTo>
                  <a:pt x="10479" y="36008"/>
                </a:lnTo>
                <a:lnTo>
                  <a:pt x="16653" y="34280"/>
                </a:lnTo>
                <a:lnTo>
                  <a:pt x="17733" y="34244"/>
                </a:lnTo>
                <a:lnTo>
                  <a:pt x="21473" y="34204"/>
                </a:lnTo>
                <a:lnTo>
                  <a:pt x="23804" y="35146"/>
                </a:lnTo>
                <a:lnTo>
                  <a:pt x="26311" y="36727"/>
                </a:lnTo>
                <a:lnTo>
                  <a:pt x="33721" y="42393"/>
                </a:lnTo>
                <a:lnTo>
                  <a:pt x="33874" y="43463"/>
                </a:lnTo>
                <a:lnTo>
                  <a:pt x="33977" y="45129"/>
                </a:lnTo>
                <a:lnTo>
                  <a:pt x="34141" y="50095"/>
                </a:lnTo>
                <a:lnTo>
                  <a:pt x="33202" y="51455"/>
                </a:lnTo>
                <a:lnTo>
                  <a:pt x="31623" y="53314"/>
                </a:lnTo>
                <a:lnTo>
                  <a:pt x="29619" y="55506"/>
                </a:lnTo>
                <a:lnTo>
                  <a:pt x="27330" y="56968"/>
                </a:lnTo>
                <a:lnTo>
                  <a:pt x="24852" y="57942"/>
                </a:lnTo>
                <a:lnTo>
                  <a:pt x="18580" y="59505"/>
                </a:lnTo>
                <a:lnTo>
                  <a:pt x="18066" y="58681"/>
                </a:lnTo>
                <a:lnTo>
                  <a:pt x="17723" y="57179"/>
                </a:lnTo>
                <a:lnTo>
                  <a:pt x="17494" y="55225"/>
                </a:lnTo>
                <a:lnTo>
                  <a:pt x="16388" y="53923"/>
                </a:lnTo>
                <a:lnTo>
                  <a:pt x="14699" y="53054"/>
                </a:lnTo>
                <a:lnTo>
                  <a:pt x="12621" y="52475"/>
                </a:lnTo>
                <a:lnTo>
                  <a:pt x="11235" y="51137"/>
                </a:lnTo>
                <a:lnTo>
                  <a:pt x="10312" y="49292"/>
                </a:lnTo>
                <a:lnTo>
                  <a:pt x="9696" y="47110"/>
                </a:lnTo>
                <a:lnTo>
                  <a:pt x="8332" y="44703"/>
                </a:lnTo>
                <a:lnTo>
                  <a:pt x="6471" y="42145"/>
                </a:lnTo>
                <a:lnTo>
                  <a:pt x="4278" y="39487"/>
                </a:lnTo>
                <a:lnTo>
                  <a:pt x="2816" y="36763"/>
                </a:lnTo>
                <a:lnTo>
                  <a:pt x="1841" y="33995"/>
                </a:lnTo>
                <a:lnTo>
                  <a:pt x="1191" y="31196"/>
                </a:lnTo>
                <a:lnTo>
                  <a:pt x="758" y="28379"/>
                </a:lnTo>
                <a:lnTo>
                  <a:pt x="469" y="25548"/>
                </a:lnTo>
                <a:lnTo>
                  <a:pt x="276" y="22707"/>
                </a:lnTo>
                <a:lnTo>
                  <a:pt x="1101" y="19862"/>
                </a:lnTo>
                <a:lnTo>
                  <a:pt x="2602" y="17012"/>
                </a:lnTo>
                <a:lnTo>
                  <a:pt x="7306" y="10145"/>
                </a:lnTo>
                <a:lnTo>
                  <a:pt x="8645" y="8630"/>
                </a:lnTo>
                <a:lnTo>
                  <a:pt x="15743" y="1223"/>
                </a:lnTo>
                <a:lnTo>
                  <a:pt x="17127" y="776"/>
                </a:lnTo>
                <a:lnTo>
                  <a:pt x="19001" y="478"/>
                </a:lnTo>
                <a:lnTo>
                  <a:pt x="24303" y="0"/>
                </a:lnTo>
                <a:lnTo>
                  <a:pt x="25691" y="913"/>
                </a:lnTo>
                <a:lnTo>
                  <a:pt x="27569" y="2475"/>
                </a:lnTo>
                <a:lnTo>
                  <a:pt x="29774" y="4468"/>
                </a:lnTo>
                <a:lnTo>
                  <a:pt x="31243" y="6750"/>
                </a:lnTo>
                <a:lnTo>
                  <a:pt x="32222" y="9223"/>
                </a:lnTo>
                <a:lnTo>
                  <a:pt x="32876" y="11825"/>
                </a:lnTo>
                <a:lnTo>
                  <a:pt x="33311" y="14511"/>
                </a:lnTo>
                <a:lnTo>
                  <a:pt x="33601" y="17255"/>
                </a:lnTo>
                <a:lnTo>
                  <a:pt x="33795" y="20037"/>
                </a:lnTo>
                <a:lnTo>
                  <a:pt x="33924" y="22844"/>
                </a:lnTo>
                <a:lnTo>
                  <a:pt x="34067" y="28502"/>
                </a:lnTo>
                <a:lnTo>
                  <a:pt x="34181" y="427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5"/>
          <p:cNvSpPr/>
          <p:nvPr/>
        </p:nvSpPr>
        <p:spPr>
          <a:xfrm>
            <a:off x="7075638" y="3831907"/>
            <a:ext cx="50937" cy="85692"/>
          </a:xfrm>
          <a:custGeom>
            <a:avLst/>
            <a:gdLst/>
            <a:ahLst/>
            <a:cxnLst/>
            <a:rect l="0" t="0" r="0" b="0"/>
            <a:pathLst>
              <a:path w="50937" h="85692">
                <a:moveTo>
                  <a:pt x="25249" y="51435"/>
                </a:moveTo>
                <a:lnTo>
                  <a:pt x="42289" y="51435"/>
                </a:lnTo>
                <a:lnTo>
                  <a:pt x="49766" y="58816"/>
                </a:lnTo>
                <a:lnTo>
                  <a:pt x="50166" y="60166"/>
                </a:lnTo>
                <a:lnTo>
                  <a:pt x="50433" y="62018"/>
                </a:lnTo>
                <a:lnTo>
                  <a:pt x="50861" y="67284"/>
                </a:lnTo>
                <a:lnTo>
                  <a:pt x="50920" y="70544"/>
                </a:lnTo>
                <a:lnTo>
                  <a:pt x="50936" y="72747"/>
                </a:lnTo>
                <a:lnTo>
                  <a:pt x="49993" y="74215"/>
                </a:lnTo>
                <a:lnTo>
                  <a:pt x="48413" y="75195"/>
                </a:lnTo>
                <a:lnTo>
                  <a:pt x="46407" y="75847"/>
                </a:lnTo>
                <a:lnTo>
                  <a:pt x="45069" y="77235"/>
                </a:lnTo>
                <a:lnTo>
                  <a:pt x="44177" y="79113"/>
                </a:lnTo>
                <a:lnTo>
                  <a:pt x="42746" y="84419"/>
                </a:lnTo>
                <a:lnTo>
                  <a:pt x="41676" y="84854"/>
                </a:lnTo>
                <a:lnTo>
                  <a:pt x="40011" y="85144"/>
                </a:lnTo>
                <a:lnTo>
                  <a:pt x="37947" y="85338"/>
                </a:lnTo>
                <a:lnTo>
                  <a:pt x="35620" y="85467"/>
                </a:lnTo>
                <a:lnTo>
                  <a:pt x="26803" y="85691"/>
                </a:lnTo>
                <a:lnTo>
                  <a:pt x="25333" y="84750"/>
                </a:lnTo>
                <a:lnTo>
                  <a:pt x="23400" y="83170"/>
                </a:lnTo>
                <a:lnTo>
                  <a:pt x="18005" y="78341"/>
                </a:lnTo>
                <a:lnTo>
                  <a:pt x="17563" y="76993"/>
                </a:lnTo>
                <a:lnTo>
                  <a:pt x="17267" y="75141"/>
                </a:lnTo>
                <a:lnTo>
                  <a:pt x="17070" y="72954"/>
                </a:lnTo>
                <a:lnTo>
                  <a:pt x="15986" y="71496"/>
                </a:lnTo>
                <a:lnTo>
                  <a:pt x="14312" y="70524"/>
                </a:lnTo>
                <a:lnTo>
                  <a:pt x="12243" y="69876"/>
                </a:lnTo>
                <a:lnTo>
                  <a:pt x="10863" y="68492"/>
                </a:lnTo>
                <a:lnTo>
                  <a:pt x="9944" y="66616"/>
                </a:lnTo>
                <a:lnTo>
                  <a:pt x="9331" y="64413"/>
                </a:lnTo>
                <a:lnTo>
                  <a:pt x="8922" y="61992"/>
                </a:lnTo>
                <a:lnTo>
                  <a:pt x="8649" y="59426"/>
                </a:lnTo>
                <a:lnTo>
                  <a:pt x="8212" y="53014"/>
                </a:lnTo>
                <a:lnTo>
                  <a:pt x="8152" y="49597"/>
                </a:lnTo>
                <a:lnTo>
                  <a:pt x="8136" y="47352"/>
                </a:lnTo>
                <a:lnTo>
                  <a:pt x="9078" y="45855"/>
                </a:lnTo>
                <a:lnTo>
                  <a:pt x="10658" y="44858"/>
                </a:lnTo>
                <a:lnTo>
                  <a:pt x="15488" y="43257"/>
                </a:lnTo>
                <a:lnTo>
                  <a:pt x="16836" y="43125"/>
                </a:lnTo>
                <a:lnTo>
                  <a:pt x="18688" y="43038"/>
                </a:lnTo>
                <a:lnTo>
                  <a:pt x="24865" y="42873"/>
                </a:lnTo>
                <a:lnTo>
                  <a:pt x="25945" y="43822"/>
                </a:lnTo>
                <a:lnTo>
                  <a:pt x="29686" y="47417"/>
                </a:lnTo>
                <a:lnTo>
                  <a:pt x="32017" y="48756"/>
                </a:lnTo>
                <a:lnTo>
                  <a:pt x="34524" y="49649"/>
                </a:lnTo>
                <a:lnTo>
                  <a:pt x="37147" y="50244"/>
                </a:lnTo>
                <a:lnTo>
                  <a:pt x="38896" y="51594"/>
                </a:lnTo>
                <a:lnTo>
                  <a:pt x="40062" y="53446"/>
                </a:lnTo>
                <a:lnTo>
                  <a:pt x="40840" y="55633"/>
                </a:lnTo>
                <a:lnTo>
                  <a:pt x="41357" y="58044"/>
                </a:lnTo>
                <a:lnTo>
                  <a:pt x="41703" y="60603"/>
                </a:lnTo>
                <a:lnTo>
                  <a:pt x="41933" y="63262"/>
                </a:lnTo>
                <a:lnTo>
                  <a:pt x="43039" y="65035"/>
                </a:lnTo>
                <a:lnTo>
                  <a:pt x="44729" y="66217"/>
                </a:lnTo>
                <a:lnTo>
                  <a:pt x="46808" y="67005"/>
                </a:lnTo>
                <a:lnTo>
                  <a:pt x="47242" y="68482"/>
                </a:lnTo>
                <a:lnTo>
                  <a:pt x="46579" y="70420"/>
                </a:lnTo>
                <a:lnTo>
                  <a:pt x="43221" y="75823"/>
                </a:lnTo>
                <a:lnTo>
                  <a:pt x="41993" y="77219"/>
                </a:lnTo>
                <a:lnTo>
                  <a:pt x="38088" y="81309"/>
                </a:lnTo>
                <a:lnTo>
                  <a:pt x="35713" y="82781"/>
                </a:lnTo>
                <a:lnTo>
                  <a:pt x="33178" y="83763"/>
                </a:lnTo>
                <a:lnTo>
                  <a:pt x="26816" y="85338"/>
                </a:lnTo>
                <a:lnTo>
                  <a:pt x="25341" y="84514"/>
                </a:lnTo>
                <a:lnTo>
                  <a:pt x="23405" y="83013"/>
                </a:lnTo>
                <a:lnTo>
                  <a:pt x="18005" y="78310"/>
                </a:lnTo>
                <a:lnTo>
                  <a:pt x="14727" y="75127"/>
                </a:lnTo>
                <a:lnTo>
                  <a:pt x="4862" y="65322"/>
                </a:lnTo>
                <a:lnTo>
                  <a:pt x="3084" y="62598"/>
                </a:lnTo>
                <a:lnTo>
                  <a:pt x="1901" y="59830"/>
                </a:lnTo>
                <a:lnTo>
                  <a:pt x="1111" y="57031"/>
                </a:lnTo>
                <a:lnTo>
                  <a:pt x="585" y="54214"/>
                </a:lnTo>
                <a:lnTo>
                  <a:pt x="233" y="51383"/>
                </a:lnTo>
                <a:lnTo>
                  <a:pt x="0" y="48542"/>
                </a:lnTo>
                <a:lnTo>
                  <a:pt x="796" y="45697"/>
                </a:lnTo>
                <a:lnTo>
                  <a:pt x="2280" y="42847"/>
                </a:lnTo>
                <a:lnTo>
                  <a:pt x="4221" y="39995"/>
                </a:lnTo>
                <a:lnTo>
                  <a:pt x="6468" y="37140"/>
                </a:lnTo>
                <a:lnTo>
                  <a:pt x="8918" y="34286"/>
                </a:lnTo>
                <a:lnTo>
                  <a:pt x="11504" y="31430"/>
                </a:lnTo>
                <a:lnTo>
                  <a:pt x="13229" y="28573"/>
                </a:lnTo>
                <a:lnTo>
                  <a:pt x="14378" y="25716"/>
                </a:lnTo>
                <a:lnTo>
                  <a:pt x="15144" y="22859"/>
                </a:lnTo>
                <a:lnTo>
                  <a:pt x="16608" y="20002"/>
                </a:lnTo>
                <a:lnTo>
                  <a:pt x="18535" y="17145"/>
                </a:lnTo>
                <a:lnTo>
                  <a:pt x="20774" y="14287"/>
                </a:lnTo>
                <a:lnTo>
                  <a:pt x="23218" y="11430"/>
                </a:lnTo>
                <a:lnTo>
                  <a:pt x="25800" y="8572"/>
                </a:lnTo>
                <a:lnTo>
                  <a:pt x="28474" y="5715"/>
                </a:lnTo>
                <a:lnTo>
                  <a:pt x="31209" y="3810"/>
                </a:lnTo>
                <a:lnTo>
                  <a:pt x="33985" y="2540"/>
                </a:lnTo>
                <a:lnTo>
                  <a:pt x="423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6"/>
          <p:cNvSpPr/>
          <p:nvPr/>
        </p:nvSpPr>
        <p:spPr>
          <a:xfrm>
            <a:off x="7306637" y="3626171"/>
            <a:ext cx="51386" cy="56043"/>
          </a:xfrm>
          <a:custGeom>
            <a:avLst/>
            <a:gdLst/>
            <a:ahLst/>
            <a:cxnLst/>
            <a:rect l="0" t="0" r="0" b="0"/>
            <a:pathLst>
              <a:path w="51386" h="56043">
                <a:moveTo>
                  <a:pt x="34280" y="25714"/>
                </a:moveTo>
                <a:lnTo>
                  <a:pt x="26899" y="18333"/>
                </a:lnTo>
                <a:lnTo>
                  <a:pt x="27454" y="17936"/>
                </a:lnTo>
                <a:lnTo>
                  <a:pt x="28778" y="17671"/>
                </a:lnTo>
                <a:lnTo>
                  <a:pt x="33193" y="17246"/>
                </a:lnTo>
                <a:lnTo>
                  <a:pt x="33556" y="16258"/>
                </a:lnTo>
                <a:lnTo>
                  <a:pt x="33797" y="14648"/>
                </a:lnTo>
                <a:lnTo>
                  <a:pt x="34185" y="9769"/>
                </a:lnTo>
                <a:lnTo>
                  <a:pt x="35169" y="9369"/>
                </a:lnTo>
                <a:lnTo>
                  <a:pt x="36778" y="9102"/>
                </a:lnTo>
                <a:lnTo>
                  <a:pt x="38803" y="8924"/>
                </a:lnTo>
                <a:lnTo>
                  <a:pt x="41105" y="8806"/>
                </a:lnTo>
                <a:lnTo>
                  <a:pt x="46204" y="8674"/>
                </a:lnTo>
                <a:lnTo>
                  <a:pt x="47944" y="9591"/>
                </a:lnTo>
                <a:lnTo>
                  <a:pt x="49104" y="11155"/>
                </a:lnTo>
                <a:lnTo>
                  <a:pt x="50967" y="15959"/>
                </a:lnTo>
                <a:lnTo>
                  <a:pt x="51120" y="17305"/>
                </a:lnTo>
                <a:lnTo>
                  <a:pt x="51221" y="19156"/>
                </a:lnTo>
                <a:lnTo>
                  <a:pt x="51385" y="24418"/>
                </a:lnTo>
                <a:lnTo>
                  <a:pt x="50445" y="25802"/>
                </a:lnTo>
                <a:lnTo>
                  <a:pt x="48867" y="27678"/>
                </a:lnTo>
                <a:lnTo>
                  <a:pt x="46862" y="29881"/>
                </a:lnTo>
                <a:lnTo>
                  <a:pt x="42095" y="34868"/>
                </a:lnTo>
                <a:lnTo>
                  <a:pt x="39490" y="37532"/>
                </a:lnTo>
                <a:lnTo>
                  <a:pt x="37753" y="40260"/>
                </a:lnTo>
                <a:lnTo>
                  <a:pt x="36596" y="43031"/>
                </a:lnTo>
                <a:lnTo>
                  <a:pt x="35824" y="45831"/>
                </a:lnTo>
                <a:lnTo>
                  <a:pt x="34356" y="47698"/>
                </a:lnTo>
                <a:lnTo>
                  <a:pt x="32426" y="48942"/>
                </a:lnTo>
                <a:lnTo>
                  <a:pt x="30187" y="49772"/>
                </a:lnTo>
                <a:lnTo>
                  <a:pt x="27741" y="51278"/>
                </a:lnTo>
                <a:lnTo>
                  <a:pt x="25158" y="53234"/>
                </a:lnTo>
                <a:lnTo>
                  <a:pt x="22484" y="55491"/>
                </a:lnTo>
                <a:lnTo>
                  <a:pt x="19749" y="56042"/>
                </a:lnTo>
                <a:lnTo>
                  <a:pt x="16972" y="55458"/>
                </a:lnTo>
                <a:lnTo>
                  <a:pt x="10224" y="52226"/>
                </a:lnTo>
                <a:lnTo>
                  <a:pt x="8718" y="51961"/>
                </a:lnTo>
                <a:lnTo>
                  <a:pt x="6761" y="51785"/>
                </a:lnTo>
                <a:lnTo>
                  <a:pt x="4504" y="51667"/>
                </a:lnTo>
                <a:lnTo>
                  <a:pt x="2999" y="50636"/>
                </a:lnTo>
                <a:lnTo>
                  <a:pt x="1996" y="48996"/>
                </a:lnTo>
                <a:lnTo>
                  <a:pt x="1328" y="46950"/>
                </a:lnTo>
                <a:lnTo>
                  <a:pt x="882" y="44634"/>
                </a:lnTo>
                <a:lnTo>
                  <a:pt x="585" y="42137"/>
                </a:lnTo>
                <a:lnTo>
                  <a:pt x="386" y="39520"/>
                </a:lnTo>
                <a:lnTo>
                  <a:pt x="254" y="36823"/>
                </a:lnTo>
                <a:lnTo>
                  <a:pt x="24" y="27364"/>
                </a:lnTo>
                <a:lnTo>
                  <a:pt x="0" y="21652"/>
                </a:lnTo>
                <a:lnTo>
                  <a:pt x="950" y="19196"/>
                </a:lnTo>
                <a:lnTo>
                  <a:pt x="2535" y="16606"/>
                </a:lnTo>
                <a:lnTo>
                  <a:pt x="4544" y="13927"/>
                </a:lnTo>
                <a:lnTo>
                  <a:pt x="6836" y="11188"/>
                </a:lnTo>
                <a:lnTo>
                  <a:pt x="9317" y="8410"/>
                </a:lnTo>
                <a:lnTo>
                  <a:pt x="11924" y="5605"/>
                </a:lnTo>
                <a:lnTo>
                  <a:pt x="14613" y="3736"/>
                </a:lnTo>
                <a:lnTo>
                  <a:pt x="17358" y="2489"/>
                </a:lnTo>
                <a:lnTo>
                  <a:pt x="20142" y="1658"/>
                </a:lnTo>
                <a:lnTo>
                  <a:pt x="22949" y="1104"/>
                </a:lnTo>
                <a:lnTo>
                  <a:pt x="25774" y="735"/>
                </a:lnTo>
                <a:lnTo>
                  <a:pt x="32600" y="142"/>
                </a:lnTo>
                <a:lnTo>
                  <a:pt x="34112" y="93"/>
                </a:lnTo>
                <a:lnTo>
                  <a:pt x="42456" y="0"/>
                </a:lnTo>
                <a:lnTo>
                  <a:pt x="43540" y="951"/>
                </a:lnTo>
                <a:lnTo>
                  <a:pt x="47286" y="4548"/>
                </a:lnTo>
                <a:lnTo>
                  <a:pt x="47714" y="6840"/>
                </a:lnTo>
                <a:lnTo>
                  <a:pt x="47045" y="9322"/>
                </a:lnTo>
                <a:lnTo>
                  <a:pt x="45648" y="11928"/>
                </a:lnTo>
                <a:lnTo>
                  <a:pt x="44716" y="14618"/>
                </a:lnTo>
                <a:lnTo>
                  <a:pt x="44095" y="17364"/>
                </a:lnTo>
                <a:lnTo>
                  <a:pt x="43681" y="20147"/>
                </a:lnTo>
                <a:lnTo>
                  <a:pt x="42452" y="22955"/>
                </a:lnTo>
                <a:lnTo>
                  <a:pt x="40681" y="25780"/>
                </a:lnTo>
                <a:lnTo>
                  <a:pt x="34280" y="342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7"/>
          <p:cNvSpPr/>
          <p:nvPr/>
        </p:nvSpPr>
        <p:spPr>
          <a:xfrm>
            <a:off x="7538084" y="3420793"/>
            <a:ext cx="34278" cy="42464"/>
          </a:xfrm>
          <a:custGeom>
            <a:avLst/>
            <a:gdLst/>
            <a:ahLst/>
            <a:cxnLst/>
            <a:rect l="0" t="0" r="0" b="0"/>
            <a:pathLst>
              <a:path w="34278" h="42464">
                <a:moveTo>
                  <a:pt x="0" y="25352"/>
                </a:moveTo>
                <a:lnTo>
                  <a:pt x="4551" y="25352"/>
                </a:lnTo>
                <a:lnTo>
                  <a:pt x="5892" y="24399"/>
                </a:lnTo>
                <a:lnTo>
                  <a:pt x="6786" y="22811"/>
                </a:lnTo>
                <a:lnTo>
                  <a:pt x="7381" y="20801"/>
                </a:lnTo>
                <a:lnTo>
                  <a:pt x="8732" y="19460"/>
                </a:lnTo>
                <a:lnTo>
                  <a:pt x="10583" y="18566"/>
                </a:lnTo>
                <a:lnTo>
                  <a:pt x="12772" y="17971"/>
                </a:lnTo>
                <a:lnTo>
                  <a:pt x="15182" y="17574"/>
                </a:lnTo>
                <a:lnTo>
                  <a:pt x="17741" y="17309"/>
                </a:lnTo>
                <a:lnTo>
                  <a:pt x="24142" y="16884"/>
                </a:lnTo>
                <a:lnTo>
                  <a:pt x="27558" y="16826"/>
                </a:lnTo>
                <a:lnTo>
                  <a:pt x="29802" y="16810"/>
                </a:lnTo>
                <a:lnTo>
                  <a:pt x="31298" y="17752"/>
                </a:lnTo>
                <a:lnTo>
                  <a:pt x="32296" y="19333"/>
                </a:lnTo>
                <a:lnTo>
                  <a:pt x="33897" y="24163"/>
                </a:lnTo>
                <a:lnTo>
                  <a:pt x="34028" y="25511"/>
                </a:lnTo>
                <a:lnTo>
                  <a:pt x="34116" y="27363"/>
                </a:lnTo>
                <a:lnTo>
                  <a:pt x="34256" y="32628"/>
                </a:lnTo>
                <a:lnTo>
                  <a:pt x="33315" y="34013"/>
                </a:lnTo>
                <a:lnTo>
                  <a:pt x="31735" y="35888"/>
                </a:lnTo>
                <a:lnTo>
                  <a:pt x="29730" y="38091"/>
                </a:lnTo>
                <a:lnTo>
                  <a:pt x="27440" y="39560"/>
                </a:lnTo>
                <a:lnTo>
                  <a:pt x="24961" y="40539"/>
                </a:lnTo>
                <a:lnTo>
                  <a:pt x="18690" y="42110"/>
                </a:lnTo>
                <a:lnTo>
                  <a:pt x="17223" y="42239"/>
                </a:lnTo>
                <a:lnTo>
                  <a:pt x="15292" y="42325"/>
                </a:lnTo>
                <a:lnTo>
                  <a:pt x="9900" y="42463"/>
                </a:lnTo>
                <a:lnTo>
                  <a:pt x="9458" y="41522"/>
                </a:lnTo>
                <a:lnTo>
                  <a:pt x="9163" y="39941"/>
                </a:lnTo>
                <a:lnTo>
                  <a:pt x="8690" y="35113"/>
                </a:lnTo>
                <a:lnTo>
                  <a:pt x="7698" y="33764"/>
                </a:lnTo>
                <a:lnTo>
                  <a:pt x="6085" y="31912"/>
                </a:lnTo>
                <a:lnTo>
                  <a:pt x="4057" y="29725"/>
                </a:lnTo>
                <a:lnTo>
                  <a:pt x="2705" y="27315"/>
                </a:lnTo>
                <a:lnTo>
                  <a:pt x="1803" y="24755"/>
                </a:lnTo>
                <a:lnTo>
                  <a:pt x="1203" y="22097"/>
                </a:lnTo>
                <a:lnTo>
                  <a:pt x="802" y="19372"/>
                </a:lnTo>
                <a:lnTo>
                  <a:pt x="534" y="16602"/>
                </a:lnTo>
                <a:lnTo>
                  <a:pt x="356" y="13804"/>
                </a:lnTo>
                <a:lnTo>
                  <a:pt x="1190" y="11938"/>
                </a:lnTo>
                <a:lnTo>
                  <a:pt x="2699" y="10694"/>
                </a:lnTo>
                <a:lnTo>
                  <a:pt x="4657" y="9865"/>
                </a:lnTo>
                <a:lnTo>
                  <a:pt x="6915" y="9312"/>
                </a:lnTo>
                <a:lnTo>
                  <a:pt x="9373" y="8944"/>
                </a:lnTo>
                <a:lnTo>
                  <a:pt x="11964" y="8698"/>
                </a:lnTo>
                <a:lnTo>
                  <a:pt x="14644" y="7582"/>
                </a:lnTo>
                <a:lnTo>
                  <a:pt x="17382" y="5885"/>
                </a:lnTo>
                <a:lnTo>
                  <a:pt x="20161" y="3802"/>
                </a:lnTo>
                <a:lnTo>
                  <a:pt x="22966" y="2412"/>
                </a:lnTo>
                <a:lnTo>
                  <a:pt x="25789" y="1486"/>
                </a:lnTo>
                <a:lnTo>
                  <a:pt x="32612" y="0"/>
                </a:lnTo>
                <a:lnTo>
                  <a:pt x="33171" y="831"/>
                </a:lnTo>
                <a:lnTo>
                  <a:pt x="33544" y="2337"/>
                </a:lnTo>
                <a:lnTo>
                  <a:pt x="34247" y="7863"/>
                </a:lnTo>
                <a:lnTo>
                  <a:pt x="34277" y="12655"/>
                </a:lnTo>
                <a:lnTo>
                  <a:pt x="33329" y="14982"/>
                </a:lnTo>
                <a:lnTo>
                  <a:pt x="31745" y="17487"/>
                </a:lnTo>
                <a:lnTo>
                  <a:pt x="26909" y="23798"/>
                </a:lnTo>
                <a:lnTo>
                  <a:pt x="25559" y="25268"/>
                </a:lnTo>
                <a:lnTo>
                  <a:pt x="18442" y="32596"/>
                </a:lnTo>
                <a:lnTo>
                  <a:pt x="17057" y="33039"/>
                </a:lnTo>
                <a:lnTo>
                  <a:pt x="15182" y="33334"/>
                </a:lnTo>
                <a:lnTo>
                  <a:pt x="12979" y="33531"/>
                </a:lnTo>
                <a:lnTo>
                  <a:pt x="11510" y="32709"/>
                </a:lnTo>
                <a:lnTo>
                  <a:pt x="10531" y="31209"/>
                </a:lnTo>
                <a:lnTo>
                  <a:pt x="9879" y="29257"/>
                </a:lnTo>
                <a:lnTo>
                  <a:pt x="8491" y="27955"/>
                </a:lnTo>
                <a:lnTo>
                  <a:pt x="6614" y="27087"/>
                </a:lnTo>
                <a:lnTo>
                  <a:pt x="1306" y="25695"/>
                </a:lnTo>
                <a:lnTo>
                  <a:pt x="1824" y="25580"/>
                </a:lnTo>
                <a:lnTo>
                  <a:pt x="3121" y="25504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"/>
          <p:cNvSpPr/>
          <p:nvPr/>
        </p:nvSpPr>
        <p:spPr>
          <a:xfrm>
            <a:off x="7752397" y="3154822"/>
            <a:ext cx="68433" cy="85466"/>
          </a:xfrm>
          <a:custGeom>
            <a:avLst/>
            <a:gdLst/>
            <a:ahLst/>
            <a:cxnLst/>
            <a:rect l="0" t="0" r="0" b="0"/>
            <a:pathLst>
              <a:path w="68433" h="85466">
                <a:moveTo>
                  <a:pt x="0" y="68438"/>
                </a:moveTo>
                <a:lnTo>
                  <a:pt x="0" y="63887"/>
                </a:lnTo>
                <a:lnTo>
                  <a:pt x="953" y="62546"/>
                </a:lnTo>
                <a:lnTo>
                  <a:pt x="2540" y="61652"/>
                </a:lnTo>
                <a:lnTo>
                  <a:pt x="8542" y="59874"/>
                </a:lnTo>
                <a:lnTo>
                  <a:pt x="13114" y="59868"/>
                </a:lnTo>
                <a:lnTo>
                  <a:pt x="14458" y="60819"/>
                </a:lnTo>
                <a:lnTo>
                  <a:pt x="15353" y="62406"/>
                </a:lnTo>
                <a:lnTo>
                  <a:pt x="15951" y="64417"/>
                </a:lnTo>
                <a:lnTo>
                  <a:pt x="17301" y="65757"/>
                </a:lnTo>
                <a:lnTo>
                  <a:pt x="19154" y="66650"/>
                </a:lnTo>
                <a:lnTo>
                  <a:pt x="21342" y="67246"/>
                </a:lnTo>
                <a:lnTo>
                  <a:pt x="22801" y="68596"/>
                </a:lnTo>
                <a:lnTo>
                  <a:pt x="23774" y="70448"/>
                </a:lnTo>
                <a:lnTo>
                  <a:pt x="25708" y="76976"/>
                </a:lnTo>
                <a:lnTo>
                  <a:pt x="25715" y="77003"/>
                </a:lnTo>
                <a:lnTo>
                  <a:pt x="25717" y="77007"/>
                </a:lnTo>
                <a:lnTo>
                  <a:pt x="25718" y="77009"/>
                </a:lnTo>
                <a:lnTo>
                  <a:pt x="25718" y="61410"/>
                </a:lnTo>
                <a:lnTo>
                  <a:pt x="26670" y="59943"/>
                </a:lnTo>
                <a:lnTo>
                  <a:pt x="28258" y="58012"/>
                </a:lnTo>
                <a:lnTo>
                  <a:pt x="30269" y="55772"/>
                </a:lnTo>
                <a:lnTo>
                  <a:pt x="31609" y="53326"/>
                </a:lnTo>
                <a:lnTo>
                  <a:pt x="32503" y="50743"/>
                </a:lnTo>
                <a:lnTo>
                  <a:pt x="34185" y="43190"/>
                </a:lnTo>
                <a:lnTo>
                  <a:pt x="35173" y="43033"/>
                </a:lnTo>
                <a:lnTo>
                  <a:pt x="36784" y="42929"/>
                </a:lnTo>
                <a:lnTo>
                  <a:pt x="41662" y="42761"/>
                </a:lnTo>
                <a:lnTo>
                  <a:pt x="47057" y="42732"/>
                </a:lnTo>
                <a:lnTo>
                  <a:pt x="48517" y="43681"/>
                </a:lnTo>
                <a:lnTo>
                  <a:pt x="49490" y="45266"/>
                </a:lnTo>
                <a:lnTo>
                  <a:pt x="50139" y="47274"/>
                </a:lnTo>
                <a:lnTo>
                  <a:pt x="50570" y="49566"/>
                </a:lnTo>
                <a:lnTo>
                  <a:pt x="50859" y="52047"/>
                </a:lnTo>
                <a:lnTo>
                  <a:pt x="51051" y="54653"/>
                </a:lnTo>
                <a:lnTo>
                  <a:pt x="51179" y="57343"/>
                </a:lnTo>
                <a:lnTo>
                  <a:pt x="51322" y="62871"/>
                </a:lnTo>
                <a:lnTo>
                  <a:pt x="50407" y="65679"/>
                </a:lnTo>
                <a:lnTo>
                  <a:pt x="48845" y="68504"/>
                </a:lnTo>
                <a:lnTo>
                  <a:pt x="44044" y="75330"/>
                </a:lnTo>
                <a:lnTo>
                  <a:pt x="42698" y="76842"/>
                </a:lnTo>
                <a:lnTo>
                  <a:pt x="38662" y="81063"/>
                </a:lnTo>
                <a:lnTo>
                  <a:pt x="36252" y="82570"/>
                </a:lnTo>
                <a:lnTo>
                  <a:pt x="33693" y="83574"/>
                </a:lnTo>
                <a:lnTo>
                  <a:pt x="26185" y="85465"/>
                </a:lnTo>
                <a:lnTo>
                  <a:pt x="25925" y="82991"/>
                </a:lnTo>
                <a:lnTo>
                  <a:pt x="25758" y="78191"/>
                </a:lnTo>
                <a:lnTo>
                  <a:pt x="25730" y="72809"/>
                </a:lnTo>
                <a:lnTo>
                  <a:pt x="26678" y="70400"/>
                </a:lnTo>
                <a:lnTo>
                  <a:pt x="28263" y="67840"/>
                </a:lnTo>
                <a:lnTo>
                  <a:pt x="30272" y="65182"/>
                </a:lnTo>
                <a:lnTo>
                  <a:pt x="31612" y="62457"/>
                </a:lnTo>
                <a:lnTo>
                  <a:pt x="32504" y="59688"/>
                </a:lnTo>
                <a:lnTo>
                  <a:pt x="33099" y="56890"/>
                </a:lnTo>
                <a:lnTo>
                  <a:pt x="33496" y="54072"/>
                </a:lnTo>
                <a:lnTo>
                  <a:pt x="33761" y="51240"/>
                </a:lnTo>
                <a:lnTo>
                  <a:pt x="33937" y="48400"/>
                </a:lnTo>
                <a:lnTo>
                  <a:pt x="35007" y="46507"/>
                </a:lnTo>
                <a:lnTo>
                  <a:pt x="36674" y="45245"/>
                </a:lnTo>
                <a:lnTo>
                  <a:pt x="38736" y="44403"/>
                </a:lnTo>
                <a:lnTo>
                  <a:pt x="41064" y="42889"/>
                </a:lnTo>
                <a:lnTo>
                  <a:pt x="43569" y="40928"/>
                </a:lnTo>
                <a:lnTo>
                  <a:pt x="46191" y="38668"/>
                </a:lnTo>
                <a:lnTo>
                  <a:pt x="48891" y="37161"/>
                </a:lnTo>
                <a:lnTo>
                  <a:pt x="51644" y="36157"/>
                </a:lnTo>
                <a:lnTo>
                  <a:pt x="59519" y="34265"/>
                </a:lnTo>
                <a:lnTo>
                  <a:pt x="60634" y="35179"/>
                </a:lnTo>
                <a:lnTo>
                  <a:pt x="62330" y="36740"/>
                </a:lnTo>
                <a:lnTo>
                  <a:pt x="67345" y="41539"/>
                </a:lnTo>
                <a:lnTo>
                  <a:pt x="67757" y="42885"/>
                </a:lnTo>
                <a:lnTo>
                  <a:pt x="68031" y="44735"/>
                </a:lnTo>
                <a:lnTo>
                  <a:pt x="68214" y="46921"/>
                </a:lnTo>
                <a:lnTo>
                  <a:pt x="67384" y="49331"/>
                </a:lnTo>
                <a:lnTo>
                  <a:pt x="65877" y="51890"/>
                </a:lnTo>
                <a:lnTo>
                  <a:pt x="63922" y="54548"/>
                </a:lnTo>
                <a:lnTo>
                  <a:pt x="61664" y="57273"/>
                </a:lnTo>
                <a:lnTo>
                  <a:pt x="59207" y="60042"/>
                </a:lnTo>
                <a:lnTo>
                  <a:pt x="56616" y="62841"/>
                </a:lnTo>
                <a:lnTo>
                  <a:pt x="53937" y="64706"/>
                </a:lnTo>
                <a:lnTo>
                  <a:pt x="51198" y="65950"/>
                </a:lnTo>
                <a:lnTo>
                  <a:pt x="48419" y="66779"/>
                </a:lnTo>
                <a:lnTo>
                  <a:pt x="46567" y="68284"/>
                </a:lnTo>
                <a:lnTo>
                  <a:pt x="45332" y="70241"/>
                </a:lnTo>
                <a:lnTo>
                  <a:pt x="44509" y="72497"/>
                </a:lnTo>
                <a:lnTo>
                  <a:pt x="43007" y="74001"/>
                </a:lnTo>
                <a:lnTo>
                  <a:pt x="41054" y="75004"/>
                </a:lnTo>
                <a:lnTo>
                  <a:pt x="38800" y="75673"/>
                </a:lnTo>
                <a:lnTo>
                  <a:pt x="36343" y="76119"/>
                </a:lnTo>
                <a:lnTo>
                  <a:pt x="33754" y="76416"/>
                </a:lnTo>
                <a:lnTo>
                  <a:pt x="31075" y="76614"/>
                </a:lnTo>
                <a:lnTo>
                  <a:pt x="29290" y="75793"/>
                </a:lnTo>
                <a:lnTo>
                  <a:pt x="28099" y="74294"/>
                </a:lnTo>
                <a:lnTo>
                  <a:pt x="27305" y="72342"/>
                </a:lnTo>
                <a:lnTo>
                  <a:pt x="25823" y="71040"/>
                </a:lnTo>
                <a:lnTo>
                  <a:pt x="23883" y="70173"/>
                </a:lnTo>
                <a:lnTo>
                  <a:pt x="21637" y="69594"/>
                </a:lnTo>
                <a:lnTo>
                  <a:pt x="20140" y="68256"/>
                </a:lnTo>
                <a:lnTo>
                  <a:pt x="19141" y="66412"/>
                </a:lnTo>
                <a:lnTo>
                  <a:pt x="17540" y="61158"/>
                </a:lnTo>
                <a:lnTo>
                  <a:pt x="17408" y="59775"/>
                </a:lnTo>
                <a:lnTo>
                  <a:pt x="17320" y="57900"/>
                </a:lnTo>
                <a:lnTo>
                  <a:pt x="17262" y="55697"/>
                </a:lnTo>
                <a:lnTo>
                  <a:pt x="18175" y="53277"/>
                </a:lnTo>
                <a:lnTo>
                  <a:pt x="19737" y="50710"/>
                </a:lnTo>
                <a:lnTo>
                  <a:pt x="21731" y="48047"/>
                </a:lnTo>
                <a:lnTo>
                  <a:pt x="23060" y="45319"/>
                </a:lnTo>
                <a:lnTo>
                  <a:pt x="23946" y="42548"/>
                </a:lnTo>
                <a:lnTo>
                  <a:pt x="24536" y="39748"/>
                </a:lnTo>
                <a:lnTo>
                  <a:pt x="25882" y="37881"/>
                </a:lnTo>
                <a:lnTo>
                  <a:pt x="27732" y="36637"/>
                </a:lnTo>
                <a:lnTo>
                  <a:pt x="29918" y="35807"/>
                </a:lnTo>
                <a:lnTo>
                  <a:pt x="31375" y="34301"/>
                </a:lnTo>
                <a:lnTo>
                  <a:pt x="32347" y="32345"/>
                </a:lnTo>
                <a:lnTo>
                  <a:pt x="32995" y="30088"/>
                </a:lnTo>
                <a:lnTo>
                  <a:pt x="34379" y="28584"/>
                </a:lnTo>
                <a:lnTo>
                  <a:pt x="36254" y="27581"/>
                </a:lnTo>
                <a:lnTo>
                  <a:pt x="42476" y="25692"/>
                </a:lnTo>
                <a:lnTo>
                  <a:pt x="43558" y="25653"/>
                </a:lnTo>
                <a:lnTo>
                  <a:pt x="51570" y="25582"/>
                </a:lnTo>
                <a:lnTo>
                  <a:pt x="56132" y="25577"/>
                </a:lnTo>
                <a:lnTo>
                  <a:pt x="47123" y="25575"/>
                </a:lnTo>
                <a:lnTo>
                  <a:pt x="44751" y="26528"/>
                </a:lnTo>
                <a:lnTo>
                  <a:pt x="42217" y="28115"/>
                </a:lnTo>
                <a:lnTo>
                  <a:pt x="35856" y="32956"/>
                </a:lnTo>
                <a:lnTo>
                  <a:pt x="34381" y="33353"/>
                </a:lnTo>
                <a:lnTo>
                  <a:pt x="32446" y="33618"/>
                </a:lnTo>
                <a:lnTo>
                  <a:pt x="27046" y="34043"/>
                </a:lnTo>
                <a:lnTo>
                  <a:pt x="26604" y="35030"/>
                </a:lnTo>
                <a:lnTo>
                  <a:pt x="26308" y="36641"/>
                </a:lnTo>
                <a:lnTo>
                  <a:pt x="26111" y="38667"/>
                </a:lnTo>
                <a:lnTo>
                  <a:pt x="25028" y="40018"/>
                </a:lnTo>
                <a:lnTo>
                  <a:pt x="23353" y="40919"/>
                </a:lnTo>
                <a:lnTo>
                  <a:pt x="21284" y="41519"/>
                </a:lnTo>
                <a:lnTo>
                  <a:pt x="19904" y="42872"/>
                </a:lnTo>
                <a:lnTo>
                  <a:pt x="18985" y="44726"/>
                </a:lnTo>
                <a:lnTo>
                  <a:pt x="18372" y="46915"/>
                </a:lnTo>
                <a:lnTo>
                  <a:pt x="17963" y="49327"/>
                </a:lnTo>
                <a:lnTo>
                  <a:pt x="17690" y="51887"/>
                </a:lnTo>
                <a:lnTo>
                  <a:pt x="17253" y="58289"/>
                </a:lnTo>
                <a:lnTo>
                  <a:pt x="18169" y="58814"/>
                </a:lnTo>
                <a:lnTo>
                  <a:pt x="19733" y="59165"/>
                </a:lnTo>
                <a:lnTo>
                  <a:pt x="21728" y="59398"/>
                </a:lnTo>
                <a:lnTo>
                  <a:pt x="23057" y="60506"/>
                </a:lnTo>
                <a:lnTo>
                  <a:pt x="23944" y="62198"/>
                </a:lnTo>
                <a:lnTo>
                  <a:pt x="25367" y="67205"/>
                </a:lnTo>
                <a:lnTo>
                  <a:pt x="26436" y="67616"/>
                </a:lnTo>
                <a:lnTo>
                  <a:pt x="28102" y="67890"/>
                </a:lnTo>
                <a:lnTo>
                  <a:pt x="33928" y="68405"/>
                </a:lnTo>
                <a:lnTo>
                  <a:pt x="35001" y="67464"/>
                </a:lnTo>
                <a:lnTo>
                  <a:pt x="38734" y="63877"/>
                </a:lnTo>
                <a:lnTo>
                  <a:pt x="62907" y="39818"/>
                </a:lnTo>
                <a:lnTo>
                  <a:pt x="64797" y="36023"/>
                </a:lnTo>
                <a:lnTo>
                  <a:pt x="66059" y="31588"/>
                </a:lnTo>
                <a:lnTo>
                  <a:pt x="68082" y="19884"/>
                </a:lnTo>
                <a:lnTo>
                  <a:pt x="68248" y="17971"/>
                </a:lnTo>
                <a:lnTo>
                  <a:pt x="68358" y="15743"/>
                </a:lnTo>
                <a:lnTo>
                  <a:pt x="68432" y="13305"/>
                </a:lnTo>
                <a:lnTo>
                  <a:pt x="67529" y="10728"/>
                </a:lnTo>
                <a:lnTo>
                  <a:pt x="65974" y="8057"/>
                </a:lnTo>
                <a:lnTo>
                  <a:pt x="63986" y="5324"/>
                </a:lnTo>
                <a:lnTo>
                  <a:pt x="61707" y="3502"/>
                </a:lnTo>
                <a:lnTo>
                  <a:pt x="59236" y="2287"/>
                </a:lnTo>
                <a:lnTo>
                  <a:pt x="56635" y="1477"/>
                </a:lnTo>
                <a:lnTo>
                  <a:pt x="52997" y="937"/>
                </a:lnTo>
                <a:lnTo>
                  <a:pt x="48667" y="578"/>
                </a:lnTo>
                <a:lnTo>
                  <a:pt x="37129" y="0"/>
                </a:lnTo>
                <a:lnTo>
                  <a:pt x="34278" y="905"/>
                </a:lnTo>
                <a:lnTo>
                  <a:pt x="30472" y="2461"/>
                </a:lnTo>
                <a:lnTo>
                  <a:pt x="26029" y="4450"/>
                </a:lnTo>
                <a:lnTo>
                  <a:pt x="22116" y="6729"/>
                </a:lnTo>
                <a:lnTo>
                  <a:pt x="18554" y="9201"/>
                </a:lnTo>
                <a:lnTo>
                  <a:pt x="15226" y="11802"/>
                </a:lnTo>
                <a:lnTo>
                  <a:pt x="13008" y="14488"/>
                </a:lnTo>
                <a:lnTo>
                  <a:pt x="11530" y="17231"/>
                </a:lnTo>
                <a:lnTo>
                  <a:pt x="10544" y="20012"/>
                </a:lnTo>
                <a:lnTo>
                  <a:pt x="8934" y="23772"/>
                </a:lnTo>
                <a:lnTo>
                  <a:pt x="4606" y="33029"/>
                </a:lnTo>
                <a:lnTo>
                  <a:pt x="3070" y="37212"/>
                </a:lnTo>
                <a:lnTo>
                  <a:pt x="2047" y="40953"/>
                </a:lnTo>
                <a:lnTo>
                  <a:pt x="1365" y="44399"/>
                </a:lnTo>
                <a:lnTo>
                  <a:pt x="910" y="47650"/>
                </a:lnTo>
                <a:lnTo>
                  <a:pt x="607" y="50769"/>
                </a:lnTo>
                <a:lnTo>
                  <a:pt x="120" y="58068"/>
                </a:lnTo>
                <a:lnTo>
                  <a:pt x="53" y="61607"/>
                </a:lnTo>
                <a:lnTo>
                  <a:pt x="11" y="67088"/>
                </a:lnTo>
                <a:lnTo>
                  <a:pt x="959" y="67538"/>
                </a:lnTo>
                <a:lnTo>
                  <a:pt x="2545" y="67838"/>
                </a:lnTo>
                <a:lnTo>
                  <a:pt x="4554" y="68038"/>
                </a:lnTo>
                <a:lnTo>
                  <a:pt x="6847" y="68171"/>
                </a:lnTo>
                <a:lnTo>
                  <a:pt x="11933" y="68319"/>
                </a:lnTo>
                <a:lnTo>
                  <a:pt x="25718" y="684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9"/>
          <p:cNvSpPr/>
          <p:nvPr/>
        </p:nvSpPr>
        <p:spPr>
          <a:xfrm>
            <a:off x="7983969" y="2966085"/>
            <a:ext cx="47591" cy="56046"/>
          </a:xfrm>
          <a:custGeom>
            <a:avLst/>
            <a:gdLst/>
            <a:ahLst/>
            <a:cxnLst/>
            <a:rect l="0" t="0" r="0" b="0"/>
            <a:pathLst>
              <a:path w="47591" h="56046">
                <a:moveTo>
                  <a:pt x="17031" y="0"/>
                </a:moveTo>
                <a:lnTo>
                  <a:pt x="17031" y="4551"/>
                </a:lnTo>
                <a:lnTo>
                  <a:pt x="16079" y="5891"/>
                </a:lnTo>
                <a:lnTo>
                  <a:pt x="14491" y="6785"/>
                </a:lnTo>
                <a:lnTo>
                  <a:pt x="12480" y="7380"/>
                </a:lnTo>
                <a:lnTo>
                  <a:pt x="11139" y="8730"/>
                </a:lnTo>
                <a:lnTo>
                  <a:pt x="10246" y="10583"/>
                </a:lnTo>
                <a:lnTo>
                  <a:pt x="9650" y="12770"/>
                </a:lnTo>
                <a:lnTo>
                  <a:pt x="8300" y="15181"/>
                </a:lnTo>
                <a:lnTo>
                  <a:pt x="6447" y="17740"/>
                </a:lnTo>
                <a:lnTo>
                  <a:pt x="1182" y="24142"/>
                </a:lnTo>
                <a:lnTo>
                  <a:pt x="750" y="25619"/>
                </a:lnTo>
                <a:lnTo>
                  <a:pt x="462" y="27557"/>
                </a:lnTo>
                <a:lnTo>
                  <a:pt x="270" y="29801"/>
                </a:lnTo>
                <a:lnTo>
                  <a:pt x="142" y="32250"/>
                </a:lnTo>
                <a:lnTo>
                  <a:pt x="0" y="37510"/>
                </a:lnTo>
                <a:lnTo>
                  <a:pt x="914" y="40247"/>
                </a:lnTo>
                <a:lnTo>
                  <a:pt x="2476" y="43024"/>
                </a:lnTo>
                <a:lnTo>
                  <a:pt x="7277" y="49773"/>
                </a:lnTo>
                <a:lnTo>
                  <a:pt x="8623" y="51279"/>
                </a:lnTo>
                <a:lnTo>
                  <a:pt x="12659" y="55493"/>
                </a:lnTo>
                <a:lnTo>
                  <a:pt x="14116" y="56045"/>
                </a:lnTo>
                <a:lnTo>
                  <a:pt x="15087" y="55461"/>
                </a:lnTo>
                <a:lnTo>
                  <a:pt x="15735" y="54119"/>
                </a:lnTo>
                <a:lnTo>
                  <a:pt x="17120" y="53224"/>
                </a:lnTo>
                <a:lnTo>
                  <a:pt x="18995" y="52628"/>
                </a:lnTo>
                <a:lnTo>
                  <a:pt x="21198" y="52230"/>
                </a:lnTo>
                <a:lnTo>
                  <a:pt x="23619" y="51012"/>
                </a:lnTo>
                <a:lnTo>
                  <a:pt x="26185" y="49248"/>
                </a:lnTo>
                <a:lnTo>
                  <a:pt x="28849" y="47119"/>
                </a:lnTo>
                <a:lnTo>
                  <a:pt x="31577" y="44748"/>
                </a:lnTo>
                <a:lnTo>
                  <a:pt x="34348" y="42214"/>
                </a:lnTo>
                <a:lnTo>
                  <a:pt x="37149" y="39573"/>
                </a:lnTo>
                <a:lnTo>
                  <a:pt x="39015" y="36859"/>
                </a:lnTo>
                <a:lnTo>
                  <a:pt x="40259" y="34097"/>
                </a:lnTo>
                <a:lnTo>
                  <a:pt x="42256" y="27372"/>
                </a:lnTo>
                <a:lnTo>
                  <a:pt x="43373" y="25868"/>
                </a:lnTo>
                <a:lnTo>
                  <a:pt x="45070" y="23913"/>
                </a:lnTo>
                <a:lnTo>
                  <a:pt x="47153" y="21657"/>
                </a:lnTo>
                <a:lnTo>
                  <a:pt x="47590" y="20153"/>
                </a:lnTo>
                <a:lnTo>
                  <a:pt x="46929" y="19150"/>
                </a:lnTo>
                <a:lnTo>
                  <a:pt x="45535" y="18482"/>
                </a:lnTo>
                <a:lnTo>
                  <a:pt x="44606" y="17083"/>
                </a:lnTo>
                <a:lnTo>
                  <a:pt x="43987" y="15199"/>
                </a:lnTo>
                <a:lnTo>
                  <a:pt x="43574" y="12990"/>
                </a:lnTo>
                <a:lnTo>
                  <a:pt x="42346" y="11517"/>
                </a:lnTo>
                <a:lnTo>
                  <a:pt x="40576" y="10536"/>
                </a:lnTo>
                <a:lnTo>
                  <a:pt x="38442" y="9881"/>
                </a:lnTo>
                <a:lnTo>
                  <a:pt x="36067" y="9445"/>
                </a:lnTo>
                <a:lnTo>
                  <a:pt x="33532" y="9154"/>
                </a:lnTo>
                <a:lnTo>
                  <a:pt x="30889" y="8960"/>
                </a:lnTo>
                <a:lnTo>
                  <a:pt x="28174" y="8831"/>
                </a:lnTo>
                <a:lnTo>
                  <a:pt x="17031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0"/>
          <p:cNvSpPr/>
          <p:nvPr/>
        </p:nvSpPr>
        <p:spPr>
          <a:xfrm>
            <a:off x="7100887" y="3797617"/>
            <a:ext cx="85726" cy="77154"/>
          </a:xfrm>
          <a:custGeom>
            <a:avLst/>
            <a:gdLst/>
            <a:ahLst/>
            <a:cxnLst/>
            <a:rect l="0" t="0" r="0" b="0"/>
            <a:pathLst>
              <a:path w="85726" h="77154">
                <a:moveTo>
                  <a:pt x="0" y="77153"/>
                </a:moveTo>
                <a:lnTo>
                  <a:pt x="8468" y="77153"/>
                </a:lnTo>
                <a:lnTo>
                  <a:pt x="8503" y="76200"/>
                </a:lnTo>
                <a:lnTo>
                  <a:pt x="8541" y="72602"/>
                </a:lnTo>
                <a:lnTo>
                  <a:pt x="9504" y="71261"/>
                </a:lnTo>
                <a:lnTo>
                  <a:pt x="11099" y="70367"/>
                </a:lnTo>
                <a:lnTo>
                  <a:pt x="15950" y="68933"/>
                </a:lnTo>
                <a:lnTo>
                  <a:pt x="17301" y="67863"/>
                </a:lnTo>
                <a:lnTo>
                  <a:pt x="19154" y="66197"/>
                </a:lnTo>
                <a:lnTo>
                  <a:pt x="23753" y="61806"/>
                </a:lnTo>
                <a:lnTo>
                  <a:pt x="37266" y="48438"/>
                </a:lnTo>
                <a:lnTo>
                  <a:pt x="39131" y="45627"/>
                </a:lnTo>
                <a:lnTo>
                  <a:pt x="40375" y="42800"/>
                </a:lnTo>
                <a:lnTo>
                  <a:pt x="41204" y="39964"/>
                </a:lnTo>
                <a:lnTo>
                  <a:pt x="42710" y="37120"/>
                </a:lnTo>
                <a:lnTo>
                  <a:pt x="44665" y="34272"/>
                </a:lnTo>
                <a:lnTo>
                  <a:pt x="46922" y="31420"/>
                </a:lnTo>
                <a:lnTo>
                  <a:pt x="49378" y="28567"/>
                </a:lnTo>
                <a:lnTo>
                  <a:pt x="51969" y="25712"/>
                </a:lnTo>
                <a:lnTo>
                  <a:pt x="54649" y="22857"/>
                </a:lnTo>
                <a:lnTo>
                  <a:pt x="58340" y="20000"/>
                </a:lnTo>
                <a:lnTo>
                  <a:pt x="62705" y="17143"/>
                </a:lnTo>
                <a:lnTo>
                  <a:pt x="67521" y="14286"/>
                </a:lnTo>
                <a:lnTo>
                  <a:pt x="71684" y="11429"/>
                </a:lnTo>
                <a:lnTo>
                  <a:pt x="75412" y="8572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1"/>
          <p:cNvSpPr/>
          <p:nvPr/>
        </p:nvSpPr>
        <p:spPr>
          <a:xfrm>
            <a:off x="7349521" y="3566160"/>
            <a:ext cx="85695" cy="85726"/>
          </a:xfrm>
          <a:custGeom>
            <a:avLst/>
            <a:gdLst/>
            <a:ahLst/>
            <a:cxnLst/>
            <a:rect l="0" t="0" r="0" b="0"/>
            <a:pathLst>
              <a:path w="85695" h="85726">
                <a:moveTo>
                  <a:pt x="8541" y="85725"/>
                </a:moveTo>
                <a:lnTo>
                  <a:pt x="322" y="85725"/>
                </a:lnTo>
                <a:lnTo>
                  <a:pt x="125" y="83185"/>
                </a:lnTo>
                <a:lnTo>
                  <a:pt x="0" y="78344"/>
                </a:lnTo>
                <a:lnTo>
                  <a:pt x="941" y="77947"/>
                </a:lnTo>
                <a:lnTo>
                  <a:pt x="2523" y="77682"/>
                </a:lnTo>
                <a:lnTo>
                  <a:pt x="4529" y="77505"/>
                </a:lnTo>
                <a:lnTo>
                  <a:pt x="5866" y="76435"/>
                </a:lnTo>
                <a:lnTo>
                  <a:pt x="6758" y="74769"/>
                </a:lnTo>
                <a:lnTo>
                  <a:pt x="8189" y="69802"/>
                </a:lnTo>
                <a:lnTo>
                  <a:pt x="9259" y="68442"/>
                </a:lnTo>
                <a:lnTo>
                  <a:pt x="10925" y="66583"/>
                </a:lnTo>
                <a:lnTo>
                  <a:pt x="12987" y="64391"/>
                </a:lnTo>
                <a:lnTo>
                  <a:pt x="16268" y="61977"/>
                </a:lnTo>
                <a:lnTo>
                  <a:pt x="20360" y="59415"/>
                </a:lnTo>
                <a:lnTo>
                  <a:pt x="24993" y="56755"/>
                </a:lnTo>
                <a:lnTo>
                  <a:pt x="29034" y="54029"/>
                </a:lnTo>
                <a:lnTo>
                  <a:pt x="32681" y="51259"/>
                </a:lnTo>
                <a:lnTo>
                  <a:pt x="36063" y="48460"/>
                </a:lnTo>
                <a:lnTo>
                  <a:pt x="39272" y="44689"/>
                </a:lnTo>
                <a:lnTo>
                  <a:pt x="42363" y="40270"/>
                </a:lnTo>
                <a:lnTo>
                  <a:pt x="45377" y="35419"/>
                </a:lnTo>
                <a:lnTo>
                  <a:pt x="48338" y="31233"/>
                </a:lnTo>
                <a:lnTo>
                  <a:pt x="51265" y="27489"/>
                </a:lnTo>
                <a:lnTo>
                  <a:pt x="54168" y="24041"/>
                </a:lnTo>
                <a:lnTo>
                  <a:pt x="57057" y="20790"/>
                </a:lnTo>
                <a:lnTo>
                  <a:pt x="62806" y="14637"/>
                </a:lnTo>
                <a:lnTo>
                  <a:pt x="71398" y="5818"/>
                </a:lnTo>
                <a:lnTo>
                  <a:pt x="74259" y="3879"/>
                </a:lnTo>
                <a:lnTo>
                  <a:pt x="77117" y="2586"/>
                </a:lnTo>
                <a:lnTo>
                  <a:pt x="856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2"/>
          <p:cNvSpPr/>
          <p:nvPr/>
        </p:nvSpPr>
        <p:spPr>
          <a:xfrm>
            <a:off x="7563802" y="3368992"/>
            <a:ext cx="68581" cy="60009"/>
          </a:xfrm>
          <a:custGeom>
            <a:avLst/>
            <a:gdLst/>
            <a:ahLst/>
            <a:cxnLst/>
            <a:rect l="0" t="0" r="0" b="0"/>
            <a:pathLst>
              <a:path w="68581" h="60009">
                <a:moveTo>
                  <a:pt x="0" y="60008"/>
                </a:moveTo>
                <a:lnTo>
                  <a:pt x="4551" y="60008"/>
                </a:lnTo>
                <a:lnTo>
                  <a:pt x="6845" y="59055"/>
                </a:lnTo>
                <a:lnTo>
                  <a:pt x="9325" y="57468"/>
                </a:lnTo>
                <a:lnTo>
                  <a:pt x="11932" y="55457"/>
                </a:lnTo>
                <a:lnTo>
                  <a:pt x="14622" y="53164"/>
                </a:lnTo>
                <a:lnTo>
                  <a:pt x="17368" y="50682"/>
                </a:lnTo>
                <a:lnTo>
                  <a:pt x="20152" y="48076"/>
                </a:lnTo>
                <a:lnTo>
                  <a:pt x="22959" y="46338"/>
                </a:lnTo>
                <a:lnTo>
                  <a:pt x="25784" y="45180"/>
                </a:lnTo>
                <a:lnTo>
                  <a:pt x="28619" y="44407"/>
                </a:lnTo>
                <a:lnTo>
                  <a:pt x="31462" y="41987"/>
                </a:lnTo>
                <a:lnTo>
                  <a:pt x="34310" y="38469"/>
                </a:lnTo>
                <a:lnTo>
                  <a:pt x="37161" y="34219"/>
                </a:lnTo>
                <a:lnTo>
                  <a:pt x="40013" y="30432"/>
                </a:lnTo>
                <a:lnTo>
                  <a:pt x="42868" y="26956"/>
                </a:lnTo>
                <a:lnTo>
                  <a:pt x="45724" y="23686"/>
                </a:lnTo>
                <a:lnTo>
                  <a:pt x="48580" y="20553"/>
                </a:lnTo>
                <a:lnTo>
                  <a:pt x="54294" y="14532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3"/>
          <p:cNvSpPr/>
          <p:nvPr/>
        </p:nvSpPr>
        <p:spPr>
          <a:xfrm>
            <a:off x="7769542" y="3128962"/>
            <a:ext cx="68581" cy="68581"/>
          </a:xfrm>
          <a:custGeom>
            <a:avLst/>
            <a:gdLst/>
            <a:ahLst/>
            <a:cxnLst/>
            <a:rect l="0" t="0" r="0" b="0"/>
            <a:pathLst>
              <a:path w="68581" h="68581">
                <a:moveTo>
                  <a:pt x="0" y="68580"/>
                </a:moveTo>
                <a:lnTo>
                  <a:pt x="0" y="64029"/>
                </a:lnTo>
                <a:lnTo>
                  <a:pt x="953" y="62689"/>
                </a:lnTo>
                <a:lnTo>
                  <a:pt x="2540" y="61795"/>
                </a:lnTo>
                <a:lnTo>
                  <a:pt x="4551" y="61199"/>
                </a:lnTo>
                <a:lnTo>
                  <a:pt x="5891" y="59849"/>
                </a:lnTo>
                <a:lnTo>
                  <a:pt x="6785" y="57997"/>
                </a:lnTo>
                <a:lnTo>
                  <a:pt x="7381" y="55810"/>
                </a:lnTo>
                <a:lnTo>
                  <a:pt x="8731" y="53399"/>
                </a:lnTo>
                <a:lnTo>
                  <a:pt x="10583" y="50839"/>
                </a:lnTo>
                <a:lnTo>
                  <a:pt x="12771" y="48181"/>
                </a:lnTo>
                <a:lnTo>
                  <a:pt x="15182" y="45455"/>
                </a:lnTo>
                <a:lnTo>
                  <a:pt x="20400" y="39887"/>
                </a:lnTo>
                <a:lnTo>
                  <a:pt x="23125" y="38022"/>
                </a:lnTo>
                <a:lnTo>
                  <a:pt x="25894" y="36778"/>
                </a:lnTo>
                <a:lnTo>
                  <a:pt x="28693" y="35949"/>
                </a:lnTo>
                <a:lnTo>
                  <a:pt x="31512" y="34443"/>
                </a:lnTo>
                <a:lnTo>
                  <a:pt x="34342" y="32487"/>
                </a:lnTo>
                <a:lnTo>
                  <a:pt x="37183" y="30231"/>
                </a:lnTo>
                <a:lnTo>
                  <a:pt x="40028" y="26821"/>
                </a:lnTo>
                <a:lnTo>
                  <a:pt x="42878" y="22643"/>
                </a:lnTo>
                <a:lnTo>
                  <a:pt x="45731" y="17953"/>
                </a:lnTo>
                <a:lnTo>
                  <a:pt x="48584" y="14826"/>
                </a:lnTo>
                <a:lnTo>
                  <a:pt x="51440" y="12742"/>
                </a:lnTo>
                <a:lnTo>
                  <a:pt x="54295" y="11352"/>
                </a:lnTo>
                <a:lnTo>
                  <a:pt x="57153" y="9473"/>
                </a:lnTo>
                <a:lnTo>
                  <a:pt x="60009" y="7268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4"/>
          <p:cNvSpPr/>
          <p:nvPr/>
        </p:nvSpPr>
        <p:spPr>
          <a:xfrm>
            <a:off x="7992427" y="2957512"/>
            <a:ext cx="42864" cy="51436"/>
          </a:xfrm>
          <a:custGeom>
            <a:avLst/>
            <a:gdLst/>
            <a:ahLst/>
            <a:cxnLst/>
            <a:rect l="0" t="0" r="0" b="0"/>
            <a:pathLst>
              <a:path w="42864" h="51436">
                <a:moveTo>
                  <a:pt x="0" y="51435"/>
                </a:moveTo>
                <a:lnTo>
                  <a:pt x="0" y="44054"/>
                </a:lnTo>
                <a:lnTo>
                  <a:pt x="952" y="42705"/>
                </a:lnTo>
                <a:lnTo>
                  <a:pt x="2540" y="40852"/>
                </a:lnTo>
                <a:lnTo>
                  <a:pt x="7382" y="35586"/>
                </a:lnTo>
                <a:lnTo>
                  <a:pt x="428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5"/>
          <p:cNvSpPr/>
          <p:nvPr/>
        </p:nvSpPr>
        <p:spPr>
          <a:xfrm>
            <a:off x="7015162" y="3771900"/>
            <a:ext cx="111444" cy="137161"/>
          </a:xfrm>
          <a:custGeom>
            <a:avLst/>
            <a:gdLst/>
            <a:ahLst/>
            <a:cxnLst/>
            <a:rect l="0" t="0" r="0" b="0"/>
            <a:pathLst>
              <a:path w="111444" h="137161">
                <a:moveTo>
                  <a:pt x="111443" y="137160"/>
                </a:moveTo>
                <a:lnTo>
                  <a:pt x="106891" y="137160"/>
                </a:lnTo>
                <a:lnTo>
                  <a:pt x="105551" y="136207"/>
                </a:lnTo>
                <a:lnTo>
                  <a:pt x="104657" y="134620"/>
                </a:lnTo>
                <a:lnTo>
                  <a:pt x="103224" y="129779"/>
                </a:lnTo>
                <a:lnTo>
                  <a:pt x="100487" y="126577"/>
                </a:lnTo>
                <a:lnTo>
                  <a:pt x="96096" y="121978"/>
                </a:lnTo>
                <a:lnTo>
                  <a:pt x="58330" y="84048"/>
                </a:lnTo>
                <a:lnTo>
                  <a:pt x="55079" y="79845"/>
                </a:lnTo>
                <a:lnTo>
                  <a:pt x="51960" y="75137"/>
                </a:lnTo>
                <a:lnTo>
                  <a:pt x="48927" y="70094"/>
                </a:lnTo>
                <a:lnTo>
                  <a:pt x="45953" y="64827"/>
                </a:lnTo>
                <a:lnTo>
                  <a:pt x="40108" y="53894"/>
                </a:lnTo>
                <a:lnTo>
                  <a:pt x="36264" y="49264"/>
                </a:lnTo>
                <a:lnTo>
                  <a:pt x="31797" y="45225"/>
                </a:lnTo>
                <a:lnTo>
                  <a:pt x="26912" y="41580"/>
                </a:lnTo>
                <a:lnTo>
                  <a:pt x="22704" y="37245"/>
                </a:lnTo>
                <a:lnTo>
                  <a:pt x="18946" y="32450"/>
                </a:lnTo>
                <a:lnTo>
                  <a:pt x="15488" y="27348"/>
                </a:lnTo>
                <a:lnTo>
                  <a:pt x="12230" y="22995"/>
                </a:lnTo>
                <a:lnTo>
                  <a:pt x="9106" y="19139"/>
                </a:lnTo>
                <a:lnTo>
                  <a:pt x="6071" y="15617"/>
                </a:lnTo>
                <a:lnTo>
                  <a:pt x="4047" y="12316"/>
                </a:lnTo>
                <a:lnTo>
                  <a:pt x="2698" y="916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6"/>
          <p:cNvSpPr/>
          <p:nvPr/>
        </p:nvSpPr>
        <p:spPr>
          <a:xfrm>
            <a:off x="6886575" y="3643312"/>
            <a:ext cx="34291" cy="51436"/>
          </a:xfrm>
          <a:custGeom>
            <a:avLst/>
            <a:gdLst/>
            <a:ahLst/>
            <a:cxnLst/>
            <a:rect l="0" t="0" r="0" b="0"/>
            <a:pathLst>
              <a:path w="34291" h="51436">
                <a:moveTo>
                  <a:pt x="34290" y="51435"/>
                </a:moveTo>
                <a:lnTo>
                  <a:pt x="29739" y="51435"/>
                </a:lnTo>
                <a:lnTo>
                  <a:pt x="28398" y="50483"/>
                </a:lnTo>
                <a:lnTo>
                  <a:pt x="27504" y="48895"/>
                </a:lnTo>
                <a:lnTo>
                  <a:pt x="26071" y="44054"/>
                </a:lnTo>
                <a:lnTo>
                  <a:pt x="25000" y="43657"/>
                </a:lnTo>
                <a:lnTo>
                  <a:pt x="23335" y="43392"/>
                </a:lnTo>
                <a:lnTo>
                  <a:pt x="21270" y="43216"/>
                </a:lnTo>
                <a:lnTo>
                  <a:pt x="19896" y="42145"/>
                </a:lnTo>
                <a:lnTo>
                  <a:pt x="18978" y="40480"/>
                </a:lnTo>
                <a:lnTo>
                  <a:pt x="18367" y="38417"/>
                </a:lnTo>
                <a:lnTo>
                  <a:pt x="17008" y="36088"/>
                </a:lnTo>
                <a:lnTo>
                  <a:pt x="15148" y="33584"/>
                </a:lnTo>
                <a:lnTo>
                  <a:pt x="12956" y="30962"/>
                </a:lnTo>
                <a:lnTo>
                  <a:pt x="10542" y="27309"/>
                </a:lnTo>
                <a:lnTo>
                  <a:pt x="7980" y="22968"/>
                </a:lnTo>
                <a:lnTo>
                  <a:pt x="5320" y="18170"/>
                </a:lnTo>
                <a:lnTo>
                  <a:pt x="3547" y="14018"/>
                </a:lnTo>
                <a:lnTo>
                  <a:pt x="2364" y="1029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7"/>
          <p:cNvSpPr/>
          <p:nvPr/>
        </p:nvSpPr>
        <p:spPr>
          <a:xfrm>
            <a:off x="6689407" y="3420427"/>
            <a:ext cx="51436" cy="60009"/>
          </a:xfrm>
          <a:custGeom>
            <a:avLst/>
            <a:gdLst/>
            <a:ahLst/>
            <a:cxnLst/>
            <a:rect l="0" t="0" r="0" b="0"/>
            <a:pathLst>
              <a:path w="51436" h="60009">
                <a:moveTo>
                  <a:pt x="51435" y="60008"/>
                </a:moveTo>
                <a:lnTo>
                  <a:pt x="46884" y="60008"/>
                </a:lnTo>
                <a:lnTo>
                  <a:pt x="45543" y="59055"/>
                </a:lnTo>
                <a:lnTo>
                  <a:pt x="44650" y="57468"/>
                </a:lnTo>
                <a:lnTo>
                  <a:pt x="44054" y="55457"/>
                </a:lnTo>
                <a:lnTo>
                  <a:pt x="42705" y="54116"/>
                </a:lnTo>
                <a:lnTo>
                  <a:pt x="40852" y="53222"/>
                </a:lnTo>
                <a:lnTo>
                  <a:pt x="38665" y="52627"/>
                </a:lnTo>
                <a:lnTo>
                  <a:pt x="36254" y="51277"/>
                </a:lnTo>
                <a:lnTo>
                  <a:pt x="33695" y="49425"/>
                </a:lnTo>
                <a:lnTo>
                  <a:pt x="31036" y="47237"/>
                </a:lnTo>
                <a:lnTo>
                  <a:pt x="29263" y="44826"/>
                </a:lnTo>
                <a:lnTo>
                  <a:pt x="28081" y="42267"/>
                </a:lnTo>
                <a:lnTo>
                  <a:pt x="27293" y="39608"/>
                </a:lnTo>
                <a:lnTo>
                  <a:pt x="25815" y="37835"/>
                </a:lnTo>
                <a:lnTo>
                  <a:pt x="23878" y="36654"/>
                </a:lnTo>
                <a:lnTo>
                  <a:pt x="21634" y="35866"/>
                </a:lnTo>
                <a:lnTo>
                  <a:pt x="19185" y="34388"/>
                </a:lnTo>
                <a:lnTo>
                  <a:pt x="16600" y="32450"/>
                </a:lnTo>
                <a:lnTo>
                  <a:pt x="13924" y="30206"/>
                </a:lnTo>
                <a:lnTo>
                  <a:pt x="11187" y="27757"/>
                </a:lnTo>
                <a:lnTo>
                  <a:pt x="5607" y="22496"/>
                </a:lnTo>
                <a:lnTo>
                  <a:pt x="3738" y="19761"/>
                </a:lnTo>
                <a:lnTo>
                  <a:pt x="2492" y="16984"/>
                </a:lnTo>
                <a:lnTo>
                  <a:pt x="1662" y="14180"/>
                </a:lnTo>
                <a:lnTo>
                  <a:pt x="1107" y="11358"/>
                </a:lnTo>
                <a:lnTo>
                  <a:pt x="739" y="8525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8"/>
          <p:cNvSpPr/>
          <p:nvPr/>
        </p:nvSpPr>
        <p:spPr>
          <a:xfrm>
            <a:off x="6552247" y="3257550"/>
            <a:ext cx="77154" cy="77153"/>
          </a:xfrm>
          <a:custGeom>
            <a:avLst/>
            <a:gdLst/>
            <a:ahLst/>
            <a:cxnLst/>
            <a:rect l="0" t="0" r="0" b="0"/>
            <a:pathLst>
              <a:path w="77154" h="77153">
                <a:moveTo>
                  <a:pt x="77153" y="77152"/>
                </a:moveTo>
                <a:lnTo>
                  <a:pt x="65221" y="77152"/>
                </a:lnTo>
                <a:lnTo>
                  <a:pt x="62530" y="76200"/>
                </a:lnTo>
                <a:lnTo>
                  <a:pt x="59785" y="74612"/>
                </a:lnTo>
                <a:lnTo>
                  <a:pt x="57002" y="72601"/>
                </a:lnTo>
                <a:lnTo>
                  <a:pt x="54193" y="71261"/>
                </a:lnTo>
                <a:lnTo>
                  <a:pt x="51369" y="70367"/>
                </a:lnTo>
                <a:lnTo>
                  <a:pt x="48534" y="69771"/>
                </a:lnTo>
                <a:lnTo>
                  <a:pt x="45691" y="68422"/>
                </a:lnTo>
                <a:lnTo>
                  <a:pt x="42843" y="66569"/>
                </a:lnTo>
                <a:lnTo>
                  <a:pt x="39992" y="64382"/>
                </a:lnTo>
                <a:lnTo>
                  <a:pt x="37139" y="61971"/>
                </a:lnTo>
                <a:lnTo>
                  <a:pt x="34285" y="59411"/>
                </a:lnTo>
                <a:lnTo>
                  <a:pt x="28573" y="54027"/>
                </a:lnTo>
                <a:lnTo>
                  <a:pt x="22859" y="48459"/>
                </a:lnTo>
                <a:lnTo>
                  <a:pt x="20002" y="44689"/>
                </a:lnTo>
                <a:lnTo>
                  <a:pt x="17145" y="40270"/>
                </a:lnTo>
                <a:lnTo>
                  <a:pt x="14287" y="35419"/>
                </a:lnTo>
                <a:lnTo>
                  <a:pt x="11430" y="31232"/>
                </a:lnTo>
                <a:lnTo>
                  <a:pt x="8572" y="27489"/>
                </a:lnTo>
                <a:lnTo>
                  <a:pt x="5715" y="24041"/>
                </a:lnTo>
                <a:lnTo>
                  <a:pt x="3810" y="20790"/>
                </a:lnTo>
                <a:lnTo>
                  <a:pt x="2540" y="17670"/>
                </a:lnTo>
                <a:lnTo>
                  <a:pt x="1694" y="14637"/>
                </a:lnTo>
                <a:lnTo>
                  <a:pt x="1129" y="11663"/>
                </a:lnTo>
                <a:lnTo>
                  <a:pt x="753" y="872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9"/>
          <p:cNvSpPr/>
          <p:nvPr/>
        </p:nvSpPr>
        <p:spPr>
          <a:xfrm>
            <a:off x="6389370" y="3086100"/>
            <a:ext cx="60008" cy="42863"/>
          </a:xfrm>
          <a:custGeom>
            <a:avLst/>
            <a:gdLst/>
            <a:ahLst/>
            <a:cxnLst/>
            <a:rect l="0" t="0" r="0" b="0"/>
            <a:pathLst>
              <a:path w="60008" h="42863">
                <a:moveTo>
                  <a:pt x="60007" y="42862"/>
                </a:moveTo>
                <a:lnTo>
                  <a:pt x="52626" y="42862"/>
                </a:lnTo>
                <a:lnTo>
                  <a:pt x="51277" y="41910"/>
                </a:lnTo>
                <a:lnTo>
                  <a:pt x="49424" y="40322"/>
                </a:lnTo>
                <a:lnTo>
                  <a:pt x="47237" y="38311"/>
                </a:lnTo>
                <a:lnTo>
                  <a:pt x="42267" y="33537"/>
                </a:lnTo>
                <a:lnTo>
                  <a:pt x="39608" y="30930"/>
                </a:lnTo>
                <a:lnTo>
                  <a:pt x="36882" y="29192"/>
                </a:lnTo>
                <a:lnTo>
                  <a:pt x="34113" y="28034"/>
                </a:lnTo>
                <a:lnTo>
                  <a:pt x="31314" y="27262"/>
                </a:lnTo>
                <a:lnTo>
                  <a:pt x="28496" y="24842"/>
                </a:lnTo>
                <a:lnTo>
                  <a:pt x="25665" y="21324"/>
                </a:lnTo>
                <a:lnTo>
                  <a:pt x="22825" y="17073"/>
                </a:lnTo>
                <a:lnTo>
                  <a:pt x="19979" y="14239"/>
                </a:lnTo>
                <a:lnTo>
                  <a:pt x="17129" y="12350"/>
                </a:lnTo>
                <a:lnTo>
                  <a:pt x="14277" y="11091"/>
                </a:lnTo>
                <a:lnTo>
                  <a:pt x="11423" y="9299"/>
                </a:lnTo>
                <a:lnTo>
                  <a:pt x="8568" y="715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0"/>
          <p:cNvSpPr/>
          <p:nvPr/>
        </p:nvSpPr>
        <p:spPr>
          <a:xfrm>
            <a:off x="6243637" y="2940367"/>
            <a:ext cx="68581" cy="77154"/>
          </a:xfrm>
          <a:custGeom>
            <a:avLst/>
            <a:gdLst/>
            <a:ahLst/>
            <a:cxnLst/>
            <a:rect l="0" t="0" r="0" b="0"/>
            <a:pathLst>
              <a:path w="68581" h="77154">
                <a:moveTo>
                  <a:pt x="68580" y="77153"/>
                </a:moveTo>
                <a:lnTo>
                  <a:pt x="64029" y="72602"/>
                </a:lnTo>
                <a:lnTo>
                  <a:pt x="61736" y="71261"/>
                </a:lnTo>
                <a:lnTo>
                  <a:pt x="59255" y="70367"/>
                </a:lnTo>
                <a:lnTo>
                  <a:pt x="56648" y="69772"/>
                </a:lnTo>
                <a:lnTo>
                  <a:pt x="54911" y="68422"/>
                </a:lnTo>
                <a:lnTo>
                  <a:pt x="53753" y="66570"/>
                </a:lnTo>
                <a:lnTo>
                  <a:pt x="52980" y="64382"/>
                </a:lnTo>
                <a:lnTo>
                  <a:pt x="51512" y="61972"/>
                </a:lnTo>
                <a:lnTo>
                  <a:pt x="49582" y="59412"/>
                </a:lnTo>
                <a:lnTo>
                  <a:pt x="47342" y="56753"/>
                </a:lnTo>
                <a:lnTo>
                  <a:pt x="44896" y="54028"/>
                </a:lnTo>
                <a:lnTo>
                  <a:pt x="39639" y="48460"/>
                </a:lnTo>
                <a:lnTo>
                  <a:pt x="22828" y="31422"/>
                </a:lnTo>
                <a:lnTo>
                  <a:pt x="19981" y="27615"/>
                </a:lnTo>
                <a:lnTo>
                  <a:pt x="17131" y="23173"/>
                </a:lnTo>
                <a:lnTo>
                  <a:pt x="14278" y="18306"/>
                </a:lnTo>
                <a:lnTo>
                  <a:pt x="11424" y="14109"/>
                </a:lnTo>
                <a:lnTo>
                  <a:pt x="8568" y="1035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1"/>
          <p:cNvSpPr/>
          <p:nvPr/>
        </p:nvSpPr>
        <p:spPr>
          <a:xfrm>
            <a:off x="6132195" y="2846070"/>
            <a:ext cx="51435" cy="51436"/>
          </a:xfrm>
          <a:custGeom>
            <a:avLst/>
            <a:gdLst/>
            <a:ahLst/>
            <a:cxnLst/>
            <a:rect l="0" t="0" r="0" b="0"/>
            <a:pathLst>
              <a:path w="51435" h="51436">
                <a:moveTo>
                  <a:pt x="51434" y="51435"/>
                </a:moveTo>
                <a:lnTo>
                  <a:pt x="46884" y="51435"/>
                </a:lnTo>
                <a:lnTo>
                  <a:pt x="44591" y="50482"/>
                </a:lnTo>
                <a:lnTo>
                  <a:pt x="42110" y="48895"/>
                </a:lnTo>
                <a:lnTo>
                  <a:pt x="35834" y="44054"/>
                </a:lnTo>
                <a:lnTo>
                  <a:pt x="34367" y="43657"/>
                </a:lnTo>
                <a:lnTo>
                  <a:pt x="32436" y="43392"/>
                </a:lnTo>
                <a:lnTo>
                  <a:pt x="30196" y="43215"/>
                </a:lnTo>
                <a:lnTo>
                  <a:pt x="27751" y="42145"/>
                </a:lnTo>
                <a:lnTo>
                  <a:pt x="25168" y="40479"/>
                </a:lnTo>
                <a:lnTo>
                  <a:pt x="22494" y="38416"/>
                </a:lnTo>
                <a:lnTo>
                  <a:pt x="20710" y="36088"/>
                </a:lnTo>
                <a:lnTo>
                  <a:pt x="19522" y="33583"/>
                </a:lnTo>
                <a:lnTo>
                  <a:pt x="18729" y="30961"/>
                </a:lnTo>
                <a:lnTo>
                  <a:pt x="17249" y="28261"/>
                </a:lnTo>
                <a:lnTo>
                  <a:pt x="15309" y="25508"/>
                </a:lnTo>
                <a:lnTo>
                  <a:pt x="13064" y="22720"/>
                </a:lnTo>
                <a:lnTo>
                  <a:pt x="11566" y="19909"/>
                </a:lnTo>
                <a:lnTo>
                  <a:pt x="10568" y="17083"/>
                </a:lnTo>
                <a:lnTo>
                  <a:pt x="9903" y="14246"/>
                </a:lnTo>
                <a:lnTo>
                  <a:pt x="8506" y="11402"/>
                </a:lnTo>
                <a:lnTo>
                  <a:pt x="6624" y="855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2"/>
          <p:cNvSpPr/>
          <p:nvPr/>
        </p:nvSpPr>
        <p:spPr>
          <a:xfrm>
            <a:off x="5926454" y="2657475"/>
            <a:ext cx="128589" cy="120015"/>
          </a:xfrm>
          <a:custGeom>
            <a:avLst/>
            <a:gdLst/>
            <a:ahLst/>
            <a:cxnLst/>
            <a:rect l="0" t="0" r="0" b="0"/>
            <a:pathLst>
              <a:path w="128589" h="120015">
                <a:moveTo>
                  <a:pt x="128588" y="120014"/>
                </a:moveTo>
                <a:lnTo>
                  <a:pt x="121207" y="112634"/>
                </a:lnTo>
                <a:lnTo>
                  <a:pt x="118005" y="111972"/>
                </a:lnTo>
                <a:lnTo>
                  <a:pt x="115818" y="111795"/>
                </a:lnTo>
                <a:lnTo>
                  <a:pt x="113407" y="110725"/>
                </a:lnTo>
                <a:lnTo>
                  <a:pt x="110848" y="109059"/>
                </a:lnTo>
                <a:lnTo>
                  <a:pt x="108188" y="106996"/>
                </a:lnTo>
                <a:lnTo>
                  <a:pt x="106416" y="104668"/>
                </a:lnTo>
                <a:lnTo>
                  <a:pt x="105234" y="102163"/>
                </a:lnTo>
                <a:lnTo>
                  <a:pt x="104446" y="99541"/>
                </a:lnTo>
                <a:lnTo>
                  <a:pt x="102968" y="96841"/>
                </a:lnTo>
                <a:lnTo>
                  <a:pt x="101031" y="94088"/>
                </a:lnTo>
                <a:lnTo>
                  <a:pt x="98787" y="91300"/>
                </a:lnTo>
                <a:lnTo>
                  <a:pt x="96338" y="88489"/>
                </a:lnTo>
                <a:lnTo>
                  <a:pt x="93753" y="85662"/>
                </a:lnTo>
                <a:lnTo>
                  <a:pt x="87311" y="78833"/>
                </a:lnTo>
                <a:lnTo>
                  <a:pt x="14288" y="5714"/>
                </a:lnTo>
                <a:lnTo>
                  <a:pt x="11430" y="3810"/>
                </a:lnTo>
                <a:lnTo>
                  <a:pt x="8573" y="253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3"/>
          <p:cNvSpPr/>
          <p:nvPr/>
        </p:nvSpPr>
        <p:spPr>
          <a:xfrm>
            <a:off x="5626417" y="2323147"/>
            <a:ext cx="222886" cy="222886"/>
          </a:xfrm>
          <a:custGeom>
            <a:avLst/>
            <a:gdLst/>
            <a:ahLst/>
            <a:cxnLst/>
            <a:rect l="0" t="0" r="0" b="0"/>
            <a:pathLst>
              <a:path w="222886" h="222886">
                <a:moveTo>
                  <a:pt x="222885" y="222885"/>
                </a:moveTo>
                <a:lnTo>
                  <a:pt x="218335" y="222885"/>
                </a:lnTo>
                <a:lnTo>
                  <a:pt x="216041" y="221932"/>
                </a:lnTo>
                <a:lnTo>
                  <a:pt x="209216" y="216994"/>
                </a:lnTo>
                <a:lnTo>
                  <a:pt x="203887" y="212302"/>
                </a:lnTo>
                <a:lnTo>
                  <a:pt x="185629" y="194192"/>
                </a:lnTo>
                <a:lnTo>
                  <a:pt x="182808" y="192327"/>
                </a:lnTo>
                <a:lnTo>
                  <a:pt x="177133" y="190254"/>
                </a:lnTo>
                <a:lnTo>
                  <a:pt x="173334" y="188748"/>
                </a:lnTo>
                <a:lnTo>
                  <a:pt x="168895" y="186792"/>
                </a:lnTo>
                <a:lnTo>
                  <a:pt x="164032" y="184536"/>
                </a:lnTo>
                <a:lnTo>
                  <a:pt x="159837" y="182079"/>
                </a:lnTo>
                <a:lnTo>
                  <a:pt x="156088" y="179488"/>
                </a:lnTo>
                <a:lnTo>
                  <a:pt x="147778" y="173038"/>
                </a:lnTo>
                <a:lnTo>
                  <a:pt x="141788" y="167370"/>
                </a:lnTo>
                <a:lnTo>
                  <a:pt x="108577" y="134293"/>
                </a:lnTo>
                <a:lnTo>
                  <a:pt x="106674" y="130486"/>
                </a:lnTo>
                <a:lnTo>
                  <a:pt x="105407" y="126043"/>
                </a:lnTo>
                <a:lnTo>
                  <a:pt x="104561" y="121176"/>
                </a:lnTo>
                <a:lnTo>
                  <a:pt x="103045" y="116979"/>
                </a:lnTo>
                <a:lnTo>
                  <a:pt x="101082" y="113229"/>
                </a:lnTo>
                <a:lnTo>
                  <a:pt x="98820" y="109776"/>
                </a:lnTo>
                <a:lnTo>
                  <a:pt x="96360" y="105569"/>
                </a:lnTo>
                <a:lnTo>
                  <a:pt x="93767" y="100859"/>
                </a:lnTo>
                <a:lnTo>
                  <a:pt x="91087" y="95815"/>
                </a:lnTo>
                <a:lnTo>
                  <a:pt x="88347" y="91499"/>
                </a:lnTo>
                <a:lnTo>
                  <a:pt x="85568" y="87669"/>
                </a:lnTo>
                <a:lnTo>
                  <a:pt x="79940" y="80874"/>
                </a:lnTo>
                <a:lnTo>
                  <a:pt x="74264" y="74679"/>
                </a:lnTo>
                <a:lnTo>
                  <a:pt x="65713" y="65836"/>
                </a:lnTo>
                <a:lnTo>
                  <a:pt x="31433" y="31434"/>
                </a:lnTo>
                <a:lnTo>
                  <a:pt x="29528" y="28576"/>
                </a:lnTo>
                <a:lnTo>
                  <a:pt x="27411" y="22860"/>
                </a:lnTo>
                <a:lnTo>
                  <a:pt x="23930" y="17145"/>
                </a:lnTo>
                <a:lnTo>
                  <a:pt x="19208" y="11430"/>
                </a:lnTo>
                <a:lnTo>
                  <a:pt x="13934" y="5715"/>
                </a:lnTo>
                <a:lnTo>
                  <a:pt x="10162" y="1694"/>
                </a:lnTo>
                <a:lnTo>
                  <a:pt x="8679" y="1129"/>
                </a:lnTo>
                <a:lnTo>
                  <a:pt x="6739" y="75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4"/>
          <p:cNvSpPr/>
          <p:nvPr/>
        </p:nvSpPr>
        <p:spPr>
          <a:xfrm>
            <a:off x="5532120" y="2211705"/>
            <a:ext cx="34290" cy="60008"/>
          </a:xfrm>
          <a:custGeom>
            <a:avLst/>
            <a:gdLst/>
            <a:ahLst/>
            <a:cxnLst/>
            <a:rect l="0" t="0" r="0" b="0"/>
            <a:pathLst>
              <a:path w="34290" h="60008">
                <a:moveTo>
                  <a:pt x="34289" y="60007"/>
                </a:moveTo>
                <a:lnTo>
                  <a:pt x="29739" y="55456"/>
                </a:lnTo>
                <a:lnTo>
                  <a:pt x="28398" y="53163"/>
                </a:lnTo>
                <a:lnTo>
                  <a:pt x="27504" y="50682"/>
                </a:lnTo>
                <a:lnTo>
                  <a:pt x="26070" y="44407"/>
                </a:lnTo>
                <a:lnTo>
                  <a:pt x="25000" y="42939"/>
                </a:lnTo>
                <a:lnTo>
                  <a:pt x="23334" y="41009"/>
                </a:lnTo>
                <a:lnTo>
                  <a:pt x="21271" y="38769"/>
                </a:lnTo>
                <a:lnTo>
                  <a:pt x="19896" y="36323"/>
                </a:lnTo>
                <a:lnTo>
                  <a:pt x="18978" y="33740"/>
                </a:lnTo>
                <a:lnTo>
                  <a:pt x="18367" y="31066"/>
                </a:lnTo>
                <a:lnTo>
                  <a:pt x="17007" y="28331"/>
                </a:lnTo>
                <a:lnTo>
                  <a:pt x="15148" y="25554"/>
                </a:lnTo>
                <a:lnTo>
                  <a:pt x="12956" y="22751"/>
                </a:lnTo>
                <a:lnTo>
                  <a:pt x="10542" y="19930"/>
                </a:lnTo>
                <a:lnTo>
                  <a:pt x="7981" y="17096"/>
                </a:lnTo>
                <a:lnTo>
                  <a:pt x="5320" y="14255"/>
                </a:lnTo>
                <a:lnTo>
                  <a:pt x="3546" y="11408"/>
                </a:lnTo>
                <a:lnTo>
                  <a:pt x="2365" y="855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5"/>
          <p:cNvSpPr/>
          <p:nvPr/>
        </p:nvSpPr>
        <p:spPr>
          <a:xfrm>
            <a:off x="5343525" y="1920239"/>
            <a:ext cx="111443" cy="188597"/>
          </a:xfrm>
          <a:custGeom>
            <a:avLst/>
            <a:gdLst/>
            <a:ahLst/>
            <a:cxnLst/>
            <a:rect l="0" t="0" r="0" b="0"/>
            <a:pathLst>
              <a:path w="111443" h="188597">
                <a:moveTo>
                  <a:pt x="111442" y="188596"/>
                </a:moveTo>
                <a:lnTo>
                  <a:pt x="106891" y="184045"/>
                </a:lnTo>
                <a:lnTo>
                  <a:pt x="104598" y="182704"/>
                </a:lnTo>
                <a:lnTo>
                  <a:pt x="102117" y="181810"/>
                </a:lnTo>
                <a:lnTo>
                  <a:pt x="99510" y="181215"/>
                </a:lnTo>
                <a:lnTo>
                  <a:pt x="97773" y="178912"/>
                </a:lnTo>
                <a:lnTo>
                  <a:pt x="96615" y="175473"/>
                </a:lnTo>
                <a:lnTo>
                  <a:pt x="95842" y="171275"/>
                </a:lnTo>
                <a:lnTo>
                  <a:pt x="94374" y="167523"/>
                </a:lnTo>
                <a:lnTo>
                  <a:pt x="92444" y="164070"/>
                </a:lnTo>
                <a:lnTo>
                  <a:pt x="90204" y="160815"/>
                </a:lnTo>
                <a:lnTo>
                  <a:pt x="87758" y="156740"/>
                </a:lnTo>
                <a:lnTo>
                  <a:pt x="85176" y="152119"/>
                </a:lnTo>
                <a:lnTo>
                  <a:pt x="82501" y="147133"/>
                </a:lnTo>
                <a:lnTo>
                  <a:pt x="79766" y="142856"/>
                </a:lnTo>
                <a:lnTo>
                  <a:pt x="76989" y="139053"/>
                </a:lnTo>
                <a:lnTo>
                  <a:pt x="74186" y="135564"/>
                </a:lnTo>
                <a:lnTo>
                  <a:pt x="71365" y="132286"/>
                </a:lnTo>
                <a:lnTo>
                  <a:pt x="68531" y="129149"/>
                </a:lnTo>
                <a:lnTo>
                  <a:pt x="65690" y="126104"/>
                </a:lnTo>
                <a:lnTo>
                  <a:pt x="62843" y="122170"/>
                </a:lnTo>
                <a:lnTo>
                  <a:pt x="59993" y="117642"/>
                </a:lnTo>
                <a:lnTo>
                  <a:pt x="57140" y="112718"/>
                </a:lnTo>
                <a:lnTo>
                  <a:pt x="54286" y="108483"/>
                </a:lnTo>
                <a:lnTo>
                  <a:pt x="51430" y="104707"/>
                </a:lnTo>
                <a:lnTo>
                  <a:pt x="48574" y="101237"/>
                </a:lnTo>
                <a:lnTo>
                  <a:pt x="45718" y="97972"/>
                </a:lnTo>
                <a:lnTo>
                  <a:pt x="42861" y="94842"/>
                </a:lnTo>
                <a:lnTo>
                  <a:pt x="37146" y="88825"/>
                </a:lnTo>
                <a:lnTo>
                  <a:pt x="31432" y="82975"/>
                </a:lnTo>
                <a:lnTo>
                  <a:pt x="28575" y="79130"/>
                </a:lnTo>
                <a:lnTo>
                  <a:pt x="25717" y="74661"/>
                </a:lnTo>
                <a:lnTo>
                  <a:pt x="22860" y="69777"/>
                </a:lnTo>
                <a:lnTo>
                  <a:pt x="20002" y="65568"/>
                </a:lnTo>
                <a:lnTo>
                  <a:pt x="17145" y="61810"/>
                </a:lnTo>
                <a:lnTo>
                  <a:pt x="14287" y="58352"/>
                </a:lnTo>
                <a:lnTo>
                  <a:pt x="11429" y="54141"/>
                </a:lnTo>
                <a:lnTo>
                  <a:pt x="8572" y="49429"/>
                </a:lnTo>
                <a:lnTo>
                  <a:pt x="5715" y="44383"/>
                </a:lnTo>
                <a:lnTo>
                  <a:pt x="3810" y="39114"/>
                </a:lnTo>
                <a:lnTo>
                  <a:pt x="2540" y="33696"/>
                </a:lnTo>
                <a:lnTo>
                  <a:pt x="1693" y="28179"/>
                </a:lnTo>
                <a:lnTo>
                  <a:pt x="1129" y="23549"/>
                </a:lnTo>
                <a:lnTo>
                  <a:pt x="752" y="19510"/>
                </a:lnTo>
                <a:lnTo>
                  <a:pt x="501" y="15864"/>
                </a:lnTo>
                <a:lnTo>
                  <a:pt x="334" y="12481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6"/>
          <p:cNvSpPr/>
          <p:nvPr/>
        </p:nvSpPr>
        <p:spPr>
          <a:xfrm>
            <a:off x="6560959" y="3806701"/>
            <a:ext cx="136509" cy="110504"/>
          </a:xfrm>
          <a:custGeom>
            <a:avLst/>
            <a:gdLst/>
            <a:ahLst/>
            <a:cxnLst/>
            <a:rect l="0" t="0" r="0" b="0"/>
            <a:pathLst>
              <a:path w="136509" h="110504">
                <a:moveTo>
                  <a:pt x="59868" y="25206"/>
                </a:moveTo>
                <a:lnTo>
                  <a:pt x="59868" y="20655"/>
                </a:lnTo>
                <a:lnTo>
                  <a:pt x="60821" y="18362"/>
                </a:lnTo>
                <a:lnTo>
                  <a:pt x="62408" y="15881"/>
                </a:lnTo>
                <a:lnTo>
                  <a:pt x="67249" y="9606"/>
                </a:lnTo>
                <a:lnTo>
                  <a:pt x="69551" y="9091"/>
                </a:lnTo>
                <a:lnTo>
                  <a:pt x="72991" y="8747"/>
                </a:lnTo>
                <a:lnTo>
                  <a:pt x="80941" y="8366"/>
                </a:lnTo>
                <a:lnTo>
                  <a:pt x="87649" y="8197"/>
                </a:lnTo>
                <a:lnTo>
                  <a:pt x="105518" y="8073"/>
                </a:lnTo>
                <a:lnTo>
                  <a:pt x="108399" y="9021"/>
                </a:lnTo>
                <a:lnTo>
                  <a:pt x="111272" y="10607"/>
                </a:lnTo>
                <a:lnTo>
                  <a:pt x="114140" y="12615"/>
                </a:lnTo>
                <a:lnTo>
                  <a:pt x="117004" y="14907"/>
                </a:lnTo>
                <a:lnTo>
                  <a:pt x="119867" y="17388"/>
                </a:lnTo>
                <a:lnTo>
                  <a:pt x="126752" y="23662"/>
                </a:lnTo>
                <a:lnTo>
                  <a:pt x="127318" y="26082"/>
                </a:lnTo>
                <a:lnTo>
                  <a:pt x="127694" y="29600"/>
                </a:lnTo>
                <a:lnTo>
                  <a:pt x="127945" y="33850"/>
                </a:lnTo>
                <a:lnTo>
                  <a:pt x="127161" y="37636"/>
                </a:lnTo>
                <a:lnTo>
                  <a:pt x="125685" y="41113"/>
                </a:lnTo>
                <a:lnTo>
                  <a:pt x="123749" y="44383"/>
                </a:lnTo>
                <a:lnTo>
                  <a:pt x="121505" y="47516"/>
                </a:lnTo>
                <a:lnTo>
                  <a:pt x="119058" y="50557"/>
                </a:lnTo>
                <a:lnTo>
                  <a:pt x="116472" y="53537"/>
                </a:lnTo>
                <a:lnTo>
                  <a:pt x="112845" y="56475"/>
                </a:lnTo>
                <a:lnTo>
                  <a:pt x="108520" y="59387"/>
                </a:lnTo>
                <a:lnTo>
                  <a:pt x="103733" y="62281"/>
                </a:lnTo>
                <a:lnTo>
                  <a:pt x="99589" y="64210"/>
                </a:lnTo>
                <a:lnTo>
                  <a:pt x="95874" y="65496"/>
                </a:lnTo>
                <a:lnTo>
                  <a:pt x="92444" y="66354"/>
                </a:lnTo>
                <a:lnTo>
                  <a:pt x="88253" y="67878"/>
                </a:lnTo>
                <a:lnTo>
                  <a:pt x="83554" y="69846"/>
                </a:lnTo>
                <a:lnTo>
                  <a:pt x="78516" y="72111"/>
                </a:lnTo>
                <a:lnTo>
                  <a:pt x="74205" y="73621"/>
                </a:lnTo>
                <a:lnTo>
                  <a:pt x="70378" y="74628"/>
                </a:lnTo>
                <a:lnTo>
                  <a:pt x="66875" y="75299"/>
                </a:lnTo>
                <a:lnTo>
                  <a:pt x="63587" y="75746"/>
                </a:lnTo>
                <a:lnTo>
                  <a:pt x="60443" y="76044"/>
                </a:lnTo>
                <a:lnTo>
                  <a:pt x="57394" y="76243"/>
                </a:lnTo>
                <a:lnTo>
                  <a:pt x="53456" y="76376"/>
                </a:lnTo>
                <a:lnTo>
                  <a:pt x="35988" y="76589"/>
                </a:lnTo>
                <a:lnTo>
                  <a:pt x="32519" y="76606"/>
                </a:lnTo>
                <a:lnTo>
                  <a:pt x="29253" y="75665"/>
                </a:lnTo>
                <a:lnTo>
                  <a:pt x="26123" y="74086"/>
                </a:lnTo>
                <a:lnTo>
                  <a:pt x="18806" y="69257"/>
                </a:lnTo>
                <a:lnTo>
                  <a:pt x="15265" y="66057"/>
                </a:lnTo>
                <a:lnTo>
                  <a:pt x="12988" y="63870"/>
                </a:lnTo>
                <a:lnTo>
                  <a:pt x="10518" y="62412"/>
                </a:lnTo>
                <a:lnTo>
                  <a:pt x="7918" y="61440"/>
                </a:lnTo>
                <a:lnTo>
                  <a:pt x="5232" y="60792"/>
                </a:lnTo>
                <a:lnTo>
                  <a:pt x="3441" y="59407"/>
                </a:lnTo>
                <a:lnTo>
                  <a:pt x="2248" y="57532"/>
                </a:lnTo>
                <a:lnTo>
                  <a:pt x="332" y="52229"/>
                </a:lnTo>
                <a:lnTo>
                  <a:pt x="70" y="48964"/>
                </a:lnTo>
                <a:lnTo>
                  <a:pt x="0" y="46759"/>
                </a:lnTo>
                <a:lnTo>
                  <a:pt x="907" y="44337"/>
                </a:lnTo>
                <a:lnTo>
                  <a:pt x="2463" y="41770"/>
                </a:lnTo>
                <a:lnTo>
                  <a:pt x="4453" y="39106"/>
                </a:lnTo>
                <a:lnTo>
                  <a:pt x="6732" y="36378"/>
                </a:lnTo>
                <a:lnTo>
                  <a:pt x="9205" y="33607"/>
                </a:lnTo>
                <a:lnTo>
                  <a:pt x="11804" y="30807"/>
                </a:lnTo>
                <a:lnTo>
                  <a:pt x="15443" y="28940"/>
                </a:lnTo>
                <a:lnTo>
                  <a:pt x="19774" y="27695"/>
                </a:lnTo>
                <a:lnTo>
                  <a:pt x="24566" y="26865"/>
                </a:lnTo>
                <a:lnTo>
                  <a:pt x="28713" y="26313"/>
                </a:lnTo>
                <a:lnTo>
                  <a:pt x="32431" y="25944"/>
                </a:lnTo>
                <a:lnTo>
                  <a:pt x="35862" y="25698"/>
                </a:lnTo>
                <a:lnTo>
                  <a:pt x="40054" y="25534"/>
                </a:lnTo>
                <a:lnTo>
                  <a:pt x="54103" y="25303"/>
                </a:lnTo>
                <a:lnTo>
                  <a:pt x="61433" y="25249"/>
                </a:lnTo>
                <a:lnTo>
                  <a:pt x="65674" y="26187"/>
                </a:lnTo>
                <a:lnTo>
                  <a:pt x="70406" y="27765"/>
                </a:lnTo>
                <a:lnTo>
                  <a:pt x="82588" y="32591"/>
                </a:lnTo>
                <a:lnTo>
                  <a:pt x="86793" y="35791"/>
                </a:lnTo>
                <a:lnTo>
                  <a:pt x="89248" y="37977"/>
                </a:lnTo>
                <a:lnTo>
                  <a:pt x="90885" y="40388"/>
                </a:lnTo>
                <a:lnTo>
                  <a:pt x="91975" y="42947"/>
                </a:lnTo>
                <a:lnTo>
                  <a:pt x="92703" y="45606"/>
                </a:lnTo>
                <a:lnTo>
                  <a:pt x="93188" y="48331"/>
                </a:lnTo>
                <a:lnTo>
                  <a:pt x="93511" y="51100"/>
                </a:lnTo>
                <a:lnTo>
                  <a:pt x="93727" y="53899"/>
                </a:lnTo>
                <a:lnTo>
                  <a:pt x="93871" y="56717"/>
                </a:lnTo>
                <a:lnTo>
                  <a:pt x="94030" y="62388"/>
                </a:lnTo>
                <a:lnTo>
                  <a:pt x="94120" y="70936"/>
                </a:lnTo>
                <a:lnTo>
                  <a:pt x="93180" y="73791"/>
                </a:lnTo>
                <a:lnTo>
                  <a:pt x="91602" y="76646"/>
                </a:lnTo>
                <a:lnTo>
                  <a:pt x="89596" y="79502"/>
                </a:lnTo>
                <a:lnTo>
                  <a:pt x="87307" y="81405"/>
                </a:lnTo>
                <a:lnTo>
                  <a:pt x="84828" y="82675"/>
                </a:lnTo>
                <a:lnTo>
                  <a:pt x="82223" y="83521"/>
                </a:lnTo>
                <a:lnTo>
                  <a:pt x="79534" y="84085"/>
                </a:lnTo>
                <a:lnTo>
                  <a:pt x="76789" y="84461"/>
                </a:lnTo>
                <a:lnTo>
                  <a:pt x="70090" y="85065"/>
                </a:lnTo>
                <a:lnTo>
                  <a:pt x="66634" y="85148"/>
                </a:lnTo>
                <a:lnTo>
                  <a:pt x="48332" y="85210"/>
                </a:lnTo>
                <a:lnTo>
                  <a:pt x="45510" y="84258"/>
                </a:lnTo>
                <a:lnTo>
                  <a:pt x="42676" y="82672"/>
                </a:lnTo>
                <a:lnTo>
                  <a:pt x="39834" y="80662"/>
                </a:lnTo>
                <a:lnTo>
                  <a:pt x="37940" y="78369"/>
                </a:lnTo>
                <a:lnTo>
                  <a:pt x="36677" y="75888"/>
                </a:lnTo>
                <a:lnTo>
                  <a:pt x="35835" y="73282"/>
                </a:lnTo>
                <a:lnTo>
                  <a:pt x="35274" y="70592"/>
                </a:lnTo>
                <a:lnTo>
                  <a:pt x="34899" y="67845"/>
                </a:lnTo>
                <a:lnTo>
                  <a:pt x="34650" y="65063"/>
                </a:lnTo>
                <a:lnTo>
                  <a:pt x="34484" y="62255"/>
                </a:lnTo>
                <a:lnTo>
                  <a:pt x="34298" y="56594"/>
                </a:lnTo>
                <a:lnTo>
                  <a:pt x="34195" y="48053"/>
                </a:lnTo>
                <a:lnTo>
                  <a:pt x="35132" y="45200"/>
                </a:lnTo>
                <a:lnTo>
                  <a:pt x="36710" y="42345"/>
                </a:lnTo>
                <a:lnTo>
                  <a:pt x="38714" y="39490"/>
                </a:lnTo>
                <a:lnTo>
                  <a:pt x="41003" y="37586"/>
                </a:lnTo>
                <a:lnTo>
                  <a:pt x="43482" y="36317"/>
                </a:lnTo>
                <a:lnTo>
                  <a:pt x="46086" y="35471"/>
                </a:lnTo>
                <a:lnTo>
                  <a:pt x="48775" y="33954"/>
                </a:lnTo>
                <a:lnTo>
                  <a:pt x="51521" y="31991"/>
                </a:lnTo>
                <a:lnTo>
                  <a:pt x="54303" y="29729"/>
                </a:lnTo>
                <a:lnTo>
                  <a:pt x="57111" y="28221"/>
                </a:lnTo>
                <a:lnTo>
                  <a:pt x="59935" y="27216"/>
                </a:lnTo>
                <a:lnTo>
                  <a:pt x="62770" y="26546"/>
                </a:lnTo>
                <a:lnTo>
                  <a:pt x="66565" y="26099"/>
                </a:lnTo>
                <a:lnTo>
                  <a:pt x="71000" y="25802"/>
                </a:lnTo>
                <a:lnTo>
                  <a:pt x="80055" y="25471"/>
                </a:lnTo>
                <a:lnTo>
                  <a:pt x="87256" y="25324"/>
                </a:lnTo>
                <a:lnTo>
                  <a:pt x="91462" y="26237"/>
                </a:lnTo>
                <a:lnTo>
                  <a:pt x="96171" y="27799"/>
                </a:lnTo>
                <a:lnTo>
                  <a:pt x="101214" y="29792"/>
                </a:lnTo>
                <a:lnTo>
                  <a:pt x="105530" y="32073"/>
                </a:lnTo>
                <a:lnTo>
                  <a:pt x="109359" y="34547"/>
                </a:lnTo>
                <a:lnTo>
                  <a:pt x="112865" y="37148"/>
                </a:lnTo>
                <a:lnTo>
                  <a:pt x="116155" y="39835"/>
                </a:lnTo>
                <a:lnTo>
                  <a:pt x="119300" y="42579"/>
                </a:lnTo>
                <a:lnTo>
                  <a:pt x="122350" y="45360"/>
                </a:lnTo>
                <a:lnTo>
                  <a:pt x="124382" y="48167"/>
                </a:lnTo>
                <a:lnTo>
                  <a:pt x="125738" y="50991"/>
                </a:lnTo>
                <a:lnTo>
                  <a:pt x="126641" y="53826"/>
                </a:lnTo>
                <a:lnTo>
                  <a:pt x="127244" y="56668"/>
                </a:lnTo>
                <a:lnTo>
                  <a:pt x="127645" y="59516"/>
                </a:lnTo>
                <a:lnTo>
                  <a:pt x="127913" y="62367"/>
                </a:lnTo>
                <a:lnTo>
                  <a:pt x="128091" y="65220"/>
                </a:lnTo>
                <a:lnTo>
                  <a:pt x="128290" y="70930"/>
                </a:lnTo>
                <a:lnTo>
                  <a:pt x="127390" y="73786"/>
                </a:lnTo>
                <a:lnTo>
                  <a:pt x="125838" y="76643"/>
                </a:lnTo>
                <a:lnTo>
                  <a:pt x="123850" y="79500"/>
                </a:lnTo>
                <a:lnTo>
                  <a:pt x="121573" y="83309"/>
                </a:lnTo>
                <a:lnTo>
                  <a:pt x="119103" y="87754"/>
                </a:lnTo>
                <a:lnTo>
                  <a:pt x="116502" y="92623"/>
                </a:lnTo>
                <a:lnTo>
                  <a:pt x="112864" y="95868"/>
                </a:lnTo>
                <a:lnTo>
                  <a:pt x="108534" y="98031"/>
                </a:lnTo>
                <a:lnTo>
                  <a:pt x="103742" y="99474"/>
                </a:lnTo>
                <a:lnTo>
                  <a:pt x="99595" y="101388"/>
                </a:lnTo>
                <a:lnTo>
                  <a:pt x="95878" y="103616"/>
                </a:lnTo>
                <a:lnTo>
                  <a:pt x="92447" y="106055"/>
                </a:lnTo>
                <a:lnTo>
                  <a:pt x="88255" y="107680"/>
                </a:lnTo>
                <a:lnTo>
                  <a:pt x="83555" y="108764"/>
                </a:lnTo>
                <a:lnTo>
                  <a:pt x="78517" y="109486"/>
                </a:lnTo>
                <a:lnTo>
                  <a:pt x="74205" y="109968"/>
                </a:lnTo>
                <a:lnTo>
                  <a:pt x="70379" y="110289"/>
                </a:lnTo>
                <a:lnTo>
                  <a:pt x="66875" y="110503"/>
                </a:lnTo>
                <a:lnTo>
                  <a:pt x="63587" y="109693"/>
                </a:lnTo>
                <a:lnTo>
                  <a:pt x="60443" y="108201"/>
                </a:lnTo>
                <a:lnTo>
                  <a:pt x="57394" y="106253"/>
                </a:lnTo>
                <a:lnTo>
                  <a:pt x="54408" y="104003"/>
                </a:lnTo>
                <a:lnTo>
                  <a:pt x="51466" y="101549"/>
                </a:lnTo>
                <a:lnTo>
                  <a:pt x="48552" y="98962"/>
                </a:lnTo>
                <a:lnTo>
                  <a:pt x="46608" y="95332"/>
                </a:lnTo>
                <a:lnTo>
                  <a:pt x="45313" y="91006"/>
                </a:lnTo>
                <a:lnTo>
                  <a:pt x="44450" y="86218"/>
                </a:lnTo>
                <a:lnTo>
                  <a:pt x="43875" y="82073"/>
                </a:lnTo>
                <a:lnTo>
                  <a:pt x="43491" y="78357"/>
                </a:lnTo>
                <a:lnTo>
                  <a:pt x="43235" y="74928"/>
                </a:lnTo>
                <a:lnTo>
                  <a:pt x="43065" y="70737"/>
                </a:lnTo>
                <a:lnTo>
                  <a:pt x="42875" y="60999"/>
                </a:lnTo>
                <a:lnTo>
                  <a:pt x="43777" y="56688"/>
                </a:lnTo>
                <a:lnTo>
                  <a:pt x="45331" y="52862"/>
                </a:lnTo>
                <a:lnTo>
                  <a:pt x="47319" y="49358"/>
                </a:lnTo>
                <a:lnTo>
                  <a:pt x="52069" y="40385"/>
                </a:lnTo>
                <a:lnTo>
                  <a:pt x="54668" y="35326"/>
                </a:lnTo>
                <a:lnTo>
                  <a:pt x="57354" y="31000"/>
                </a:lnTo>
                <a:lnTo>
                  <a:pt x="60097" y="27164"/>
                </a:lnTo>
                <a:lnTo>
                  <a:pt x="62878" y="23654"/>
                </a:lnTo>
                <a:lnTo>
                  <a:pt x="66638" y="20361"/>
                </a:lnTo>
                <a:lnTo>
                  <a:pt x="71048" y="17214"/>
                </a:lnTo>
                <a:lnTo>
                  <a:pt x="75894" y="14163"/>
                </a:lnTo>
                <a:lnTo>
                  <a:pt x="80077" y="11176"/>
                </a:lnTo>
                <a:lnTo>
                  <a:pt x="83818" y="8233"/>
                </a:lnTo>
                <a:lnTo>
                  <a:pt x="87265" y="5318"/>
                </a:lnTo>
                <a:lnTo>
                  <a:pt x="91468" y="3375"/>
                </a:lnTo>
                <a:lnTo>
                  <a:pt x="96174" y="2080"/>
                </a:lnTo>
                <a:lnTo>
                  <a:pt x="101218" y="1216"/>
                </a:lnTo>
                <a:lnTo>
                  <a:pt x="105532" y="640"/>
                </a:lnTo>
                <a:lnTo>
                  <a:pt x="109360" y="256"/>
                </a:lnTo>
                <a:lnTo>
                  <a:pt x="112866" y="0"/>
                </a:lnTo>
                <a:lnTo>
                  <a:pt x="116155" y="782"/>
                </a:lnTo>
                <a:lnTo>
                  <a:pt x="119300" y="2256"/>
                </a:lnTo>
                <a:lnTo>
                  <a:pt x="122350" y="4191"/>
                </a:lnTo>
                <a:lnTo>
                  <a:pt x="125335" y="6434"/>
                </a:lnTo>
                <a:lnTo>
                  <a:pt x="128277" y="8881"/>
                </a:lnTo>
                <a:lnTo>
                  <a:pt x="135293" y="15102"/>
                </a:lnTo>
                <a:lnTo>
                  <a:pt x="135870" y="16565"/>
                </a:lnTo>
                <a:lnTo>
                  <a:pt x="136253" y="18493"/>
                </a:lnTo>
                <a:lnTo>
                  <a:pt x="136508" y="20731"/>
                </a:lnTo>
                <a:lnTo>
                  <a:pt x="135727" y="24127"/>
                </a:lnTo>
                <a:lnTo>
                  <a:pt x="134254" y="28297"/>
                </a:lnTo>
                <a:lnTo>
                  <a:pt x="132318" y="32982"/>
                </a:lnTo>
                <a:lnTo>
                  <a:pt x="131028" y="37057"/>
                </a:lnTo>
                <a:lnTo>
                  <a:pt x="130169" y="40727"/>
                </a:lnTo>
                <a:lnTo>
                  <a:pt x="129595" y="44126"/>
                </a:lnTo>
                <a:lnTo>
                  <a:pt x="128260" y="46392"/>
                </a:lnTo>
                <a:lnTo>
                  <a:pt x="126418" y="47902"/>
                </a:lnTo>
                <a:lnTo>
                  <a:pt x="124237" y="48909"/>
                </a:lnTo>
                <a:lnTo>
                  <a:pt x="121831" y="50533"/>
                </a:lnTo>
                <a:lnTo>
                  <a:pt x="119274" y="52568"/>
                </a:lnTo>
                <a:lnTo>
                  <a:pt x="111303" y="594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7"/>
          <p:cNvSpPr/>
          <p:nvPr/>
        </p:nvSpPr>
        <p:spPr>
          <a:xfrm>
            <a:off x="5377815" y="4354829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8"/>
          <p:cNvSpPr/>
          <p:nvPr/>
        </p:nvSpPr>
        <p:spPr>
          <a:xfrm>
            <a:off x="5120650" y="4320540"/>
            <a:ext cx="411327" cy="368577"/>
          </a:xfrm>
          <a:custGeom>
            <a:avLst/>
            <a:gdLst/>
            <a:ahLst/>
            <a:cxnLst/>
            <a:rect l="0" t="0" r="0" b="0"/>
            <a:pathLst>
              <a:path w="411327" h="368577">
                <a:moveTo>
                  <a:pt x="214302" y="8572"/>
                </a:moveTo>
                <a:lnTo>
                  <a:pt x="209752" y="4022"/>
                </a:lnTo>
                <a:lnTo>
                  <a:pt x="207458" y="2681"/>
                </a:lnTo>
                <a:lnTo>
                  <a:pt x="198702" y="353"/>
                </a:lnTo>
                <a:lnTo>
                  <a:pt x="188036" y="46"/>
                </a:lnTo>
                <a:lnTo>
                  <a:pt x="152273" y="0"/>
                </a:lnTo>
                <a:lnTo>
                  <a:pt x="149137" y="952"/>
                </a:lnTo>
                <a:lnTo>
                  <a:pt x="140172" y="5891"/>
                </a:lnTo>
                <a:lnTo>
                  <a:pt x="131484" y="8731"/>
                </a:lnTo>
                <a:lnTo>
                  <a:pt x="121924" y="15181"/>
                </a:lnTo>
                <a:lnTo>
                  <a:pt x="112603" y="20399"/>
                </a:lnTo>
                <a:lnTo>
                  <a:pt x="101195" y="28692"/>
                </a:lnTo>
                <a:lnTo>
                  <a:pt x="91783" y="37182"/>
                </a:lnTo>
                <a:lnTo>
                  <a:pt x="78411" y="50281"/>
                </a:lnTo>
                <a:lnTo>
                  <a:pt x="70404" y="60765"/>
                </a:lnTo>
                <a:lnTo>
                  <a:pt x="66935" y="66227"/>
                </a:lnTo>
                <a:lnTo>
                  <a:pt x="58000" y="74836"/>
                </a:lnTo>
                <a:lnTo>
                  <a:pt x="52951" y="78466"/>
                </a:lnTo>
                <a:lnTo>
                  <a:pt x="44800" y="87578"/>
                </a:lnTo>
                <a:lnTo>
                  <a:pt x="38003" y="97979"/>
                </a:lnTo>
                <a:lnTo>
                  <a:pt x="31807" y="108951"/>
                </a:lnTo>
                <a:lnTo>
                  <a:pt x="25878" y="120177"/>
                </a:lnTo>
                <a:lnTo>
                  <a:pt x="14310" y="142907"/>
                </a:lnTo>
                <a:lnTo>
                  <a:pt x="11117" y="154319"/>
                </a:lnTo>
                <a:lnTo>
                  <a:pt x="8745" y="165741"/>
                </a:lnTo>
                <a:lnTo>
                  <a:pt x="4516" y="177168"/>
                </a:lnTo>
                <a:lnTo>
                  <a:pt x="2001" y="188596"/>
                </a:lnTo>
                <a:lnTo>
                  <a:pt x="884" y="200025"/>
                </a:lnTo>
                <a:lnTo>
                  <a:pt x="387" y="211455"/>
                </a:lnTo>
                <a:lnTo>
                  <a:pt x="107" y="228600"/>
                </a:lnTo>
                <a:lnTo>
                  <a:pt x="0" y="255508"/>
                </a:lnTo>
                <a:lnTo>
                  <a:pt x="2534" y="266276"/>
                </a:lnTo>
                <a:lnTo>
                  <a:pt x="5883" y="276460"/>
                </a:lnTo>
                <a:lnTo>
                  <a:pt x="7372" y="284161"/>
                </a:lnTo>
                <a:lnTo>
                  <a:pt x="10573" y="293298"/>
                </a:lnTo>
                <a:lnTo>
                  <a:pt x="15171" y="302757"/>
                </a:lnTo>
                <a:lnTo>
                  <a:pt x="23115" y="313437"/>
                </a:lnTo>
                <a:lnTo>
                  <a:pt x="32453" y="323587"/>
                </a:lnTo>
                <a:lnTo>
                  <a:pt x="53101" y="344531"/>
                </a:lnTo>
                <a:lnTo>
                  <a:pt x="57304" y="346845"/>
                </a:lnTo>
                <a:lnTo>
                  <a:pt x="67055" y="349415"/>
                </a:lnTo>
                <a:lnTo>
                  <a:pt x="75199" y="353098"/>
                </a:lnTo>
                <a:lnTo>
                  <a:pt x="87679" y="360526"/>
                </a:lnTo>
                <a:lnTo>
                  <a:pt x="92739" y="363223"/>
                </a:lnTo>
                <a:lnTo>
                  <a:pt x="103442" y="366220"/>
                </a:lnTo>
                <a:lnTo>
                  <a:pt x="114548" y="367552"/>
                </a:lnTo>
                <a:lnTo>
                  <a:pt x="125835" y="368143"/>
                </a:lnTo>
                <a:lnTo>
                  <a:pt x="137201" y="368407"/>
                </a:lnTo>
                <a:lnTo>
                  <a:pt x="164571" y="368576"/>
                </a:lnTo>
                <a:lnTo>
                  <a:pt x="171623" y="367637"/>
                </a:lnTo>
                <a:lnTo>
                  <a:pt x="178230" y="366059"/>
                </a:lnTo>
                <a:lnTo>
                  <a:pt x="190650" y="361765"/>
                </a:lnTo>
                <a:lnTo>
                  <a:pt x="202520" y="356682"/>
                </a:lnTo>
                <a:lnTo>
                  <a:pt x="209305" y="354945"/>
                </a:lnTo>
                <a:lnTo>
                  <a:pt x="216686" y="353787"/>
                </a:lnTo>
                <a:lnTo>
                  <a:pt x="224464" y="353016"/>
                </a:lnTo>
                <a:lnTo>
                  <a:pt x="231554" y="351548"/>
                </a:lnTo>
                <a:lnTo>
                  <a:pt x="238186" y="349618"/>
                </a:lnTo>
                <a:lnTo>
                  <a:pt x="244512" y="347379"/>
                </a:lnTo>
                <a:lnTo>
                  <a:pt x="256621" y="339810"/>
                </a:lnTo>
                <a:lnTo>
                  <a:pt x="269305" y="331049"/>
                </a:lnTo>
                <a:lnTo>
                  <a:pt x="276689" y="327379"/>
                </a:lnTo>
                <a:lnTo>
                  <a:pt x="284468" y="323980"/>
                </a:lnTo>
                <a:lnTo>
                  <a:pt x="295652" y="317664"/>
                </a:lnTo>
                <a:lnTo>
                  <a:pt x="304750" y="310729"/>
                </a:lnTo>
                <a:lnTo>
                  <a:pt x="315143" y="301296"/>
                </a:lnTo>
                <a:lnTo>
                  <a:pt x="321535" y="296114"/>
                </a:lnTo>
                <a:lnTo>
                  <a:pt x="328653" y="290754"/>
                </a:lnTo>
                <a:lnTo>
                  <a:pt x="336256" y="285276"/>
                </a:lnTo>
                <a:lnTo>
                  <a:pt x="342277" y="278766"/>
                </a:lnTo>
                <a:lnTo>
                  <a:pt x="347244" y="271569"/>
                </a:lnTo>
                <a:lnTo>
                  <a:pt x="351507" y="263913"/>
                </a:lnTo>
                <a:lnTo>
                  <a:pt x="356255" y="256905"/>
                </a:lnTo>
                <a:lnTo>
                  <a:pt x="361325" y="250327"/>
                </a:lnTo>
                <a:lnTo>
                  <a:pt x="366610" y="244037"/>
                </a:lnTo>
                <a:lnTo>
                  <a:pt x="372038" y="237939"/>
                </a:lnTo>
                <a:lnTo>
                  <a:pt x="383150" y="226083"/>
                </a:lnTo>
                <a:lnTo>
                  <a:pt x="386874" y="219301"/>
                </a:lnTo>
                <a:lnTo>
                  <a:pt x="389358" y="211924"/>
                </a:lnTo>
                <a:lnTo>
                  <a:pt x="391013" y="204147"/>
                </a:lnTo>
                <a:lnTo>
                  <a:pt x="393070" y="197058"/>
                </a:lnTo>
                <a:lnTo>
                  <a:pt x="395393" y="190427"/>
                </a:lnTo>
                <a:lnTo>
                  <a:pt x="397894" y="184101"/>
                </a:lnTo>
                <a:lnTo>
                  <a:pt x="400514" y="177979"/>
                </a:lnTo>
                <a:lnTo>
                  <a:pt x="405966" y="166096"/>
                </a:lnTo>
                <a:lnTo>
                  <a:pt x="407800" y="160261"/>
                </a:lnTo>
                <a:lnTo>
                  <a:pt x="409024" y="154465"/>
                </a:lnTo>
                <a:lnTo>
                  <a:pt x="410382" y="143899"/>
                </a:lnTo>
                <a:lnTo>
                  <a:pt x="410987" y="136027"/>
                </a:lnTo>
                <a:lnTo>
                  <a:pt x="411255" y="126814"/>
                </a:lnTo>
                <a:lnTo>
                  <a:pt x="411326" y="121690"/>
                </a:lnTo>
                <a:lnTo>
                  <a:pt x="408866" y="110917"/>
                </a:lnTo>
                <a:lnTo>
                  <a:pt x="404598" y="100731"/>
                </a:lnTo>
                <a:lnTo>
                  <a:pt x="396839" y="89642"/>
                </a:lnTo>
                <a:lnTo>
                  <a:pt x="388508" y="80323"/>
                </a:lnTo>
                <a:lnTo>
                  <a:pt x="382850" y="74434"/>
                </a:lnTo>
                <a:lnTo>
                  <a:pt x="374620" y="68642"/>
                </a:lnTo>
                <a:lnTo>
                  <a:pt x="364612" y="61940"/>
                </a:lnTo>
                <a:lnTo>
                  <a:pt x="353814" y="52611"/>
                </a:lnTo>
                <a:lnTo>
                  <a:pt x="345205" y="47195"/>
                </a:lnTo>
                <a:lnTo>
                  <a:pt x="332463" y="41606"/>
                </a:lnTo>
                <a:lnTo>
                  <a:pt x="327366" y="39167"/>
                </a:lnTo>
                <a:lnTo>
                  <a:pt x="316623" y="36458"/>
                </a:lnTo>
                <a:lnTo>
                  <a:pt x="305498" y="34301"/>
                </a:lnTo>
                <a:lnTo>
                  <a:pt x="294203" y="30167"/>
                </a:lnTo>
                <a:lnTo>
                  <a:pt x="282834" y="27695"/>
                </a:lnTo>
                <a:lnTo>
                  <a:pt x="271431" y="26596"/>
                </a:lnTo>
                <a:lnTo>
                  <a:pt x="260013" y="26108"/>
                </a:lnTo>
                <a:lnTo>
                  <a:pt x="242874" y="25833"/>
                </a:lnTo>
                <a:lnTo>
                  <a:pt x="171440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9"/>
          <p:cNvSpPr/>
          <p:nvPr/>
        </p:nvSpPr>
        <p:spPr>
          <a:xfrm>
            <a:off x="5677887" y="4354829"/>
            <a:ext cx="282859" cy="240032"/>
          </a:xfrm>
          <a:custGeom>
            <a:avLst/>
            <a:gdLst/>
            <a:ahLst/>
            <a:cxnLst/>
            <a:rect l="0" t="0" r="0" b="0"/>
            <a:pathLst>
              <a:path w="282859" h="240032">
                <a:moveTo>
                  <a:pt x="265713" y="0"/>
                </a:moveTo>
                <a:lnTo>
                  <a:pt x="257171" y="0"/>
                </a:lnTo>
                <a:lnTo>
                  <a:pt x="257149" y="4551"/>
                </a:lnTo>
                <a:lnTo>
                  <a:pt x="256194" y="5892"/>
                </a:lnTo>
                <a:lnTo>
                  <a:pt x="254604" y="6786"/>
                </a:lnTo>
                <a:lnTo>
                  <a:pt x="252592" y="7381"/>
                </a:lnTo>
                <a:lnTo>
                  <a:pt x="247816" y="10583"/>
                </a:lnTo>
                <a:lnTo>
                  <a:pt x="245209" y="12771"/>
                </a:lnTo>
                <a:lnTo>
                  <a:pt x="242519" y="14229"/>
                </a:lnTo>
                <a:lnTo>
                  <a:pt x="233229" y="17234"/>
                </a:lnTo>
                <a:lnTo>
                  <a:pt x="228817" y="19109"/>
                </a:lnTo>
                <a:lnTo>
                  <a:pt x="223970" y="21313"/>
                </a:lnTo>
                <a:lnTo>
                  <a:pt x="219787" y="24686"/>
                </a:lnTo>
                <a:lnTo>
                  <a:pt x="216045" y="28840"/>
                </a:lnTo>
                <a:lnTo>
                  <a:pt x="212598" y="33515"/>
                </a:lnTo>
                <a:lnTo>
                  <a:pt x="208396" y="37583"/>
                </a:lnTo>
                <a:lnTo>
                  <a:pt x="203689" y="41248"/>
                </a:lnTo>
                <a:lnTo>
                  <a:pt x="198646" y="44644"/>
                </a:lnTo>
                <a:lnTo>
                  <a:pt x="190503" y="50957"/>
                </a:lnTo>
                <a:lnTo>
                  <a:pt x="182756" y="56938"/>
                </a:lnTo>
                <a:lnTo>
                  <a:pt x="178023" y="59866"/>
                </a:lnTo>
                <a:lnTo>
                  <a:pt x="172963" y="62771"/>
                </a:lnTo>
                <a:lnTo>
                  <a:pt x="162261" y="68539"/>
                </a:lnTo>
                <a:lnTo>
                  <a:pt x="156740" y="71410"/>
                </a:lnTo>
                <a:lnTo>
                  <a:pt x="148065" y="77141"/>
                </a:lnTo>
                <a:lnTo>
                  <a:pt x="144419" y="80002"/>
                </a:lnTo>
                <a:lnTo>
                  <a:pt x="139130" y="82862"/>
                </a:lnTo>
                <a:lnTo>
                  <a:pt x="132747" y="85722"/>
                </a:lnTo>
                <a:lnTo>
                  <a:pt x="125633" y="88581"/>
                </a:lnTo>
                <a:lnTo>
                  <a:pt x="119939" y="92391"/>
                </a:lnTo>
                <a:lnTo>
                  <a:pt x="115190" y="96837"/>
                </a:lnTo>
                <a:lnTo>
                  <a:pt x="111072" y="101706"/>
                </a:lnTo>
                <a:lnTo>
                  <a:pt x="106421" y="105904"/>
                </a:lnTo>
                <a:lnTo>
                  <a:pt x="101416" y="109655"/>
                </a:lnTo>
                <a:lnTo>
                  <a:pt x="96174" y="113109"/>
                </a:lnTo>
                <a:lnTo>
                  <a:pt x="90774" y="116363"/>
                </a:lnTo>
                <a:lnTo>
                  <a:pt x="85270" y="119486"/>
                </a:lnTo>
                <a:lnTo>
                  <a:pt x="79695" y="122520"/>
                </a:lnTo>
                <a:lnTo>
                  <a:pt x="70961" y="128431"/>
                </a:lnTo>
                <a:lnTo>
                  <a:pt x="62951" y="134234"/>
                </a:lnTo>
                <a:lnTo>
                  <a:pt x="58148" y="137114"/>
                </a:lnTo>
                <a:lnTo>
                  <a:pt x="53041" y="139987"/>
                </a:lnTo>
                <a:lnTo>
                  <a:pt x="44827" y="145719"/>
                </a:lnTo>
                <a:lnTo>
                  <a:pt x="41303" y="148582"/>
                </a:lnTo>
                <a:lnTo>
                  <a:pt x="34847" y="151762"/>
                </a:lnTo>
                <a:lnTo>
                  <a:pt x="31793" y="152610"/>
                </a:lnTo>
                <a:lnTo>
                  <a:pt x="25858" y="156092"/>
                </a:lnTo>
                <a:lnTo>
                  <a:pt x="22942" y="158354"/>
                </a:lnTo>
                <a:lnTo>
                  <a:pt x="17162" y="160867"/>
                </a:lnTo>
                <a:lnTo>
                  <a:pt x="8721" y="162613"/>
                </a:lnTo>
                <a:lnTo>
                  <a:pt x="363" y="162868"/>
                </a:lnTo>
                <a:lnTo>
                  <a:pt x="0" y="170258"/>
                </a:lnTo>
                <a:lnTo>
                  <a:pt x="941" y="170656"/>
                </a:lnTo>
                <a:lnTo>
                  <a:pt x="8698" y="171381"/>
                </a:lnTo>
                <a:lnTo>
                  <a:pt x="12736" y="171420"/>
                </a:lnTo>
                <a:lnTo>
                  <a:pt x="20246" y="173977"/>
                </a:lnTo>
                <a:lnTo>
                  <a:pt x="28982" y="177336"/>
                </a:lnTo>
                <a:lnTo>
                  <a:pt x="36039" y="178829"/>
                </a:lnTo>
                <a:lnTo>
                  <a:pt x="40206" y="179227"/>
                </a:lnTo>
                <a:lnTo>
                  <a:pt x="44891" y="179493"/>
                </a:lnTo>
                <a:lnTo>
                  <a:pt x="49918" y="179669"/>
                </a:lnTo>
                <a:lnTo>
                  <a:pt x="54222" y="180740"/>
                </a:lnTo>
                <a:lnTo>
                  <a:pt x="61544" y="184469"/>
                </a:lnTo>
                <a:lnTo>
                  <a:pt x="65783" y="185845"/>
                </a:lnTo>
                <a:lnTo>
                  <a:pt x="70513" y="186762"/>
                </a:lnTo>
                <a:lnTo>
                  <a:pt x="75573" y="187373"/>
                </a:lnTo>
                <a:lnTo>
                  <a:pt x="80850" y="187780"/>
                </a:lnTo>
                <a:lnTo>
                  <a:pt x="86273" y="188053"/>
                </a:lnTo>
                <a:lnTo>
                  <a:pt x="91794" y="188234"/>
                </a:lnTo>
                <a:lnTo>
                  <a:pt x="98332" y="189307"/>
                </a:lnTo>
                <a:lnTo>
                  <a:pt x="105548" y="190975"/>
                </a:lnTo>
                <a:lnTo>
                  <a:pt x="113216" y="193039"/>
                </a:lnTo>
                <a:lnTo>
                  <a:pt x="119281" y="194415"/>
                </a:lnTo>
                <a:lnTo>
                  <a:pt x="124276" y="195333"/>
                </a:lnTo>
                <a:lnTo>
                  <a:pt x="128559" y="195945"/>
                </a:lnTo>
                <a:lnTo>
                  <a:pt x="134272" y="197305"/>
                </a:lnTo>
                <a:lnTo>
                  <a:pt x="140938" y="199164"/>
                </a:lnTo>
                <a:lnTo>
                  <a:pt x="148240" y="201356"/>
                </a:lnTo>
                <a:lnTo>
                  <a:pt x="155012" y="202818"/>
                </a:lnTo>
                <a:lnTo>
                  <a:pt x="161432" y="203792"/>
                </a:lnTo>
                <a:lnTo>
                  <a:pt x="167617" y="204441"/>
                </a:lnTo>
                <a:lnTo>
                  <a:pt x="173646" y="205827"/>
                </a:lnTo>
                <a:lnTo>
                  <a:pt x="179570" y="207703"/>
                </a:lnTo>
                <a:lnTo>
                  <a:pt x="185424" y="209907"/>
                </a:lnTo>
                <a:lnTo>
                  <a:pt x="191232" y="211375"/>
                </a:lnTo>
                <a:lnTo>
                  <a:pt x="197009" y="212355"/>
                </a:lnTo>
                <a:lnTo>
                  <a:pt x="202765" y="213008"/>
                </a:lnTo>
                <a:lnTo>
                  <a:pt x="207555" y="214395"/>
                </a:lnTo>
                <a:lnTo>
                  <a:pt x="215417" y="218477"/>
                </a:lnTo>
                <a:lnTo>
                  <a:pt x="222086" y="220926"/>
                </a:lnTo>
                <a:lnTo>
                  <a:pt x="228226" y="222015"/>
                </a:lnTo>
                <a:lnTo>
                  <a:pt x="234129" y="222499"/>
                </a:lnTo>
                <a:lnTo>
                  <a:pt x="237037" y="223580"/>
                </a:lnTo>
                <a:lnTo>
                  <a:pt x="242808" y="227322"/>
                </a:lnTo>
                <a:lnTo>
                  <a:pt x="251088" y="229620"/>
                </a:lnTo>
                <a:lnTo>
                  <a:pt x="255963" y="230233"/>
                </a:lnTo>
                <a:lnTo>
                  <a:pt x="259213" y="231594"/>
                </a:lnTo>
                <a:lnTo>
                  <a:pt x="261379" y="233454"/>
                </a:lnTo>
                <a:lnTo>
                  <a:pt x="262824" y="235646"/>
                </a:lnTo>
                <a:lnTo>
                  <a:pt x="264739" y="237107"/>
                </a:lnTo>
                <a:lnTo>
                  <a:pt x="266969" y="238082"/>
                </a:lnTo>
                <a:lnTo>
                  <a:pt x="272840" y="239646"/>
                </a:lnTo>
                <a:lnTo>
                  <a:pt x="280880" y="239980"/>
                </a:lnTo>
                <a:lnTo>
                  <a:pt x="282858" y="24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0"/>
          <p:cNvSpPr/>
          <p:nvPr/>
        </p:nvSpPr>
        <p:spPr>
          <a:xfrm>
            <a:off x="6166484" y="4243387"/>
            <a:ext cx="42864" cy="428626"/>
          </a:xfrm>
          <a:custGeom>
            <a:avLst/>
            <a:gdLst/>
            <a:ahLst/>
            <a:cxnLst/>
            <a:rect l="0" t="0" r="0" b="0"/>
            <a:pathLst>
              <a:path w="42864" h="428626">
                <a:moveTo>
                  <a:pt x="0" y="0"/>
                </a:moveTo>
                <a:lnTo>
                  <a:pt x="0" y="74343"/>
                </a:lnTo>
                <a:lnTo>
                  <a:pt x="953" y="80995"/>
                </a:lnTo>
                <a:lnTo>
                  <a:pt x="2541" y="88286"/>
                </a:lnTo>
                <a:lnTo>
                  <a:pt x="4552" y="96005"/>
                </a:lnTo>
                <a:lnTo>
                  <a:pt x="5892" y="103056"/>
                </a:lnTo>
                <a:lnTo>
                  <a:pt x="6786" y="109662"/>
                </a:lnTo>
                <a:lnTo>
                  <a:pt x="7779" y="123034"/>
                </a:lnTo>
                <a:lnTo>
                  <a:pt x="8220" y="138502"/>
                </a:lnTo>
                <a:lnTo>
                  <a:pt x="9290" y="146627"/>
                </a:lnTo>
                <a:lnTo>
                  <a:pt x="10956" y="154901"/>
                </a:lnTo>
                <a:lnTo>
                  <a:pt x="13019" y="163275"/>
                </a:lnTo>
                <a:lnTo>
                  <a:pt x="14395" y="171715"/>
                </a:lnTo>
                <a:lnTo>
                  <a:pt x="15311" y="180199"/>
                </a:lnTo>
                <a:lnTo>
                  <a:pt x="15923" y="188713"/>
                </a:lnTo>
                <a:lnTo>
                  <a:pt x="17283" y="196294"/>
                </a:lnTo>
                <a:lnTo>
                  <a:pt x="19142" y="203253"/>
                </a:lnTo>
                <a:lnTo>
                  <a:pt x="21334" y="209796"/>
                </a:lnTo>
                <a:lnTo>
                  <a:pt x="22795" y="217017"/>
                </a:lnTo>
                <a:lnTo>
                  <a:pt x="23769" y="224688"/>
                </a:lnTo>
                <a:lnTo>
                  <a:pt x="24419" y="232660"/>
                </a:lnTo>
                <a:lnTo>
                  <a:pt x="24852" y="240832"/>
                </a:lnTo>
                <a:lnTo>
                  <a:pt x="25333" y="257532"/>
                </a:lnTo>
                <a:lnTo>
                  <a:pt x="25604" y="278447"/>
                </a:lnTo>
                <a:lnTo>
                  <a:pt x="26594" y="285644"/>
                </a:lnTo>
                <a:lnTo>
                  <a:pt x="28208" y="293300"/>
                </a:lnTo>
                <a:lnTo>
                  <a:pt x="30235" y="301260"/>
                </a:lnTo>
                <a:lnTo>
                  <a:pt x="31587" y="308473"/>
                </a:lnTo>
                <a:lnTo>
                  <a:pt x="32488" y="315186"/>
                </a:lnTo>
                <a:lnTo>
                  <a:pt x="33489" y="327725"/>
                </a:lnTo>
                <a:lnTo>
                  <a:pt x="33935" y="339648"/>
                </a:lnTo>
                <a:lnTo>
                  <a:pt x="34185" y="357070"/>
                </a:lnTo>
                <a:lnTo>
                  <a:pt x="34291" y="417962"/>
                </a:lnTo>
                <a:lnTo>
                  <a:pt x="35243" y="419612"/>
                </a:lnTo>
                <a:lnTo>
                  <a:pt x="36830" y="421663"/>
                </a:lnTo>
                <a:lnTo>
                  <a:pt x="42863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1"/>
          <p:cNvSpPr/>
          <p:nvPr/>
        </p:nvSpPr>
        <p:spPr>
          <a:xfrm>
            <a:off x="6380914" y="4287441"/>
            <a:ext cx="368460" cy="375955"/>
          </a:xfrm>
          <a:custGeom>
            <a:avLst/>
            <a:gdLst/>
            <a:ahLst/>
            <a:cxnLst/>
            <a:rect l="0" t="0" r="0" b="0"/>
            <a:pathLst>
              <a:path w="368460" h="375955">
                <a:moveTo>
                  <a:pt x="111326" y="7381"/>
                </a:moveTo>
                <a:lnTo>
                  <a:pt x="103944" y="7381"/>
                </a:lnTo>
                <a:lnTo>
                  <a:pt x="103547" y="6429"/>
                </a:lnTo>
                <a:lnTo>
                  <a:pt x="103106" y="2830"/>
                </a:lnTo>
                <a:lnTo>
                  <a:pt x="102036" y="1490"/>
                </a:lnTo>
                <a:lnTo>
                  <a:pt x="100370" y="596"/>
                </a:lnTo>
                <a:lnTo>
                  <a:pt x="98307" y="0"/>
                </a:lnTo>
                <a:lnTo>
                  <a:pt x="96932" y="555"/>
                </a:lnTo>
                <a:lnTo>
                  <a:pt x="96015" y="1878"/>
                </a:lnTo>
                <a:lnTo>
                  <a:pt x="94543" y="6294"/>
                </a:lnTo>
                <a:lnTo>
                  <a:pt x="84903" y="16563"/>
                </a:lnTo>
                <a:lnTo>
                  <a:pt x="74039" y="27504"/>
                </a:lnTo>
                <a:lnTo>
                  <a:pt x="68401" y="35692"/>
                </a:lnTo>
                <a:lnTo>
                  <a:pt x="65564" y="40543"/>
                </a:lnTo>
                <a:lnTo>
                  <a:pt x="57332" y="48472"/>
                </a:lnTo>
                <a:lnTo>
                  <a:pt x="52470" y="51920"/>
                </a:lnTo>
                <a:lnTo>
                  <a:pt x="44528" y="60831"/>
                </a:lnTo>
                <a:lnTo>
                  <a:pt x="37822" y="71142"/>
                </a:lnTo>
                <a:lnTo>
                  <a:pt x="31668" y="82074"/>
                </a:lnTo>
                <a:lnTo>
                  <a:pt x="28297" y="93283"/>
                </a:lnTo>
                <a:lnTo>
                  <a:pt x="27398" y="98939"/>
                </a:lnTo>
                <a:lnTo>
                  <a:pt x="25846" y="105567"/>
                </a:lnTo>
                <a:lnTo>
                  <a:pt x="23860" y="112844"/>
                </a:lnTo>
                <a:lnTo>
                  <a:pt x="21583" y="120552"/>
                </a:lnTo>
                <a:lnTo>
                  <a:pt x="19112" y="127596"/>
                </a:lnTo>
                <a:lnTo>
                  <a:pt x="16512" y="134197"/>
                </a:lnTo>
                <a:lnTo>
                  <a:pt x="13827" y="140502"/>
                </a:lnTo>
                <a:lnTo>
                  <a:pt x="12036" y="146611"/>
                </a:lnTo>
                <a:lnTo>
                  <a:pt x="10843" y="152589"/>
                </a:lnTo>
                <a:lnTo>
                  <a:pt x="10047" y="158479"/>
                </a:lnTo>
                <a:lnTo>
                  <a:pt x="8564" y="165263"/>
                </a:lnTo>
                <a:lnTo>
                  <a:pt x="6623" y="172643"/>
                </a:lnTo>
                <a:lnTo>
                  <a:pt x="4376" y="180421"/>
                </a:lnTo>
                <a:lnTo>
                  <a:pt x="2878" y="187511"/>
                </a:lnTo>
                <a:lnTo>
                  <a:pt x="1880" y="194143"/>
                </a:lnTo>
                <a:lnTo>
                  <a:pt x="1215" y="200469"/>
                </a:lnTo>
                <a:lnTo>
                  <a:pt x="770" y="206591"/>
                </a:lnTo>
                <a:lnTo>
                  <a:pt x="475" y="212578"/>
                </a:lnTo>
                <a:lnTo>
                  <a:pt x="146" y="225262"/>
                </a:lnTo>
                <a:lnTo>
                  <a:pt x="0" y="240424"/>
                </a:lnTo>
                <a:lnTo>
                  <a:pt x="913" y="247516"/>
                </a:lnTo>
                <a:lnTo>
                  <a:pt x="2475" y="254149"/>
                </a:lnTo>
                <a:lnTo>
                  <a:pt x="4469" y="260475"/>
                </a:lnTo>
                <a:lnTo>
                  <a:pt x="5798" y="266598"/>
                </a:lnTo>
                <a:lnTo>
                  <a:pt x="6683" y="272585"/>
                </a:lnTo>
                <a:lnTo>
                  <a:pt x="8620" y="284317"/>
                </a:lnTo>
                <a:lnTo>
                  <a:pt x="12656" y="295881"/>
                </a:lnTo>
                <a:lnTo>
                  <a:pt x="17625" y="307371"/>
                </a:lnTo>
                <a:lnTo>
                  <a:pt x="23009" y="317875"/>
                </a:lnTo>
                <a:lnTo>
                  <a:pt x="31394" y="329143"/>
                </a:lnTo>
                <a:lnTo>
                  <a:pt x="37065" y="335489"/>
                </a:lnTo>
                <a:lnTo>
                  <a:pt x="45301" y="341484"/>
                </a:lnTo>
                <a:lnTo>
                  <a:pt x="54359" y="347324"/>
                </a:lnTo>
                <a:lnTo>
                  <a:pt x="64813" y="355967"/>
                </a:lnTo>
                <a:lnTo>
                  <a:pt x="74896" y="364560"/>
                </a:lnTo>
                <a:lnTo>
                  <a:pt x="84340" y="370280"/>
                </a:lnTo>
                <a:lnTo>
                  <a:pt x="94887" y="373457"/>
                </a:lnTo>
                <a:lnTo>
                  <a:pt x="105925" y="374869"/>
                </a:lnTo>
                <a:lnTo>
                  <a:pt x="117180" y="375497"/>
                </a:lnTo>
                <a:lnTo>
                  <a:pt x="128533" y="375776"/>
                </a:lnTo>
                <a:lnTo>
                  <a:pt x="151343" y="375954"/>
                </a:lnTo>
                <a:lnTo>
                  <a:pt x="158007" y="375017"/>
                </a:lnTo>
                <a:lnTo>
                  <a:pt x="165306" y="373439"/>
                </a:lnTo>
                <a:lnTo>
                  <a:pt x="173030" y="371435"/>
                </a:lnTo>
                <a:lnTo>
                  <a:pt x="180084" y="369146"/>
                </a:lnTo>
                <a:lnTo>
                  <a:pt x="186692" y="366668"/>
                </a:lnTo>
                <a:lnTo>
                  <a:pt x="193002" y="364063"/>
                </a:lnTo>
                <a:lnTo>
                  <a:pt x="200067" y="361374"/>
                </a:lnTo>
                <a:lnTo>
                  <a:pt x="215536" y="355847"/>
                </a:lnTo>
                <a:lnTo>
                  <a:pt x="222710" y="353039"/>
                </a:lnTo>
                <a:lnTo>
                  <a:pt x="229397" y="350215"/>
                </a:lnTo>
                <a:lnTo>
                  <a:pt x="235760" y="347379"/>
                </a:lnTo>
                <a:lnTo>
                  <a:pt x="241907" y="343584"/>
                </a:lnTo>
                <a:lnTo>
                  <a:pt x="247910" y="339149"/>
                </a:lnTo>
                <a:lnTo>
                  <a:pt x="253817" y="334287"/>
                </a:lnTo>
                <a:lnTo>
                  <a:pt x="259659" y="329141"/>
                </a:lnTo>
                <a:lnTo>
                  <a:pt x="265460" y="323805"/>
                </a:lnTo>
                <a:lnTo>
                  <a:pt x="276985" y="312796"/>
                </a:lnTo>
                <a:lnTo>
                  <a:pt x="288457" y="301554"/>
                </a:lnTo>
                <a:lnTo>
                  <a:pt x="297365" y="290207"/>
                </a:lnTo>
                <a:lnTo>
                  <a:pt x="305453" y="278814"/>
                </a:lnTo>
                <a:lnTo>
                  <a:pt x="315397" y="267401"/>
                </a:lnTo>
                <a:lnTo>
                  <a:pt x="323626" y="255978"/>
                </a:lnTo>
                <a:lnTo>
                  <a:pt x="327154" y="250265"/>
                </a:lnTo>
                <a:lnTo>
                  <a:pt x="341222" y="228572"/>
                </a:lnTo>
                <a:lnTo>
                  <a:pt x="344600" y="221516"/>
                </a:lnTo>
                <a:lnTo>
                  <a:pt x="346852" y="214908"/>
                </a:lnTo>
                <a:lnTo>
                  <a:pt x="348353" y="208597"/>
                </a:lnTo>
                <a:lnTo>
                  <a:pt x="350306" y="202486"/>
                </a:lnTo>
                <a:lnTo>
                  <a:pt x="352561" y="196506"/>
                </a:lnTo>
                <a:lnTo>
                  <a:pt x="357607" y="184781"/>
                </a:lnTo>
                <a:lnTo>
                  <a:pt x="363024" y="173221"/>
                </a:lnTo>
                <a:lnTo>
                  <a:pt x="364850" y="166518"/>
                </a:lnTo>
                <a:lnTo>
                  <a:pt x="366067" y="159193"/>
                </a:lnTo>
                <a:lnTo>
                  <a:pt x="366877" y="151451"/>
                </a:lnTo>
                <a:lnTo>
                  <a:pt x="367419" y="144386"/>
                </a:lnTo>
                <a:lnTo>
                  <a:pt x="367780" y="137770"/>
                </a:lnTo>
                <a:lnTo>
                  <a:pt x="368180" y="125339"/>
                </a:lnTo>
                <a:lnTo>
                  <a:pt x="368437" y="101837"/>
                </a:lnTo>
                <a:lnTo>
                  <a:pt x="368459" y="96069"/>
                </a:lnTo>
                <a:lnTo>
                  <a:pt x="365942" y="84580"/>
                </a:lnTo>
                <a:lnTo>
                  <a:pt x="361648" y="74077"/>
                </a:lnTo>
                <a:lnTo>
                  <a:pt x="356565" y="66233"/>
                </a:lnTo>
                <a:lnTo>
                  <a:pt x="348591" y="57033"/>
                </a:lnTo>
                <a:lnTo>
                  <a:pt x="335931" y="43683"/>
                </a:lnTo>
                <a:lnTo>
                  <a:pt x="328308" y="36850"/>
                </a:lnTo>
                <a:lnTo>
                  <a:pt x="318570" y="30639"/>
                </a:lnTo>
                <a:lnTo>
                  <a:pt x="307892" y="24703"/>
                </a:lnTo>
                <a:lnTo>
                  <a:pt x="291170" y="16006"/>
                </a:lnTo>
                <a:lnTo>
                  <a:pt x="279839" y="11214"/>
                </a:lnTo>
                <a:lnTo>
                  <a:pt x="268452" y="9085"/>
                </a:lnTo>
                <a:lnTo>
                  <a:pt x="257042" y="5598"/>
                </a:lnTo>
                <a:lnTo>
                  <a:pt x="251333" y="3335"/>
                </a:lnTo>
                <a:lnTo>
                  <a:pt x="244669" y="2779"/>
                </a:lnTo>
                <a:lnTo>
                  <a:pt x="237368" y="3361"/>
                </a:lnTo>
                <a:lnTo>
                  <a:pt x="229644" y="4701"/>
                </a:lnTo>
                <a:lnTo>
                  <a:pt x="222589" y="5594"/>
                </a:lnTo>
                <a:lnTo>
                  <a:pt x="215982" y="6190"/>
                </a:lnTo>
                <a:lnTo>
                  <a:pt x="209671" y="6587"/>
                </a:lnTo>
                <a:lnTo>
                  <a:pt x="197580" y="7028"/>
                </a:lnTo>
                <a:lnTo>
                  <a:pt x="191688" y="7146"/>
                </a:lnTo>
                <a:lnTo>
                  <a:pt x="184903" y="8177"/>
                </a:lnTo>
                <a:lnTo>
                  <a:pt x="177522" y="9816"/>
                </a:lnTo>
                <a:lnTo>
                  <a:pt x="169745" y="11862"/>
                </a:lnTo>
                <a:lnTo>
                  <a:pt x="162654" y="13226"/>
                </a:lnTo>
                <a:lnTo>
                  <a:pt x="156022" y="14135"/>
                </a:lnTo>
                <a:lnTo>
                  <a:pt x="149695" y="14741"/>
                </a:lnTo>
                <a:lnTo>
                  <a:pt x="143573" y="15145"/>
                </a:lnTo>
                <a:lnTo>
                  <a:pt x="137587" y="15415"/>
                </a:lnTo>
                <a:lnTo>
                  <a:pt x="122599" y="15794"/>
                </a:lnTo>
                <a:lnTo>
                  <a:pt x="118841" y="15847"/>
                </a:lnTo>
                <a:lnTo>
                  <a:pt x="115384" y="16835"/>
                </a:lnTo>
                <a:lnTo>
                  <a:pt x="105966" y="21824"/>
                </a:lnTo>
                <a:lnTo>
                  <a:pt x="95921" y="24171"/>
                </a:lnTo>
                <a:lnTo>
                  <a:pt x="85608" y="245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2"/>
          <p:cNvSpPr/>
          <p:nvPr/>
        </p:nvSpPr>
        <p:spPr>
          <a:xfrm>
            <a:off x="6903719" y="4457700"/>
            <a:ext cx="214314" cy="8573"/>
          </a:xfrm>
          <a:custGeom>
            <a:avLst/>
            <a:gdLst/>
            <a:ahLst/>
            <a:cxnLst/>
            <a:rect l="0" t="0" r="0" b="0"/>
            <a:pathLst>
              <a:path w="214314" h="8573">
                <a:moveTo>
                  <a:pt x="0" y="0"/>
                </a:moveTo>
                <a:lnTo>
                  <a:pt x="8221" y="0"/>
                </a:lnTo>
                <a:lnTo>
                  <a:pt x="9290" y="953"/>
                </a:lnTo>
                <a:lnTo>
                  <a:pt x="13020" y="4551"/>
                </a:lnTo>
                <a:lnTo>
                  <a:pt x="16300" y="5891"/>
                </a:lnTo>
                <a:lnTo>
                  <a:pt x="20392" y="6785"/>
                </a:lnTo>
                <a:lnTo>
                  <a:pt x="25025" y="7381"/>
                </a:lnTo>
                <a:lnTo>
                  <a:pt x="30019" y="7778"/>
                </a:lnTo>
                <a:lnTo>
                  <a:pt x="35253" y="8042"/>
                </a:lnTo>
                <a:lnTo>
                  <a:pt x="49180" y="8415"/>
                </a:lnTo>
                <a:lnTo>
                  <a:pt x="102953" y="8570"/>
                </a:lnTo>
                <a:lnTo>
                  <a:pt x="189661" y="8572"/>
                </a:lnTo>
                <a:lnTo>
                  <a:pt x="194069" y="7620"/>
                </a:lnTo>
                <a:lnTo>
                  <a:pt x="198912" y="6032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3"/>
          <p:cNvSpPr/>
          <p:nvPr/>
        </p:nvSpPr>
        <p:spPr>
          <a:xfrm>
            <a:off x="7143750" y="4320927"/>
            <a:ext cx="377191" cy="230963"/>
          </a:xfrm>
          <a:custGeom>
            <a:avLst/>
            <a:gdLst/>
            <a:ahLst/>
            <a:cxnLst/>
            <a:rect l="0" t="0" r="0" b="0"/>
            <a:pathLst>
              <a:path w="377191" h="230963">
                <a:moveTo>
                  <a:pt x="0" y="51048"/>
                </a:moveTo>
                <a:lnTo>
                  <a:pt x="0" y="38029"/>
                </a:lnTo>
                <a:lnTo>
                  <a:pt x="952" y="36653"/>
                </a:lnTo>
                <a:lnTo>
                  <a:pt x="2540" y="35736"/>
                </a:lnTo>
                <a:lnTo>
                  <a:pt x="11865" y="31906"/>
                </a:lnTo>
                <a:lnTo>
                  <a:pt x="26692" y="24739"/>
                </a:lnTo>
                <a:lnTo>
                  <a:pt x="36628" y="20305"/>
                </a:lnTo>
                <a:lnTo>
                  <a:pt x="44219" y="18334"/>
                </a:lnTo>
                <a:lnTo>
                  <a:pt x="55848" y="14918"/>
                </a:lnTo>
                <a:lnTo>
                  <a:pt x="62949" y="12674"/>
                </a:lnTo>
                <a:lnTo>
                  <a:pt x="73380" y="10180"/>
                </a:lnTo>
                <a:lnTo>
                  <a:pt x="82143" y="8120"/>
                </a:lnTo>
                <a:lnTo>
                  <a:pt x="92388" y="4029"/>
                </a:lnTo>
                <a:lnTo>
                  <a:pt x="103291" y="1575"/>
                </a:lnTo>
                <a:lnTo>
                  <a:pt x="114486" y="485"/>
                </a:lnTo>
                <a:lnTo>
                  <a:pt x="125813" y="0"/>
                </a:lnTo>
                <a:lnTo>
                  <a:pt x="130547" y="823"/>
                </a:lnTo>
                <a:lnTo>
                  <a:pt x="138348" y="4278"/>
                </a:lnTo>
                <a:lnTo>
                  <a:pt x="147530" y="6449"/>
                </a:lnTo>
                <a:lnTo>
                  <a:pt x="152646" y="7028"/>
                </a:lnTo>
                <a:lnTo>
                  <a:pt x="157009" y="8366"/>
                </a:lnTo>
                <a:lnTo>
                  <a:pt x="168315" y="14818"/>
                </a:lnTo>
                <a:lnTo>
                  <a:pt x="171009" y="16848"/>
                </a:lnTo>
                <a:lnTo>
                  <a:pt x="175381" y="20925"/>
                </a:lnTo>
                <a:lnTo>
                  <a:pt x="176928" y="23346"/>
                </a:lnTo>
                <a:lnTo>
                  <a:pt x="178648" y="28576"/>
                </a:lnTo>
                <a:lnTo>
                  <a:pt x="178153" y="31304"/>
                </a:lnTo>
                <a:lnTo>
                  <a:pt x="175065" y="36875"/>
                </a:lnTo>
                <a:lnTo>
                  <a:pt x="173859" y="40647"/>
                </a:lnTo>
                <a:lnTo>
                  <a:pt x="173056" y="45066"/>
                </a:lnTo>
                <a:lnTo>
                  <a:pt x="172521" y="49917"/>
                </a:lnTo>
                <a:lnTo>
                  <a:pt x="171211" y="55057"/>
                </a:lnTo>
                <a:lnTo>
                  <a:pt x="169385" y="60388"/>
                </a:lnTo>
                <a:lnTo>
                  <a:pt x="167216" y="65847"/>
                </a:lnTo>
                <a:lnTo>
                  <a:pt x="164817" y="70439"/>
                </a:lnTo>
                <a:lnTo>
                  <a:pt x="162266" y="74452"/>
                </a:lnTo>
                <a:lnTo>
                  <a:pt x="159612" y="78081"/>
                </a:lnTo>
                <a:lnTo>
                  <a:pt x="155938" y="82405"/>
                </a:lnTo>
                <a:lnTo>
                  <a:pt x="151584" y="87193"/>
                </a:lnTo>
                <a:lnTo>
                  <a:pt x="146776" y="92289"/>
                </a:lnTo>
                <a:lnTo>
                  <a:pt x="142618" y="97592"/>
                </a:lnTo>
                <a:lnTo>
                  <a:pt x="138893" y="103032"/>
                </a:lnTo>
                <a:lnTo>
                  <a:pt x="135458" y="108564"/>
                </a:lnTo>
                <a:lnTo>
                  <a:pt x="131263" y="113205"/>
                </a:lnTo>
                <a:lnTo>
                  <a:pt x="126561" y="117250"/>
                </a:lnTo>
                <a:lnTo>
                  <a:pt x="121522" y="120901"/>
                </a:lnTo>
                <a:lnTo>
                  <a:pt x="117209" y="125239"/>
                </a:lnTo>
                <a:lnTo>
                  <a:pt x="113382" y="130036"/>
                </a:lnTo>
                <a:lnTo>
                  <a:pt x="109877" y="135139"/>
                </a:lnTo>
                <a:lnTo>
                  <a:pt x="106589" y="139493"/>
                </a:lnTo>
                <a:lnTo>
                  <a:pt x="103444" y="143349"/>
                </a:lnTo>
                <a:lnTo>
                  <a:pt x="100395" y="146872"/>
                </a:lnTo>
                <a:lnTo>
                  <a:pt x="97410" y="151125"/>
                </a:lnTo>
                <a:lnTo>
                  <a:pt x="94467" y="155866"/>
                </a:lnTo>
                <a:lnTo>
                  <a:pt x="91554" y="160932"/>
                </a:lnTo>
                <a:lnTo>
                  <a:pt x="88658" y="165261"/>
                </a:lnTo>
                <a:lnTo>
                  <a:pt x="85775" y="169100"/>
                </a:lnTo>
                <a:lnTo>
                  <a:pt x="80032" y="175905"/>
                </a:lnTo>
                <a:lnTo>
                  <a:pt x="74304" y="182105"/>
                </a:lnTo>
                <a:lnTo>
                  <a:pt x="72397" y="185092"/>
                </a:lnTo>
                <a:lnTo>
                  <a:pt x="70276" y="190950"/>
                </a:lnTo>
                <a:lnTo>
                  <a:pt x="66793" y="196729"/>
                </a:lnTo>
                <a:lnTo>
                  <a:pt x="64531" y="199604"/>
                </a:lnTo>
                <a:lnTo>
                  <a:pt x="62071" y="201520"/>
                </a:lnTo>
                <a:lnTo>
                  <a:pt x="59478" y="202798"/>
                </a:lnTo>
                <a:lnTo>
                  <a:pt x="56797" y="203649"/>
                </a:lnTo>
                <a:lnTo>
                  <a:pt x="55009" y="205169"/>
                </a:lnTo>
                <a:lnTo>
                  <a:pt x="53818" y="207136"/>
                </a:lnTo>
                <a:lnTo>
                  <a:pt x="52493" y="211860"/>
                </a:lnTo>
                <a:lnTo>
                  <a:pt x="51906" y="217135"/>
                </a:lnTo>
                <a:lnTo>
                  <a:pt x="52701" y="218923"/>
                </a:lnTo>
                <a:lnTo>
                  <a:pt x="54184" y="220114"/>
                </a:lnTo>
                <a:lnTo>
                  <a:pt x="58857" y="222027"/>
                </a:lnTo>
                <a:lnTo>
                  <a:pt x="64217" y="226909"/>
                </a:lnTo>
                <a:lnTo>
                  <a:pt x="66623" y="228296"/>
                </a:lnTo>
                <a:lnTo>
                  <a:pt x="71838" y="229837"/>
                </a:lnTo>
                <a:lnTo>
                  <a:pt x="82946" y="230827"/>
                </a:lnTo>
                <a:lnTo>
                  <a:pt x="88617" y="230962"/>
                </a:lnTo>
                <a:lnTo>
                  <a:pt x="96853" y="228482"/>
                </a:lnTo>
                <a:lnTo>
                  <a:pt x="106864" y="225157"/>
                </a:lnTo>
                <a:lnTo>
                  <a:pt x="117662" y="223680"/>
                </a:lnTo>
                <a:lnTo>
                  <a:pt x="128812" y="220483"/>
                </a:lnTo>
                <a:lnTo>
                  <a:pt x="134451" y="218297"/>
                </a:lnTo>
                <a:lnTo>
                  <a:pt x="141069" y="216840"/>
                </a:lnTo>
                <a:lnTo>
                  <a:pt x="148339" y="215868"/>
                </a:lnTo>
                <a:lnTo>
                  <a:pt x="156042" y="215220"/>
                </a:lnTo>
                <a:lnTo>
                  <a:pt x="163083" y="213836"/>
                </a:lnTo>
                <a:lnTo>
                  <a:pt x="169682" y="211961"/>
                </a:lnTo>
                <a:lnTo>
                  <a:pt x="175986" y="209758"/>
                </a:lnTo>
                <a:lnTo>
                  <a:pt x="182094" y="207337"/>
                </a:lnTo>
                <a:lnTo>
                  <a:pt x="188071" y="204771"/>
                </a:lnTo>
                <a:lnTo>
                  <a:pt x="193961" y="202107"/>
                </a:lnTo>
                <a:lnTo>
                  <a:pt x="200745" y="200332"/>
                </a:lnTo>
                <a:lnTo>
                  <a:pt x="208124" y="199148"/>
                </a:lnTo>
                <a:lnTo>
                  <a:pt x="215902" y="198359"/>
                </a:lnTo>
                <a:lnTo>
                  <a:pt x="223945" y="196880"/>
                </a:lnTo>
                <a:lnTo>
                  <a:pt x="232164" y="194941"/>
                </a:lnTo>
                <a:lnTo>
                  <a:pt x="240501" y="192697"/>
                </a:lnTo>
                <a:lnTo>
                  <a:pt x="247963" y="191201"/>
                </a:lnTo>
                <a:lnTo>
                  <a:pt x="254844" y="190203"/>
                </a:lnTo>
                <a:lnTo>
                  <a:pt x="261336" y="189537"/>
                </a:lnTo>
                <a:lnTo>
                  <a:pt x="267569" y="188142"/>
                </a:lnTo>
                <a:lnTo>
                  <a:pt x="273629" y="186259"/>
                </a:lnTo>
                <a:lnTo>
                  <a:pt x="279574" y="184051"/>
                </a:lnTo>
                <a:lnTo>
                  <a:pt x="291260" y="181598"/>
                </a:lnTo>
                <a:lnTo>
                  <a:pt x="302803" y="180507"/>
                </a:lnTo>
                <a:lnTo>
                  <a:pt x="314284" y="180023"/>
                </a:lnTo>
                <a:lnTo>
                  <a:pt x="331458" y="179750"/>
                </a:lnTo>
                <a:lnTo>
                  <a:pt x="336224" y="178759"/>
                </a:lnTo>
                <a:lnTo>
                  <a:pt x="344061" y="175118"/>
                </a:lnTo>
                <a:lnTo>
                  <a:pt x="353259" y="172865"/>
                </a:lnTo>
                <a:lnTo>
                  <a:pt x="362743" y="171864"/>
                </a:lnTo>
                <a:lnTo>
                  <a:pt x="366607" y="171597"/>
                </a:lnTo>
                <a:lnTo>
                  <a:pt x="377190" y="1710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4"/>
          <p:cNvSpPr/>
          <p:nvPr/>
        </p:nvSpPr>
        <p:spPr>
          <a:xfrm>
            <a:off x="7572375" y="4174838"/>
            <a:ext cx="120016" cy="462885"/>
          </a:xfrm>
          <a:custGeom>
            <a:avLst/>
            <a:gdLst/>
            <a:ahLst/>
            <a:cxnLst/>
            <a:rect l="0" t="0" r="0" b="0"/>
            <a:pathLst>
              <a:path w="120016" h="462885">
                <a:moveTo>
                  <a:pt x="0" y="8541"/>
                </a:moveTo>
                <a:lnTo>
                  <a:pt x="0" y="0"/>
                </a:lnTo>
                <a:lnTo>
                  <a:pt x="0" y="24920"/>
                </a:lnTo>
                <a:lnTo>
                  <a:pt x="952" y="28986"/>
                </a:lnTo>
                <a:lnTo>
                  <a:pt x="4550" y="36043"/>
                </a:lnTo>
                <a:lnTo>
                  <a:pt x="6844" y="40211"/>
                </a:lnTo>
                <a:lnTo>
                  <a:pt x="11931" y="49922"/>
                </a:lnTo>
                <a:lnTo>
                  <a:pt x="14828" y="63128"/>
                </a:lnTo>
                <a:lnTo>
                  <a:pt x="17067" y="77569"/>
                </a:lnTo>
                <a:lnTo>
                  <a:pt x="18998" y="84088"/>
                </a:lnTo>
                <a:lnTo>
                  <a:pt x="22731" y="97363"/>
                </a:lnTo>
                <a:lnTo>
                  <a:pt x="23727" y="104903"/>
                </a:lnTo>
                <a:lnTo>
                  <a:pt x="24390" y="112788"/>
                </a:lnTo>
                <a:lnTo>
                  <a:pt x="25785" y="120902"/>
                </a:lnTo>
                <a:lnTo>
                  <a:pt x="27668" y="129168"/>
                </a:lnTo>
                <a:lnTo>
                  <a:pt x="29875" y="137537"/>
                </a:lnTo>
                <a:lnTo>
                  <a:pt x="32299" y="145973"/>
                </a:lnTo>
                <a:lnTo>
                  <a:pt x="37532" y="162967"/>
                </a:lnTo>
                <a:lnTo>
                  <a:pt x="39309" y="171500"/>
                </a:lnTo>
                <a:lnTo>
                  <a:pt x="40493" y="180045"/>
                </a:lnTo>
                <a:lnTo>
                  <a:pt x="41282" y="188600"/>
                </a:lnTo>
                <a:lnTo>
                  <a:pt x="42761" y="197161"/>
                </a:lnTo>
                <a:lnTo>
                  <a:pt x="44700" y="205725"/>
                </a:lnTo>
                <a:lnTo>
                  <a:pt x="46945" y="214292"/>
                </a:lnTo>
                <a:lnTo>
                  <a:pt x="49394" y="222861"/>
                </a:lnTo>
                <a:lnTo>
                  <a:pt x="57392" y="249526"/>
                </a:lnTo>
                <a:lnTo>
                  <a:pt x="62972" y="270268"/>
                </a:lnTo>
                <a:lnTo>
                  <a:pt x="64841" y="280181"/>
                </a:lnTo>
                <a:lnTo>
                  <a:pt x="66088" y="289647"/>
                </a:lnTo>
                <a:lnTo>
                  <a:pt x="66919" y="298815"/>
                </a:lnTo>
                <a:lnTo>
                  <a:pt x="69377" y="307785"/>
                </a:lnTo>
                <a:lnTo>
                  <a:pt x="72921" y="316622"/>
                </a:lnTo>
                <a:lnTo>
                  <a:pt x="77189" y="325371"/>
                </a:lnTo>
                <a:lnTo>
                  <a:pt x="80034" y="334061"/>
                </a:lnTo>
                <a:lnTo>
                  <a:pt x="81931" y="342712"/>
                </a:lnTo>
                <a:lnTo>
                  <a:pt x="83196" y="351337"/>
                </a:lnTo>
                <a:lnTo>
                  <a:pt x="84039" y="358992"/>
                </a:lnTo>
                <a:lnTo>
                  <a:pt x="84975" y="372577"/>
                </a:lnTo>
                <a:lnTo>
                  <a:pt x="87931" y="384966"/>
                </a:lnTo>
                <a:lnTo>
                  <a:pt x="90054" y="390936"/>
                </a:lnTo>
                <a:lnTo>
                  <a:pt x="92421" y="396821"/>
                </a:lnTo>
                <a:lnTo>
                  <a:pt x="94951" y="402650"/>
                </a:lnTo>
                <a:lnTo>
                  <a:pt x="97590" y="408441"/>
                </a:lnTo>
                <a:lnTo>
                  <a:pt x="100524" y="419955"/>
                </a:lnTo>
                <a:lnTo>
                  <a:pt x="101306" y="425692"/>
                </a:lnTo>
                <a:lnTo>
                  <a:pt x="104714" y="434607"/>
                </a:lnTo>
                <a:lnTo>
                  <a:pt x="108452" y="441744"/>
                </a:lnTo>
                <a:lnTo>
                  <a:pt x="110113" y="448091"/>
                </a:lnTo>
                <a:lnTo>
                  <a:pt x="111508" y="450164"/>
                </a:lnTo>
                <a:lnTo>
                  <a:pt x="113392" y="451547"/>
                </a:lnTo>
                <a:lnTo>
                  <a:pt x="115599" y="452468"/>
                </a:lnTo>
                <a:lnTo>
                  <a:pt x="117071" y="454035"/>
                </a:lnTo>
                <a:lnTo>
                  <a:pt x="118053" y="456032"/>
                </a:lnTo>
                <a:lnTo>
                  <a:pt x="120015" y="46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5"/>
          <p:cNvSpPr/>
          <p:nvPr/>
        </p:nvSpPr>
        <p:spPr>
          <a:xfrm>
            <a:off x="5224841" y="5006340"/>
            <a:ext cx="290121" cy="317034"/>
          </a:xfrm>
          <a:custGeom>
            <a:avLst/>
            <a:gdLst/>
            <a:ahLst/>
            <a:cxnLst/>
            <a:rect l="0" t="0" r="0" b="0"/>
            <a:pathLst>
              <a:path w="290121" h="317034">
                <a:moveTo>
                  <a:pt x="152974" y="8572"/>
                </a:moveTo>
                <a:lnTo>
                  <a:pt x="115717" y="8572"/>
                </a:lnTo>
                <a:lnTo>
                  <a:pt x="107523" y="11112"/>
                </a:lnTo>
                <a:lnTo>
                  <a:pt x="98484" y="14464"/>
                </a:lnTo>
                <a:lnTo>
                  <a:pt x="91291" y="15953"/>
                </a:lnTo>
                <a:lnTo>
                  <a:pt x="84919" y="19155"/>
                </a:lnTo>
                <a:lnTo>
                  <a:pt x="75977" y="26313"/>
                </a:lnTo>
                <a:lnTo>
                  <a:pt x="67294" y="34467"/>
                </a:lnTo>
                <a:lnTo>
                  <a:pt x="64422" y="37265"/>
                </a:lnTo>
                <a:lnTo>
                  <a:pt x="58689" y="45455"/>
                </a:lnTo>
                <a:lnTo>
                  <a:pt x="52967" y="54492"/>
                </a:lnTo>
                <a:lnTo>
                  <a:pt x="47249" y="61683"/>
                </a:lnTo>
                <a:lnTo>
                  <a:pt x="41532" y="70595"/>
                </a:lnTo>
                <a:lnTo>
                  <a:pt x="38675" y="75638"/>
                </a:lnTo>
                <a:lnTo>
                  <a:pt x="32959" y="86322"/>
                </a:lnTo>
                <a:lnTo>
                  <a:pt x="30101" y="91838"/>
                </a:lnTo>
                <a:lnTo>
                  <a:pt x="28196" y="97420"/>
                </a:lnTo>
                <a:lnTo>
                  <a:pt x="26926" y="103046"/>
                </a:lnTo>
                <a:lnTo>
                  <a:pt x="26080" y="108703"/>
                </a:lnTo>
                <a:lnTo>
                  <a:pt x="24563" y="114378"/>
                </a:lnTo>
                <a:lnTo>
                  <a:pt x="22599" y="120067"/>
                </a:lnTo>
                <a:lnTo>
                  <a:pt x="20337" y="125765"/>
                </a:lnTo>
                <a:lnTo>
                  <a:pt x="17876" y="131468"/>
                </a:lnTo>
                <a:lnTo>
                  <a:pt x="12603" y="142885"/>
                </a:lnTo>
                <a:lnTo>
                  <a:pt x="10816" y="148597"/>
                </a:lnTo>
                <a:lnTo>
                  <a:pt x="9624" y="154309"/>
                </a:lnTo>
                <a:lnTo>
                  <a:pt x="8830" y="160023"/>
                </a:lnTo>
                <a:lnTo>
                  <a:pt x="7348" y="165736"/>
                </a:lnTo>
                <a:lnTo>
                  <a:pt x="5407" y="171451"/>
                </a:lnTo>
                <a:lnTo>
                  <a:pt x="3161" y="177166"/>
                </a:lnTo>
                <a:lnTo>
                  <a:pt x="1664" y="182880"/>
                </a:lnTo>
                <a:lnTo>
                  <a:pt x="665" y="188595"/>
                </a:lnTo>
                <a:lnTo>
                  <a:pt x="0" y="194310"/>
                </a:lnTo>
                <a:lnTo>
                  <a:pt x="509" y="200025"/>
                </a:lnTo>
                <a:lnTo>
                  <a:pt x="1800" y="205739"/>
                </a:lnTo>
                <a:lnTo>
                  <a:pt x="3613" y="211455"/>
                </a:lnTo>
                <a:lnTo>
                  <a:pt x="4823" y="217169"/>
                </a:lnTo>
                <a:lnTo>
                  <a:pt x="5629" y="222885"/>
                </a:lnTo>
                <a:lnTo>
                  <a:pt x="6166" y="228600"/>
                </a:lnTo>
                <a:lnTo>
                  <a:pt x="7477" y="234314"/>
                </a:lnTo>
                <a:lnTo>
                  <a:pt x="9303" y="240030"/>
                </a:lnTo>
                <a:lnTo>
                  <a:pt x="11473" y="245745"/>
                </a:lnTo>
                <a:lnTo>
                  <a:pt x="12920" y="251460"/>
                </a:lnTo>
                <a:lnTo>
                  <a:pt x="13884" y="257175"/>
                </a:lnTo>
                <a:lnTo>
                  <a:pt x="14528" y="262890"/>
                </a:lnTo>
                <a:lnTo>
                  <a:pt x="16861" y="267652"/>
                </a:lnTo>
                <a:lnTo>
                  <a:pt x="20322" y="271780"/>
                </a:lnTo>
                <a:lnTo>
                  <a:pt x="28295" y="278905"/>
                </a:lnTo>
                <a:lnTo>
                  <a:pt x="35013" y="285248"/>
                </a:lnTo>
                <a:lnTo>
                  <a:pt x="44151" y="294174"/>
                </a:lnTo>
                <a:lnTo>
                  <a:pt x="52538" y="299971"/>
                </a:lnTo>
                <a:lnTo>
                  <a:pt x="57441" y="302851"/>
                </a:lnTo>
                <a:lnTo>
                  <a:pt x="65430" y="308590"/>
                </a:lnTo>
                <a:lnTo>
                  <a:pt x="68894" y="311454"/>
                </a:lnTo>
                <a:lnTo>
                  <a:pt x="73108" y="313363"/>
                </a:lnTo>
                <a:lnTo>
                  <a:pt x="77822" y="314637"/>
                </a:lnTo>
                <a:lnTo>
                  <a:pt x="82871" y="315485"/>
                </a:lnTo>
                <a:lnTo>
                  <a:pt x="88140" y="316051"/>
                </a:lnTo>
                <a:lnTo>
                  <a:pt x="93559" y="316428"/>
                </a:lnTo>
                <a:lnTo>
                  <a:pt x="99076" y="316679"/>
                </a:lnTo>
                <a:lnTo>
                  <a:pt x="110287" y="316959"/>
                </a:lnTo>
                <a:lnTo>
                  <a:pt x="115943" y="317033"/>
                </a:lnTo>
                <a:lnTo>
                  <a:pt x="121619" y="316130"/>
                </a:lnTo>
                <a:lnTo>
                  <a:pt x="127308" y="314576"/>
                </a:lnTo>
                <a:lnTo>
                  <a:pt x="133006" y="312587"/>
                </a:lnTo>
                <a:lnTo>
                  <a:pt x="138709" y="310309"/>
                </a:lnTo>
                <a:lnTo>
                  <a:pt x="144417" y="307837"/>
                </a:lnTo>
                <a:lnTo>
                  <a:pt x="150126" y="305237"/>
                </a:lnTo>
                <a:lnTo>
                  <a:pt x="156790" y="302552"/>
                </a:lnTo>
                <a:lnTo>
                  <a:pt x="171815" y="297027"/>
                </a:lnTo>
                <a:lnTo>
                  <a:pt x="177917" y="294220"/>
                </a:lnTo>
                <a:lnTo>
                  <a:pt x="182937" y="291397"/>
                </a:lnTo>
                <a:lnTo>
                  <a:pt x="187237" y="288562"/>
                </a:lnTo>
                <a:lnTo>
                  <a:pt x="192008" y="284767"/>
                </a:lnTo>
                <a:lnTo>
                  <a:pt x="197094" y="280332"/>
                </a:lnTo>
                <a:lnTo>
                  <a:pt x="202390" y="275470"/>
                </a:lnTo>
                <a:lnTo>
                  <a:pt x="207825" y="271277"/>
                </a:lnTo>
                <a:lnTo>
                  <a:pt x="213354" y="267529"/>
                </a:lnTo>
                <a:lnTo>
                  <a:pt x="218945" y="264077"/>
                </a:lnTo>
                <a:lnTo>
                  <a:pt x="224577" y="259871"/>
                </a:lnTo>
                <a:lnTo>
                  <a:pt x="230236" y="255162"/>
                </a:lnTo>
                <a:lnTo>
                  <a:pt x="235915" y="250118"/>
                </a:lnTo>
                <a:lnTo>
                  <a:pt x="240653" y="244851"/>
                </a:lnTo>
                <a:lnTo>
                  <a:pt x="244764" y="239433"/>
                </a:lnTo>
                <a:lnTo>
                  <a:pt x="248457" y="233917"/>
                </a:lnTo>
                <a:lnTo>
                  <a:pt x="252824" y="228335"/>
                </a:lnTo>
                <a:lnTo>
                  <a:pt x="257641" y="222708"/>
                </a:lnTo>
                <a:lnTo>
                  <a:pt x="262757" y="217052"/>
                </a:lnTo>
                <a:lnTo>
                  <a:pt x="267119" y="211376"/>
                </a:lnTo>
                <a:lnTo>
                  <a:pt x="270981" y="205687"/>
                </a:lnTo>
                <a:lnTo>
                  <a:pt x="274508" y="199989"/>
                </a:lnTo>
                <a:lnTo>
                  <a:pt x="277811" y="194286"/>
                </a:lnTo>
                <a:lnTo>
                  <a:pt x="284022" y="182870"/>
                </a:lnTo>
                <a:lnTo>
                  <a:pt x="286059" y="177158"/>
                </a:lnTo>
                <a:lnTo>
                  <a:pt x="287417" y="171445"/>
                </a:lnTo>
                <a:lnTo>
                  <a:pt x="288323" y="165731"/>
                </a:lnTo>
                <a:lnTo>
                  <a:pt x="288927" y="160018"/>
                </a:lnTo>
                <a:lnTo>
                  <a:pt x="289329" y="154303"/>
                </a:lnTo>
                <a:lnTo>
                  <a:pt x="289597" y="148589"/>
                </a:lnTo>
                <a:lnTo>
                  <a:pt x="289896" y="137159"/>
                </a:lnTo>
                <a:lnTo>
                  <a:pt x="290120" y="101705"/>
                </a:lnTo>
                <a:lnTo>
                  <a:pt x="287588" y="92510"/>
                </a:lnTo>
                <a:lnTo>
                  <a:pt x="283287" y="83025"/>
                </a:lnTo>
                <a:lnTo>
                  <a:pt x="275511" y="71378"/>
                </a:lnTo>
                <a:lnTo>
                  <a:pt x="269982" y="61568"/>
                </a:lnTo>
                <a:lnTo>
                  <a:pt x="261810" y="53399"/>
                </a:lnTo>
                <a:lnTo>
                  <a:pt x="252780" y="46593"/>
                </a:lnTo>
                <a:lnTo>
                  <a:pt x="245592" y="40393"/>
                </a:lnTo>
                <a:lnTo>
                  <a:pt x="239222" y="34462"/>
                </a:lnTo>
                <a:lnTo>
                  <a:pt x="232264" y="28651"/>
                </a:lnTo>
                <a:lnTo>
                  <a:pt x="227741" y="25768"/>
                </a:lnTo>
                <a:lnTo>
                  <a:pt x="222821" y="22894"/>
                </a:lnTo>
                <a:lnTo>
                  <a:pt x="214814" y="17160"/>
                </a:lnTo>
                <a:lnTo>
                  <a:pt x="211346" y="14297"/>
                </a:lnTo>
                <a:lnTo>
                  <a:pt x="204951" y="11116"/>
                </a:lnTo>
                <a:lnTo>
                  <a:pt x="197982" y="8751"/>
                </a:lnTo>
                <a:lnTo>
                  <a:pt x="193457" y="6786"/>
                </a:lnTo>
                <a:lnTo>
                  <a:pt x="188535" y="4524"/>
                </a:lnTo>
                <a:lnTo>
                  <a:pt x="180527" y="2010"/>
                </a:lnTo>
                <a:lnTo>
                  <a:pt x="173791" y="893"/>
                </a:lnTo>
                <a:lnTo>
                  <a:pt x="167623" y="397"/>
                </a:lnTo>
                <a:lnTo>
                  <a:pt x="158796" y="117"/>
                </a:lnTo>
                <a:lnTo>
                  <a:pt x="14440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6"/>
          <p:cNvSpPr/>
          <p:nvPr/>
        </p:nvSpPr>
        <p:spPr>
          <a:xfrm>
            <a:off x="5360670" y="500634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7"/>
          <p:cNvSpPr/>
          <p:nvPr/>
        </p:nvSpPr>
        <p:spPr>
          <a:xfrm>
            <a:off x="5678241" y="4972050"/>
            <a:ext cx="308222" cy="265748"/>
          </a:xfrm>
          <a:custGeom>
            <a:avLst/>
            <a:gdLst/>
            <a:ahLst/>
            <a:cxnLst/>
            <a:rect l="0" t="0" r="0" b="0"/>
            <a:pathLst>
              <a:path w="308222" h="265748">
                <a:moveTo>
                  <a:pt x="308221" y="0"/>
                </a:moveTo>
                <a:lnTo>
                  <a:pt x="278309" y="0"/>
                </a:lnTo>
                <a:lnTo>
                  <a:pt x="275897" y="953"/>
                </a:lnTo>
                <a:lnTo>
                  <a:pt x="266934" y="7381"/>
                </a:lnTo>
                <a:lnTo>
                  <a:pt x="260979" y="10583"/>
                </a:lnTo>
                <a:lnTo>
                  <a:pt x="252934" y="15181"/>
                </a:lnTo>
                <a:lnTo>
                  <a:pt x="246184" y="20399"/>
                </a:lnTo>
                <a:lnTo>
                  <a:pt x="237029" y="28693"/>
                </a:lnTo>
                <a:lnTo>
                  <a:pt x="223733" y="41733"/>
                </a:lnTo>
                <a:lnTo>
                  <a:pt x="218558" y="45919"/>
                </a:lnTo>
                <a:lnTo>
                  <a:pt x="213204" y="49663"/>
                </a:lnTo>
                <a:lnTo>
                  <a:pt x="207729" y="53111"/>
                </a:lnTo>
                <a:lnTo>
                  <a:pt x="199105" y="59482"/>
                </a:lnTo>
                <a:lnTo>
                  <a:pt x="195472" y="62514"/>
                </a:lnTo>
                <a:lnTo>
                  <a:pt x="192098" y="66441"/>
                </a:lnTo>
                <a:lnTo>
                  <a:pt x="188896" y="70964"/>
                </a:lnTo>
                <a:lnTo>
                  <a:pt x="185808" y="75884"/>
                </a:lnTo>
                <a:lnTo>
                  <a:pt x="181845" y="81069"/>
                </a:lnTo>
                <a:lnTo>
                  <a:pt x="177298" y="86431"/>
                </a:lnTo>
                <a:lnTo>
                  <a:pt x="172361" y="91911"/>
                </a:lnTo>
                <a:lnTo>
                  <a:pt x="161797" y="103079"/>
                </a:lnTo>
                <a:lnTo>
                  <a:pt x="156312" y="108724"/>
                </a:lnTo>
                <a:lnTo>
                  <a:pt x="150751" y="113440"/>
                </a:lnTo>
                <a:lnTo>
                  <a:pt x="145138" y="117537"/>
                </a:lnTo>
                <a:lnTo>
                  <a:pt x="139492" y="121220"/>
                </a:lnTo>
                <a:lnTo>
                  <a:pt x="133823" y="125581"/>
                </a:lnTo>
                <a:lnTo>
                  <a:pt x="128138" y="130393"/>
                </a:lnTo>
                <a:lnTo>
                  <a:pt x="122443" y="135506"/>
                </a:lnTo>
                <a:lnTo>
                  <a:pt x="116742" y="139867"/>
                </a:lnTo>
                <a:lnTo>
                  <a:pt x="111036" y="143727"/>
                </a:lnTo>
                <a:lnTo>
                  <a:pt x="105326" y="147253"/>
                </a:lnTo>
                <a:lnTo>
                  <a:pt x="100568" y="151508"/>
                </a:lnTo>
                <a:lnTo>
                  <a:pt x="96443" y="156250"/>
                </a:lnTo>
                <a:lnTo>
                  <a:pt x="92741" y="161317"/>
                </a:lnTo>
                <a:lnTo>
                  <a:pt x="83547" y="169486"/>
                </a:lnTo>
                <a:lnTo>
                  <a:pt x="78428" y="172998"/>
                </a:lnTo>
                <a:lnTo>
                  <a:pt x="73111" y="176292"/>
                </a:lnTo>
                <a:lnTo>
                  <a:pt x="67661" y="179440"/>
                </a:lnTo>
                <a:lnTo>
                  <a:pt x="62122" y="182492"/>
                </a:lnTo>
                <a:lnTo>
                  <a:pt x="53429" y="188422"/>
                </a:lnTo>
                <a:lnTo>
                  <a:pt x="45437" y="194233"/>
                </a:lnTo>
                <a:lnTo>
                  <a:pt x="40640" y="197116"/>
                </a:lnTo>
                <a:lnTo>
                  <a:pt x="31181" y="202859"/>
                </a:lnTo>
                <a:lnTo>
                  <a:pt x="23802" y="208587"/>
                </a:lnTo>
                <a:lnTo>
                  <a:pt x="15144" y="216098"/>
                </a:lnTo>
                <a:lnTo>
                  <a:pt x="0" y="231070"/>
                </a:lnTo>
                <a:lnTo>
                  <a:pt x="7026" y="238804"/>
                </a:lnTo>
                <a:lnTo>
                  <a:pt x="8364" y="239212"/>
                </a:lnTo>
                <a:lnTo>
                  <a:pt x="17356" y="239869"/>
                </a:lnTo>
                <a:lnTo>
                  <a:pt x="20013" y="239922"/>
                </a:lnTo>
                <a:lnTo>
                  <a:pt x="28046" y="242522"/>
                </a:lnTo>
                <a:lnTo>
                  <a:pt x="37014" y="245900"/>
                </a:lnTo>
                <a:lnTo>
                  <a:pt x="44174" y="247401"/>
                </a:lnTo>
                <a:lnTo>
                  <a:pt x="53072" y="248068"/>
                </a:lnTo>
                <a:lnTo>
                  <a:pt x="62424" y="248365"/>
                </a:lnTo>
                <a:lnTo>
                  <a:pt x="73996" y="248532"/>
                </a:lnTo>
                <a:lnTo>
                  <a:pt x="83789" y="248571"/>
                </a:lnTo>
                <a:lnTo>
                  <a:pt x="90019" y="247629"/>
                </a:lnTo>
                <a:lnTo>
                  <a:pt x="97031" y="246048"/>
                </a:lnTo>
                <a:lnTo>
                  <a:pt x="104563" y="244042"/>
                </a:lnTo>
                <a:lnTo>
                  <a:pt x="111489" y="242705"/>
                </a:lnTo>
                <a:lnTo>
                  <a:pt x="118011" y="241813"/>
                </a:lnTo>
                <a:lnTo>
                  <a:pt x="124264" y="241218"/>
                </a:lnTo>
                <a:lnTo>
                  <a:pt x="131291" y="240822"/>
                </a:lnTo>
                <a:lnTo>
                  <a:pt x="146718" y="240382"/>
                </a:lnTo>
                <a:lnTo>
                  <a:pt x="184967" y="240060"/>
                </a:lnTo>
                <a:lnTo>
                  <a:pt x="202381" y="240039"/>
                </a:lnTo>
                <a:lnTo>
                  <a:pt x="208133" y="240988"/>
                </a:lnTo>
                <a:lnTo>
                  <a:pt x="213873" y="242574"/>
                </a:lnTo>
                <a:lnTo>
                  <a:pt x="219605" y="244583"/>
                </a:lnTo>
                <a:lnTo>
                  <a:pt x="225331" y="245922"/>
                </a:lnTo>
                <a:lnTo>
                  <a:pt x="231054" y="246816"/>
                </a:lnTo>
                <a:lnTo>
                  <a:pt x="236774" y="247411"/>
                </a:lnTo>
                <a:lnTo>
                  <a:pt x="245669" y="250613"/>
                </a:lnTo>
                <a:lnTo>
                  <a:pt x="252798" y="254258"/>
                </a:lnTo>
                <a:lnTo>
                  <a:pt x="259141" y="255878"/>
                </a:lnTo>
                <a:lnTo>
                  <a:pt x="268067" y="256790"/>
                </a:lnTo>
                <a:lnTo>
                  <a:pt x="276405" y="257004"/>
                </a:lnTo>
                <a:lnTo>
                  <a:pt x="281296" y="257061"/>
                </a:lnTo>
                <a:lnTo>
                  <a:pt x="284555" y="258052"/>
                </a:lnTo>
                <a:lnTo>
                  <a:pt x="286729" y="259664"/>
                </a:lnTo>
                <a:lnTo>
                  <a:pt x="288178" y="261692"/>
                </a:lnTo>
                <a:lnTo>
                  <a:pt x="290097" y="263044"/>
                </a:lnTo>
                <a:lnTo>
                  <a:pt x="299649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8"/>
          <p:cNvSpPr/>
          <p:nvPr/>
        </p:nvSpPr>
        <p:spPr>
          <a:xfrm>
            <a:off x="6115050" y="4835277"/>
            <a:ext cx="394335" cy="333932"/>
          </a:xfrm>
          <a:custGeom>
            <a:avLst/>
            <a:gdLst/>
            <a:ahLst/>
            <a:cxnLst/>
            <a:rect l="0" t="0" r="0" b="0"/>
            <a:pathLst>
              <a:path w="394335" h="333932">
                <a:moveTo>
                  <a:pt x="0" y="68193"/>
                </a:moveTo>
                <a:lnTo>
                  <a:pt x="0" y="59973"/>
                </a:lnTo>
                <a:lnTo>
                  <a:pt x="9325" y="50342"/>
                </a:lnTo>
                <a:lnTo>
                  <a:pt x="37160" y="22461"/>
                </a:lnTo>
                <a:lnTo>
                  <a:pt x="40966" y="20559"/>
                </a:lnTo>
                <a:lnTo>
                  <a:pt x="50274" y="18448"/>
                </a:lnTo>
                <a:lnTo>
                  <a:pt x="58221" y="14969"/>
                </a:lnTo>
                <a:lnTo>
                  <a:pt x="61674" y="12708"/>
                </a:lnTo>
                <a:lnTo>
                  <a:pt x="70591" y="10195"/>
                </a:lnTo>
                <a:lnTo>
                  <a:pt x="75635" y="9525"/>
                </a:lnTo>
                <a:lnTo>
                  <a:pt x="83781" y="6241"/>
                </a:lnTo>
                <a:lnTo>
                  <a:pt x="90575" y="2558"/>
                </a:lnTo>
                <a:lnTo>
                  <a:pt x="96771" y="922"/>
                </a:lnTo>
                <a:lnTo>
                  <a:pt x="105239" y="194"/>
                </a:lnTo>
                <a:lnTo>
                  <a:pt x="110164" y="0"/>
                </a:lnTo>
                <a:lnTo>
                  <a:pt x="114400" y="824"/>
                </a:lnTo>
                <a:lnTo>
                  <a:pt x="124912" y="5581"/>
                </a:lnTo>
                <a:lnTo>
                  <a:pt x="134060" y="7413"/>
                </a:lnTo>
                <a:lnTo>
                  <a:pt x="139910" y="7842"/>
                </a:lnTo>
                <a:lnTo>
                  <a:pt x="141850" y="8909"/>
                </a:lnTo>
                <a:lnTo>
                  <a:pt x="143144" y="10572"/>
                </a:lnTo>
                <a:lnTo>
                  <a:pt x="144007" y="12635"/>
                </a:lnTo>
                <a:lnTo>
                  <a:pt x="145534" y="14009"/>
                </a:lnTo>
                <a:lnTo>
                  <a:pt x="147505" y="14925"/>
                </a:lnTo>
                <a:lnTo>
                  <a:pt x="149772" y="15536"/>
                </a:lnTo>
                <a:lnTo>
                  <a:pt x="151283" y="16896"/>
                </a:lnTo>
                <a:lnTo>
                  <a:pt x="152290" y="18755"/>
                </a:lnTo>
                <a:lnTo>
                  <a:pt x="152962" y="20947"/>
                </a:lnTo>
                <a:lnTo>
                  <a:pt x="156248" y="25922"/>
                </a:lnTo>
                <a:lnTo>
                  <a:pt x="158457" y="28582"/>
                </a:lnTo>
                <a:lnTo>
                  <a:pt x="159931" y="31308"/>
                </a:lnTo>
                <a:lnTo>
                  <a:pt x="161568" y="36877"/>
                </a:lnTo>
                <a:lnTo>
                  <a:pt x="162295" y="45067"/>
                </a:lnTo>
                <a:lnTo>
                  <a:pt x="162489" y="49918"/>
                </a:lnTo>
                <a:lnTo>
                  <a:pt x="161666" y="54105"/>
                </a:lnTo>
                <a:lnTo>
                  <a:pt x="158212" y="61296"/>
                </a:lnTo>
                <a:lnTo>
                  <a:pt x="156041" y="70208"/>
                </a:lnTo>
                <a:lnTo>
                  <a:pt x="155462" y="75251"/>
                </a:lnTo>
                <a:lnTo>
                  <a:pt x="154123" y="79566"/>
                </a:lnTo>
                <a:lnTo>
                  <a:pt x="150097" y="86900"/>
                </a:lnTo>
                <a:lnTo>
                  <a:pt x="145132" y="95875"/>
                </a:lnTo>
                <a:lnTo>
                  <a:pt x="142475" y="100935"/>
                </a:lnTo>
                <a:lnTo>
                  <a:pt x="140703" y="106213"/>
                </a:lnTo>
                <a:lnTo>
                  <a:pt x="139522" y="111638"/>
                </a:lnTo>
                <a:lnTo>
                  <a:pt x="138734" y="117159"/>
                </a:lnTo>
                <a:lnTo>
                  <a:pt x="137257" y="122744"/>
                </a:lnTo>
                <a:lnTo>
                  <a:pt x="135319" y="128373"/>
                </a:lnTo>
                <a:lnTo>
                  <a:pt x="133075" y="134030"/>
                </a:lnTo>
                <a:lnTo>
                  <a:pt x="130627" y="139707"/>
                </a:lnTo>
                <a:lnTo>
                  <a:pt x="125366" y="151094"/>
                </a:lnTo>
                <a:lnTo>
                  <a:pt x="111394" y="179640"/>
                </a:lnTo>
                <a:lnTo>
                  <a:pt x="100003" y="202496"/>
                </a:lnTo>
                <a:lnTo>
                  <a:pt x="98101" y="208211"/>
                </a:lnTo>
                <a:lnTo>
                  <a:pt x="96833" y="213926"/>
                </a:lnTo>
                <a:lnTo>
                  <a:pt x="95988" y="219640"/>
                </a:lnTo>
                <a:lnTo>
                  <a:pt x="92509" y="228530"/>
                </a:lnTo>
                <a:lnTo>
                  <a:pt x="85194" y="238890"/>
                </a:lnTo>
                <a:lnTo>
                  <a:pt x="82514" y="241999"/>
                </a:lnTo>
                <a:lnTo>
                  <a:pt x="80727" y="245976"/>
                </a:lnTo>
                <a:lnTo>
                  <a:pt x="78741" y="255475"/>
                </a:lnTo>
                <a:lnTo>
                  <a:pt x="75318" y="263507"/>
                </a:lnTo>
                <a:lnTo>
                  <a:pt x="68036" y="273384"/>
                </a:lnTo>
                <a:lnTo>
                  <a:pt x="65360" y="276424"/>
                </a:lnTo>
                <a:lnTo>
                  <a:pt x="63575" y="279403"/>
                </a:lnTo>
                <a:lnTo>
                  <a:pt x="61593" y="285254"/>
                </a:lnTo>
                <a:lnTo>
                  <a:pt x="60477" y="293903"/>
                </a:lnTo>
                <a:lnTo>
                  <a:pt x="60146" y="302498"/>
                </a:lnTo>
                <a:lnTo>
                  <a:pt x="60019" y="312271"/>
                </a:lnTo>
                <a:lnTo>
                  <a:pt x="60007" y="324058"/>
                </a:lnTo>
                <a:lnTo>
                  <a:pt x="60960" y="324495"/>
                </a:lnTo>
                <a:lnTo>
                  <a:pt x="64558" y="324980"/>
                </a:lnTo>
                <a:lnTo>
                  <a:pt x="66851" y="326061"/>
                </a:lnTo>
                <a:lnTo>
                  <a:pt x="74629" y="331183"/>
                </a:lnTo>
                <a:lnTo>
                  <a:pt x="84075" y="333577"/>
                </a:lnTo>
                <a:lnTo>
                  <a:pt x="94338" y="333832"/>
                </a:lnTo>
                <a:lnTo>
                  <a:pt x="121434" y="333931"/>
                </a:lnTo>
                <a:lnTo>
                  <a:pt x="133027" y="331396"/>
                </a:lnTo>
                <a:lnTo>
                  <a:pt x="140120" y="329386"/>
                </a:lnTo>
                <a:lnTo>
                  <a:pt x="146753" y="328047"/>
                </a:lnTo>
                <a:lnTo>
                  <a:pt x="153080" y="327154"/>
                </a:lnTo>
                <a:lnTo>
                  <a:pt x="159203" y="326559"/>
                </a:lnTo>
                <a:lnTo>
                  <a:pt x="166143" y="325209"/>
                </a:lnTo>
                <a:lnTo>
                  <a:pt x="173627" y="323357"/>
                </a:lnTo>
                <a:lnTo>
                  <a:pt x="181474" y="321170"/>
                </a:lnTo>
                <a:lnTo>
                  <a:pt x="188610" y="319712"/>
                </a:lnTo>
                <a:lnTo>
                  <a:pt x="195272" y="318739"/>
                </a:lnTo>
                <a:lnTo>
                  <a:pt x="201619" y="318092"/>
                </a:lnTo>
                <a:lnTo>
                  <a:pt x="208707" y="316706"/>
                </a:lnTo>
                <a:lnTo>
                  <a:pt x="216291" y="314831"/>
                </a:lnTo>
                <a:lnTo>
                  <a:pt x="224204" y="312629"/>
                </a:lnTo>
                <a:lnTo>
                  <a:pt x="232336" y="311160"/>
                </a:lnTo>
                <a:lnTo>
                  <a:pt x="240616" y="310181"/>
                </a:lnTo>
                <a:lnTo>
                  <a:pt x="248993" y="309528"/>
                </a:lnTo>
                <a:lnTo>
                  <a:pt x="256483" y="309093"/>
                </a:lnTo>
                <a:lnTo>
                  <a:pt x="269885" y="308609"/>
                </a:lnTo>
                <a:lnTo>
                  <a:pt x="277078" y="307528"/>
                </a:lnTo>
                <a:lnTo>
                  <a:pt x="284731" y="305854"/>
                </a:lnTo>
                <a:lnTo>
                  <a:pt x="292691" y="303786"/>
                </a:lnTo>
                <a:lnTo>
                  <a:pt x="299902" y="302407"/>
                </a:lnTo>
                <a:lnTo>
                  <a:pt x="306615" y="301489"/>
                </a:lnTo>
                <a:lnTo>
                  <a:pt x="312995" y="300876"/>
                </a:lnTo>
                <a:lnTo>
                  <a:pt x="325163" y="300195"/>
                </a:lnTo>
                <a:lnTo>
                  <a:pt x="336922" y="299892"/>
                </a:lnTo>
                <a:lnTo>
                  <a:pt x="394334" y="2996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/>
          <p:cNvGrpSpPr/>
          <p:nvPr/>
        </p:nvGrpSpPr>
        <p:grpSpPr>
          <a:xfrm>
            <a:off x="5088202" y="2340292"/>
            <a:ext cx="3058531" cy="3462663"/>
            <a:chOff x="5088202" y="2340292"/>
            <a:chExt cx="3058531" cy="3462663"/>
          </a:xfrm>
        </p:grpSpPr>
        <p:sp>
          <p:nvSpPr>
            <p:cNvPr id="74" name="SMARTPenAnnotation69"/>
            <p:cNvSpPr/>
            <p:nvPr/>
          </p:nvSpPr>
          <p:spPr>
            <a:xfrm>
              <a:off x="5088202" y="2340292"/>
              <a:ext cx="2158418" cy="1832634"/>
            </a:xfrm>
            <a:custGeom>
              <a:avLst/>
              <a:gdLst/>
              <a:ahLst/>
              <a:cxnLst/>
              <a:rect l="0" t="0" r="0" b="0"/>
              <a:pathLst>
                <a:path w="2158418" h="1832634">
                  <a:moveTo>
                    <a:pt x="315330" y="0"/>
                  </a:moveTo>
                  <a:lnTo>
                    <a:pt x="315330" y="12770"/>
                  </a:lnTo>
                  <a:lnTo>
                    <a:pt x="314378" y="15181"/>
                  </a:lnTo>
                  <a:lnTo>
                    <a:pt x="300708" y="39307"/>
                  </a:lnTo>
                  <a:lnTo>
                    <a:pt x="287007" y="69571"/>
                  </a:lnTo>
                  <a:lnTo>
                    <a:pt x="276072" y="86166"/>
                  </a:lnTo>
                  <a:lnTo>
                    <a:pt x="229169" y="143090"/>
                  </a:lnTo>
                  <a:lnTo>
                    <a:pt x="186685" y="192798"/>
                  </a:lnTo>
                  <a:lnTo>
                    <a:pt x="143873" y="248780"/>
                  </a:lnTo>
                  <a:lnTo>
                    <a:pt x="101969" y="304824"/>
                  </a:lnTo>
                  <a:lnTo>
                    <a:pt x="45208" y="384423"/>
                  </a:lnTo>
                  <a:lnTo>
                    <a:pt x="10785" y="438848"/>
                  </a:lnTo>
                  <a:lnTo>
                    <a:pt x="4399" y="450948"/>
                  </a:lnTo>
                  <a:lnTo>
                    <a:pt x="926" y="462677"/>
                  </a:lnTo>
                  <a:lnTo>
                    <a:pt x="0" y="468471"/>
                  </a:lnTo>
                  <a:lnTo>
                    <a:pt x="335" y="472334"/>
                  </a:lnTo>
                  <a:lnTo>
                    <a:pt x="1511" y="474910"/>
                  </a:lnTo>
                  <a:lnTo>
                    <a:pt x="3247" y="476626"/>
                  </a:lnTo>
                  <a:lnTo>
                    <a:pt x="14793" y="483593"/>
                  </a:lnTo>
                  <a:lnTo>
                    <a:pt x="24913" y="486393"/>
                  </a:lnTo>
                  <a:lnTo>
                    <a:pt x="30278" y="487140"/>
                  </a:lnTo>
                  <a:lnTo>
                    <a:pt x="41321" y="485429"/>
                  </a:lnTo>
                  <a:lnTo>
                    <a:pt x="102067" y="468443"/>
                  </a:lnTo>
                  <a:lnTo>
                    <a:pt x="156082" y="450319"/>
                  </a:lnTo>
                  <a:lnTo>
                    <a:pt x="215152" y="428395"/>
                  </a:lnTo>
                  <a:lnTo>
                    <a:pt x="348772" y="382896"/>
                  </a:lnTo>
                  <a:lnTo>
                    <a:pt x="411436" y="360043"/>
                  </a:lnTo>
                  <a:lnTo>
                    <a:pt x="474014" y="341736"/>
                  </a:lnTo>
                  <a:lnTo>
                    <a:pt x="549026" y="323046"/>
                  </a:lnTo>
                  <a:lnTo>
                    <a:pt x="599929" y="311170"/>
                  </a:lnTo>
                  <a:lnTo>
                    <a:pt x="663861" y="308677"/>
                  </a:lnTo>
                  <a:lnTo>
                    <a:pt x="667699" y="308655"/>
                  </a:lnTo>
                  <a:lnTo>
                    <a:pt x="671210" y="309592"/>
                  </a:lnTo>
                  <a:lnTo>
                    <a:pt x="677651" y="313174"/>
                  </a:lnTo>
                  <a:lnTo>
                    <a:pt x="679750" y="315463"/>
                  </a:lnTo>
                  <a:lnTo>
                    <a:pt x="681149" y="317941"/>
                  </a:lnTo>
                  <a:lnTo>
                    <a:pt x="682082" y="320545"/>
                  </a:lnTo>
                  <a:lnTo>
                    <a:pt x="683395" y="333313"/>
                  </a:lnTo>
                  <a:lnTo>
                    <a:pt x="681674" y="338414"/>
                  </a:lnTo>
                  <a:lnTo>
                    <a:pt x="674682" y="349161"/>
                  </a:lnTo>
                  <a:lnTo>
                    <a:pt x="620509" y="406221"/>
                  </a:lnTo>
                  <a:lnTo>
                    <a:pt x="565385" y="455555"/>
                  </a:lnTo>
                  <a:lnTo>
                    <a:pt x="511656" y="504606"/>
                  </a:lnTo>
                  <a:lnTo>
                    <a:pt x="455182" y="555817"/>
                  </a:lnTo>
                  <a:lnTo>
                    <a:pt x="398165" y="605902"/>
                  </a:lnTo>
                  <a:lnTo>
                    <a:pt x="341041" y="658129"/>
                  </a:lnTo>
                  <a:lnTo>
                    <a:pt x="283297" y="711084"/>
                  </a:lnTo>
                  <a:lnTo>
                    <a:pt x="247196" y="749779"/>
                  </a:lnTo>
                  <a:lnTo>
                    <a:pt x="231708" y="763765"/>
                  </a:lnTo>
                  <a:lnTo>
                    <a:pt x="217634" y="782349"/>
                  </a:lnTo>
                  <a:lnTo>
                    <a:pt x="207431" y="798016"/>
                  </a:lnTo>
                  <a:lnTo>
                    <a:pt x="204345" y="800616"/>
                  </a:lnTo>
                  <a:lnTo>
                    <a:pt x="201335" y="802349"/>
                  </a:lnTo>
                  <a:lnTo>
                    <a:pt x="200281" y="803504"/>
                  </a:lnTo>
                  <a:lnTo>
                    <a:pt x="200530" y="804274"/>
                  </a:lnTo>
                  <a:lnTo>
                    <a:pt x="201650" y="804788"/>
                  </a:lnTo>
                  <a:lnTo>
                    <a:pt x="207775" y="805511"/>
                  </a:lnTo>
                  <a:lnTo>
                    <a:pt x="211242" y="803707"/>
                  </a:lnTo>
                  <a:lnTo>
                    <a:pt x="269123" y="765505"/>
                  </a:lnTo>
                  <a:lnTo>
                    <a:pt x="336080" y="727870"/>
                  </a:lnTo>
                  <a:lnTo>
                    <a:pt x="418675" y="685696"/>
                  </a:lnTo>
                  <a:lnTo>
                    <a:pt x="471681" y="660052"/>
                  </a:lnTo>
                  <a:lnTo>
                    <a:pt x="532895" y="634356"/>
                  </a:lnTo>
                  <a:lnTo>
                    <a:pt x="627790" y="591501"/>
                  </a:lnTo>
                  <a:lnTo>
                    <a:pt x="687099" y="570335"/>
                  </a:lnTo>
                  <a:lnTo>
                    <a:pt x="759077" y="552008"/>
                  </a:lnTo>
                  <a:lnTo>
                    <a:pt x="820144" y="533571"/>
                  </a:lnTo>
                  <a:lnTo>
                    <a:pt x="861144" y="526078"/>
                  </a:lnTo>
                  <a:lnTo>
                    <a:pt x="895480" y="523546"/>
                  </a:lnTo>
                  <a:lnTo>
                    <a:pt x="906867" y="525740"/>
                  </a:lnTo>
                  <a:lnTo>
                    <a:pt x="912571" y="527658"/>
                  </a:lnTo>
                  <a:lnTo>
                    <a:pt x="916373" y="529889"/>
                  </a:lnTo>
                  <a:lnTo>
                    <a:pt x="918908" y="532330"/>
                  </a:lnTo>
                  <a:lnTo>
                    <a:pt x="920597" y="534909"/>
                  </a:lnTo>
                  <a:lnTo>
                    <a:pt x="922475" y="540315"/>
                  </a:lnTo>
                  <a:lnTo>
                    <a:pt x="922976" y="543090"/>
                  </a:lnTo>
                  <a:lnTo>
                    <a:pt x="920992" y="551253"/>
                  </a:lnTo>
                  <a:lnTo>
                    <a:pt x="915983" y="562184"/>
                  </a:lnTo>
                  <a:lnTo>
                    <a:pt x="900548" y="585356"/>
                  </a:lnTo>
                  <a:lnTo>
                    <a:pt x="846785" y="637918"/>
                  </a:lnTo>
                  <a:lnTo>
                    <a:pt x="733926" y="724117"/>
                  </a:lnTo>
                  <a:lnTo>
                    <a:pt x="676954" y="767109"/>
                  </a:lnTo>
                  <a:lnTo>
                    <a:pt x="600510" y="829814"/>
                  </a:lnTo>
                  <a:lnTo>
                    <a:pt x="547466" y="876426"/>
                  </a:lnTo>
                  <a:lnTo>
                    <a:pt x="495554" y="923892"/>
                  </a:lnTo>
                  <a:lnTo>
                    <a:pt x="446517" y="968118"/>
                  </a:lnTo>
                  <a:lnTo>
                    <a:pt x="401825" y="1011385"/>
                  </a:lnTo>
                  <a:lnTo>
                    <a:pt x="344057" y="1064121"/>
                  </a:lnTo>
                  <a:lnTo>
                    <a:pt x="293678" y="1113445"/>
                  </a:lnTo>
                  <a:lnTo>
                    <a:pt x="269369" y="1143471"/>
                  </a:lnTo>
                  <a:lnTo>
                    <a:pt x="266328" y="1150512"/>
                  </a:lnTo>
                  <a:lnTo>
                    <a:pt x="266470" y="1152770"/>
                  </a:lnTo>
                  <a:lnTo>
                    <a:pt x="267516" y="1154276"/>
                  </a:lnTo>
                  <a:lnTo>
                    <a:pt x="269167" y="1155280"/>
                  </a:lnTo>
                  <a:lnTo>
                    <a:pt x="272172" y="1154996"/>
                  </a:lnTo>
                  <a:lnTo>
                    <a:pt x="290683" y="1147698"/>
                  </a:lnTo>
                  <a:lnTo>
                    <a:pt x="342647" y="1119616"/>
                  </a:lnTo>
                  <a:lnTo>
                    <a:pt x="396185" y="1088040"/>
                  </a:lnTo>
                  <a:lnTo>
                    <a:pt x="462746" y="1054286"/>
                  </a:lnTo>
                  <a:lnTo>
                    <a:pt x="519558" y="1027709"/>
                  </a:lnTo>
                  <a:lnTo>
                    <a:pt x="578619" y="997079"/>
                  </a:lnTo>
                  <a:lnTo>
                    <a:pt x="639298" y="969484"/>
                  </a:lnTo>
                  <a:lnTo>
                    <a:pt x="705114" y="943209"/>
                  </a:lnTo>
                  <a:lnTo>
                    <a:pt x="771922" y="917327"/>
                  </a:lnTo>
                  <a:lnTo>
                    <a:pt x="834368" y="892513"/>
                  </a:lnTo>
                  <a:lnTo>
                    <a:pt x="895098" y="872673"/>
                  </a:lnTo>
                  <a:lnTo>
                    <a:pt x="972812" y="848902"/>
                  </a:lnTo>
                  <a:lnTo>
                    <a:pt x="1026077" y="834139"/>
                  </a:lnTo>
                  <a:lnTo>
                    <a:pt x="1090725" y="820617"/>
                  </a:lnTo>
                  <a:lnTo>
                    <a:pt x="1154270" y="807554"/>
                  </a:lnTo>
                  <a:lnTo>
                    <a:pt x="1190285" y="805968"/>
                  </a:lnTo>
                  <a:lnTo>
                    <a:pt x="1192956" y="806869"/>
                  </a:lnTo>
                  <a:lnTo>
                    <a:pt x="1194736" y="808423"/>
                  </a:lnTo>
                  <a:lnTo>
                    <a:pt x="1195924" y="810411"/>
                  </a:lnTo>
                  <a:lnTo>
                    <a:pt x="1197243" y="815160"/>
                  </a:lnTo>
                  <a:lnTo>
                    <a:pt x="1197594" y="817760"/>
                  </a:lnTo>
                  <a:lnTo>
                    <a:pt x="1195924" y="821398"/>
                  </a:lnTo>
                  <a:lnTo>
                    <a:pt x="1188987" y="830521"/>
                  </a:lnTo>
                  <a:lnTo>
                    <a:pt x="1169822" y="846367"/>
                  </a:lnTo>
                  <a:lnTo>
                    <a:pt x="1110704" y="883792"/>
                  </a:lnTo>
                  <a:lnTo>
                    <a:pt x="1050503" y="921971"/>
                  </a:lnTo>
                  <a:lnTo>
                    <a:pt x="995968" y="959506"/>
                  </a:lnTo>
                  <a:lnTo>
                    <a:pt x="916855" y="1015808"/>
                  </a:lnTo>
                  <a:lnTo>
                    <a:pt x="851276" y="1063298"/>
                  </a:lnTo>
                  <a:lnTo>
                    <a:pt x="783586" y="1108907"/>
                  </a:lnTo>
                  <a:lnTo>
                    <a:pt x="716221" y="1158193"/>
                  </a:lnTo>
                  <a:lnTo>
                    <a:pt x="653611" y="1208991"/>
                  </a:lnTo>
                  <a:lnTo>
                    <a:pt x="592832" y="1259285"/>
                  </a:lnTo>
                  <a:lnTo>
                    <a:pt x="534501" y="1304772"/>
                  </a:lnTo>
                  <a:lnTo>
                    <a:pt x="486209" y="1348413"/>
                  </a:lnTo>
                  <a:lnTo>
                    <a:pt x="432304" y="1403286"/>
                  </a:lnTo>
                  <a:lnTo>
                    <a:pt x="385148" y="1462376"/>
                  </a:lnTo>
                  <a:lnTo>
                    <a:pt x="369672" y="1481999"/>
                  </a:lnTo>
                  <a:lnTo>
                    <a:pt x="360460" y="1496595"/>
                  </a:lnTo>
                  <a:lnTo>
                    <a:pt x="360657" y="1497793"/>
                  </a:lnTo>
                  <a:lnTo>
                    <a:pt x="361740" y="1498591"/>
                  </a:lnTo>
                  <a:lnTo>
                    <a:pt x="363415" y="1499123"/>
                  </a:lnTo>
                  <a:lnTo>
                    <a:pt x="374875" y="1499872"/>
                  </a:lnTo>
                  <a:lnTo>
                    <a:pt x="394885" y="1495544"/>
                  </a:lnTo>
                  <a:lnTo>
                    <a:pt x="418912" y="1483678"/>
                  </a:lnTo>
                  <a:lnTo>
                    <a:pt x="532005" y="1409705"/>
                  </a:lnTo>
                  <a:lnTo>
                    <a:pt x="581777" y="1381303"/>
                  </a:lnTo>
                  <a:lnTo>
                    <a:pt x="683005" y="1328134"/>
                  </a:lnTo>
                  <a:lnTo>
                    <a:pt x="763772" y="1282898"/>
                  </a:lnTo>
                  <a:lnTo>
                    <a:pt x="828461" y="1253243"/>
                  </a:lnTo>
                  <a:lnTo>
                    <a:pt x="918586" y="1211731"/>
                  </a:lnTo>
                  <a:lnTo>
                    <a:pt x="985986" y="1184849"/>
                  </a:lnTo>
                  <a:lnTo>
                    <a:pt x="1048607" y="1164396"/>
                  </a:lnTo>
                  <a:lnTo>
                    <a:pt x="1149575" y="1134611"/>
                  </a:lnTo>
                  <a:lnTo>
                    <a:pt x="1205134" y="1121888"/>
                  </a:lnTo>
                  <a:lnTo>
                    <a:pt x="1261419" y="1115899"/>
                  </a:lnTo>
                  <a:lnTo>
                    <a:pt x="1326944" y="1114483"/>
                  </a:lnTo>
                  <a:lnTo>
                    <a:pt x="1330734" y="1115416"/>
                  </a:lnTo>
                  <a:lnTo>
                    <a:pt x="1337486" y="1118993"/>
                  </a:lnTo>
                  <a:lnTo>
                    <a:pt x="1338715" y="1122233"/>
                  </a:lnTo>
                  <a:lnTo>
                    <a:pt x="1338582" y="1126298"/>
                  </a:lnTo>
                  <a:lnTo>
                    <a:pt x="1335893" y="1135894"/>
                  </a:lnTo>
                  <a:lnTo>
                    <a:pt x="1331524" y="1146509"/>
                  </a:lnTo>
                  <a:lnTo>
                    <a:pt x="1319158" y="1163196"/>
                  </a:lnTo>
                  <a:lnTo>
                    <a:pt x="1283272" y="1192745"/>
                  </a:lnTo>
                  <a:lnTo>
                    <a:pt x="1212898" y="1239144"/>
                  </a:lnTo>
                  <a:lnTo>
                    <a:pt x="1145407" y="1289274"/>
                  </a:lnTo>
                  <a:lnTo>
                    <a:pt x="1089387" y="1326146"/>
                  </a:lnTo>
                  <a:lnTo>
                    <a:pt x="937862" y="1437444"/>
                  </a:lnTo>
                  <a:lnTo>
                    <a:pt x="882689" y="1484772"/>
                  </a:lnTo>
                  <a:lnTo>
                    <a:pt x="825596" y="1530439"/>
                  </a:lnTo>
                  <a:lnTo>
                    <a:pt x="771003" y="1574133"/>
                  </a:lnTo>
                  <a:lnTo>
                    <a:pt x="723182" y="1621792"/>
                  </a:lnTo>
                  <a:lnTo>
                    <a:pt x="665310" y="1676362"/>
                  </a:lnTo>
                  <a:lnTo>
                    <a:pt x="609044" y="1737077"/>
                  </a:lnTo>
                  <a:lnTo>
                    <a:pt x="569309" y="1780127"/>
                  </a:lnTo>
                  <a:lnTo>
                    <a:pt x="561560" y="1792245"/>
                  </a:lnTo>
                  <a:lnTo>
                    <a:pt x="558115" y="1800806"/>
                  </a:lnTo>
                  <a:lnTo>
                    <a:pt x="556176" y="1810980"/>
                  </a:lnTo>
                  <a:lnTo>
                    <a:pt x="556857" y="1813110"/>
                  </a:lnTo>
                  <a:lnTo>
                    <a:pt x="558263" y="1814530"/>
                  </a:lnTo>
                  <a:lnTo>
                    <a:pt x="560153" y="1815477"/>
                  </a:lnTo>
                  <a:lnTo>
                    <a:pt x="563318" y="1815155"/>
                  </a:lnTo>
                  <a:lnTo>
                    <a:pt x="582085" y="1807796"/>
                  </a:lnTo>
                  <a:lnTo>
                    <a:pt x="587464" y="1805272"/>
                  </a:lnTo>
                  <a:lnTo>
                    <a:pt x="649255" y="1755702"/>
                  </a:lnTo>
                  <a:lnTo>
                    <a:pt x="704682" y="1713608"/>
                  </a:lnTo>
                  <a:lnTo>
                    <a:pt x="774933" y="1664053"/>
                  </a:lnTo>
                  <a:lnTo>
                    <a:pt x="853967" y="1602512"/>
                  </a:lnTo>
                  <a:lnTo>
                    <a:pt x="918579" y="1558975"/>
                  </a:lnTo>
                  <a:lnTo>
                    <a:pt x="1025349" y="1493371"/>
                  </a:lnTo>
                  <a:lnTo>
                    <a:pt x="1072854" y="1467948"/>
                  </a:lnTo>
                  <a:lnTo>
                    <a:pt x="1120638" y="1443949"/>
                  </a:lnTo>
                  <a:lnTo>
                    <a:pt x="1185976" y="1409970"/>
                  </a:lnTo>
                  <a:lnTo>
                    <a:pt x="1252220" y="1381381"/>
                  </a:lnTo>
                  <a:lnTo>
                    <a:pt x="1314499" y="1355766"/>
                  </a:lnTo>
                  <a:lnTo>
                    <a:pt x="1390196" y="1329561"/>
                  </a:lnTo>
                  <a:lnTo>
                    <a:pt x="1451574" y="1310591"/>
                  </a:lnTo>
                  <a:lnTo>
                    <a:pt x="1505266" y="1304017"/>
                  </a:lnTo>
                  <a:lnTo>
                    <a:pt x="1531772" y="1303217"/>
                  </a:lnTo>
                  <a:lnTo>
                    <a:pt x="1534913" y="1304104"/>
                  </a:lnTo>
                  <a:lnTo>
                    <a:pt x="1537008" y="1305648"/>
                  </a:lnTo>
                  <a:lnTo>
                    <a:pt x="1538405" y="1307629"/>
                  </a:lnTo>
                  <a:lnTo>
                    <a:pt x="1539956" y="1314911"/>
                  </a:lnTo>
                  <a:lnTo>
                    <a:pt x="1540370" y="1319520"/>
                  </a:lnTo>
                  <a:lnTo>
                    <a:pt x="1538741" y="1324498"/>
                  </a:lnTo>
                  <a:lnTo>
                    <a:pt x="1531851" y="1335108"/>
                  </a:lnTo>
                  <a:lnTo>
                    <a:pt x="1477011" y="1385283"/>
                  </a:lnTo>
                  <a:lnTo>
                    <a:pt x="1424555" y="1429195"/>
                  </a:lnTo>
                  <a:lnTo>
                    <a:pt x="1360148" y="1477098"/>
                  </a:lnTo>
                  <a:lnTo>
                    <a:pt x="1309436" y="1515571"/>
                  </a:lnTo>
                  <a:lnTo>
                    <a:pt x="1245651" y="1562705"/>
                  </a:lnTo>
                  <a:lnTo>
                    <a:pt x="1158436" y="1638983"/>
                  </a:lnTo>
                  <a:lnTo>
                    <a:pt x="1098739" y="1687869"/>
                  </a:lnTo>
                  <a:lnTo>
                    <a:pt x="1042551" y="1741753"/>
                  </a:lnTo>
                  <a:lnTo>
                    <a:pt x="1027516" y="1756698"/>
                  </a:lnTo>
                  <a:lnTo>
                    <a:pt x="1050770" y="1745372"/>
                  </a:lnTo>
                  <a:lnTo>
                    <a:pt x="1114119" y="1700603"/>
                  </a:lnTo>
                  <a:lnTo>
                    <a:pt x="1177723" y="1653968"/>
                  </a:lnTo>
                  <a:lnTo>
                    <a:pt x="1239636" y="1613502"/>
                  </a:lnTo>
                  <a:lnTo>
                    <a:pt x="1288651" y="1583927"/>
                  </a:lnTo>
                  <a:lnTo>
                    <a:pt x="1342862" y="1553574"/>
                  </a:lnTo>
                  <a:lnTo>
                    <a:pt x="1395119" y="1526483"/>
                  </a:lnTo>
                  <a:lnTo>
                    <a:pt x="1463977" y="1491729"/>
                  </a:lnTo>
                  <a:lnTo>
                    <a:pt x="1525767" y="1470083"/>
                  </a:lnTo>
                  <a:lnTo>
                    <a:pt x="1578755" y="1453530"/>
                  </a:lnTo>
                  <a:lnTo>
                    <a:pt x="1617302" y="1449696"/>
                  </a:lnTo>
                  <a:lnTo>
                    <a:pt x="1632489" y="1451712"/>
                  </a:lnTo>
                  <a:lnTo>
                    <a:pt x="1639206" y="1453583"/>
                  </a:lnTo>
                  <a:lnTo>
                    <a:pt x="1643684" y="1456735"/>
                  </a:lnTo>
                  <a:lnTo>
                    <a:pt x="1646669" y="1460742"/>
                  </a:lnTo>
                  <a:lnTo>
                    <a:pt x="1648659" y="1465318"/>
                  </a:lnTo>
                  <a:lnTo>
                    <a:pt x="1649034" y="1470274"/>
                  </a:lnTo>
                  <a:lnTo>
                    <a:pt x="1646910" y="1480860"/>
                  </a:lnTo>
                  <a:lnTo>
                    <a:pt x="1635809" y="1502081"/>
                  </a:lnTo>
                  <a:lnTo>
                    <a:pt x="1590792" y="1552625"/>
                  </a:lnTo>
                  <a:lnTo>
                    <a:pt x="1512515" y="1631691"/>
                  </a:lnTo>
                  <a:lnTo>
                    <a:pt x="1464784" y="1688790"/>
                  </a:lnTo>
                  <a:lnTo>
                    <a:pt x="1420564" y="1744929"/>
                  </a:lnTo>
                  <a:lnTo>
                    <a:pt x="1416959" y="1749074"/>
                  </a:lnTo>
                  <a:lnTo>
                    <a:pt x="1413605" y="1751837"/>
                  </a:lnTo>
                  <a:lnTo>
                    <a:pt x="1410416" y="1753679"/>
                  </a:lnTo>
                  <a:lnTo>
                    <a:pt x="1409242" y="1755859"/>
                  </a:lnTo>
                  <a:lnTo>
                    <a:pt x="1409413" y="1758265"/>
                  </a:lnTo>
                  <a:lnTo>
                    <a:pt x="1410478" y="1760822"/>
                  </a:lnTo>
                  <a:lnTo>
                    <a:pt x="1412142" y="1761574"/>
                  </a:lnTo>
                  <a:lnTo>
                    <a:pt x="1414203" y="1761123"/>
                  </a:lnTo>
                  <a:lnTo>
                    <a:pt x="1419033" y="1758081"/>
                  </a:lnTo>
                  <a:lnTo>
                    <a:pt x="1450173" y="1736043"/>
                  </a:lnTo>
                  <a:lnTo>
                    <a:pt x="1479197" y="1718873"/>
                  </a:lnTo>
                  <a:lnTo>
                    <a:pt x="1528341" y="1684208"/>
                  </a:lnTo>
                  <a:lnTo>
                    <a:pt x="1591065" y="1660809"/>
                  </a:lnTo>
                  <a:lnTo>
                    <a:pt x="1617885" y="1656364"/>
                  </a:lnTo>
                  <a:lnTo>
                    <a:pt x="1639379" y="1655047"/>
                  </a:lnTo>
                  <a:lnTo>
                    <a:pt x="1644752" y="1655815"/>
                  </a:lnTo>
                  <a:lnTo>
                    <a:pt x="1653262" y="1659208"/>
                  </a:lnTo>
                  <a:lnTo>
                    <a:pt x="1655912" y="1661446"/>
                  </a:lnTo>
                  <a:lnTo>
                    <a:pt x="1657680" y="1663891"/>
                  </a:lnTo>
                  <a:lnTo>
                    <a:pt x="1658857" y="1666473"/>
                  </a:lnTo>
                  <a:lnTo>
                    <a:pt x="1660514" y="1679209"/>
                  </a:lnTo>
                  <a:lnTo>
                    <a:pt x="1661207" y="1718167"/>
                  </a:lnTo>
                  <a:lnTo>
                    <a:pt x="1662161" y="1719802"/>
                  </a:lnTo>
                  <a:lnTo>
                    <a:pt x="1663750" y="1720892"/>
                  </a:lnTo>
                  <a:lnTo>
                    <a:pt x="1665762" y="1721619"/>
                  </a:lnTo>
                  <a:lnTo>
                    <a:pt x="1668055" y="1721151"/>
                  </a:lnTo>
                  <a:lnTo>
                    <a:pt x="1730258" y="1679904"/>
                  </a:lnTo>
                  <a:lnTo>
                    <a:pt x="1748097" y="1669597"/>
                  </a:lnTo>
                  <a:lnTo>
                    <a:pt x="1812460" y="1646135"/>
                  </a:lnTo>
                  <a:lnTo>
                    <a:pt x="1829216" y="1639951"/>
                  </a:lnTo>
                  <a:lnTo>
                    <a:pt x="1833222" y="1639084"/>
                  </a:lnTo>
                  <a:lnTo>
                    <a:pt x="1836845" y="1639458"/>
                  </a:lnTo>
                  <a:lnTo>
                    <a:pt x="1840214" y="1640659"/>
                  </a:lnTo>
                  <a:lnTo>
                    <a:pt x="1843412" y="1642412"/>
                  </a:lnTo>
                  <a:lnTo>
                    <a:pt x="1845544" y="1645487"/>
                  </a:lnTo>
                  <a:lnTo>
                    <a:pt x="1847912" y="1653982"/>
                  </a:lnTo>
                  <a:lnTo>
                    <a:pt x="1846425" y="1666648"/>
                  </a:lnTo>
                  <a:lnTo>
                    <a:pt x="1841637" y="1682755"/>
                  </a:lnTo>
                  <a:lnTo>
                    <a:pt x="1813146" y="1738610"/>
                  </a:lnTo>
                  <a:lnTo>
                    <a:pt x="1801268" y="1758897"/>
                  </a:lnTo>
                  <a:lnTo>
                    <a:pt x="1788012" y="1776021"/>
                  </a:lnTo>
                  <a:lnTo>
                    <a:pt x="1784243" y="1784070"/>
                  </a:lnTo>
                  <a:lnTo>
                    <a:pt x="1784190" y="1786598"/>
                  </a:lnTo>
                  <a:lnTo>
                    <a:pt x="1785107" y="1788283"/>
                  </a:lnTo>
                  <a:lnTo>
                    <a:pt x="1786672" y="1789406"/>
                  </a:lnTo>
                  <a:lnTo>
                    <a:pt x="1788667" y="1788250"/>
                  </a:lnTo>
                  <a:lnTo>
                    <a:pt x="1812035" y="1762277"/>
                  </a:lnTo>
                  <a:lnTo>
                    <a:pt x="1869791" y="1716241"/>
                  </a:lnTo>
                  <a:lnTo>
                    <a:pt x="1930646" y="1686529"/>
                  </a:lnTo>
                  <a:lnTo>
                    <a:pt x="1945743" y="1683019"/>
                  </a:lnTo>
                  <a:lnTo>
                    <a:pt x="1953769" y="1682082"/>
                  </a:lnTo>
                  <a:lnTo>
                    <a:pt x="1960073" y="1683363"/>
                  </a:lnTo>
                  <a:lnTo>
                    <a:pt x="1965228" y="1686122"/>
                  </a:lnTo>
                  <a:lnTo>
                    <a:pt x="1980346" y="1699687"/>
                  </a:lnTo>
                  <a:lnTo>
                    <a:pt x="1982553" y="1704625"/>
                  </a:lnTo>
                  <a:lnTo>
                    <a:pt x="1985660" y="1724274"/>
                  </a:lnTo>
                  <a:lnTo>
                    <a:pt x="1986795" y="1758838"/>
                  </a:lnTo>
                  <a:lnTo>
                    <a:pt x="1981995" y="1790991"/>
                  </a:lnTo>
                  <a:lnTo>
                    <a:pt x="1986125" y="1818071"/>
                  </a:lnTo>
                  <a:lnTo>
                    <a:pt x="1988311" y="1821647"/>
                  </a:lnTo>
                  <a:lnTo>
                    <a:pt x="1995820" y="1828161"/>
                  </a:lnTo>
                  <a:lnTo>
                    <a:pt x="2002967" y="1831691"/>
                  </a:lnTo>
                  <a:lnTo>
                    <a:pt x="2006206" y="1832633"/>
                  </a:lnTo>
                  <a:lnTo>
                    <a:pt x="2017426" y="1831139"/>
                  </a:lnTo>
                  <a:lnTo>
                    <a:pt x="2024418" y="1829406"/>
                  </a:lnTo>
                  <a:lnTo>
                    <a:pt x="2037267" y="1822402"/>
                  </a:lnTo>
                  <a:lnTo>
                    <a:pt x="2104592" y="1765463"/>
                  </a:lnTo>
                  <a:lnTo>
                    <a:pt x="2158417" y="17145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70"/>
            <p:cNvSpPr/>
            <p:nvPr/>
          </p:nvSpPr>
          <p:spPr>
            <a:xfrm>
              <a:off x="7181674" y="3181056"/>
              <a:ext cx="965059" cy="1279030"/>
            </a:xfrm>
            <a:custGeom>
              <a:avLst/>
              <a:gdLst/>
              <a:ahLst/>
              <a:cxnLst/>
              <a:rect l="0" t="0" r="0" b="0"/>
              <a:pathLst>
                <a:path w="965059" h="1279030">
                  <a:moveTo>
                    <a:pt x="4938" y="925171"/>
                  </a:moveTo>
                  <a:lnTo>
                    <a:pt x="387" y="925171"/>
                  </a:lnTo>
                  <a:lnTo>
                    <a:pt x="0" y="924219"/>
                  </a:lnTo>
                  <a:lnTo>
                    <a:pt x="693" y="922631"/>
                  </a:lnTo>
                  <a:lnTo>
                    <a:pt x="2108" y="920620"/>
                  </a:lnTo>
                  <a:lnTo>
                    <a:pt x="3680" y="915846"/>
                  </a:lnTo>
                  <a:lnTo>
                    <a:pt x="9241" y="895918"/>
                  </a:lnTo>
                  <a:lnTo>
                    <a:pt x="26355" y="857621"/>
                  </a:lnTo>
                  <a:lnTo>
                    <a:pt x="44410" y="823665"/>
                  </a:lnTo>
                  <a:lnTo>
                    <a:pt x="62803" y="797507"/>
                  </a:lnTo>
                  <a:lnTo>
                    <a:pt x="81139" y="767467"/>
                  </a:lnTo>
                  <a:lnTo>
                    <a:pt x="100718" y="736018"/>
                  </a:lnTo>
                  <a:lnTo>
                    <a:pt x="137562" y="690585"/>
                  </a:lnTo>
                  <a:lnTo>
                    <a:pt x="173987" y="641352"/>
                  </a:lnTo>
                  <a:lnTo>
                    <a:pt x="200721" y="607577"/>
                  </a:lnTo>
                  <a:lnTo>
                    <a:pt x="242547" y="556432"/>
                  </a:lnTo>
                  <a:lnTo>
                    <a:pt x="289653" y="500532"/>
                  </a:lnTo>
                  <a:lnTo>
                    <a:pt x="306190" y="482058"/>
                  </a:lnTo>
                  <a:lnTo>
                    <a:pt x="355818" y="428753"/>
                  </a:lnTo>
                  <a:lnTo>
                    <a:pt x="386309" y="394026"/>
                  </a:lnTo>
                  <a:lnTo>
                    <a:pt x="402061" y="376764"/>
                  </a:lnTo>
                  <a:lnTo>
                    <a:pt x="434802" y="342345"/>
                  </a:lnTo>
                  <a:lnTo>
                    <a:pt x="485365" y="290837"/>
                  </a:lnTo>
                  <a:lnTo>
                    <a:pt x="502388" y="274634"/>
                  </a:lnTo>
                  <a:lnTo>
                    <a:pt x="519452" y="259070"/>
                  </a:lnTo>
                  <a:lnTo>
                    <a:pt x="536542" y="243931"/>
                  </a:lnTo>
                  <a:lnTo>
                    <a:pt x="568232" y="214410"/>
                  </a:lnTo>
                  <a:lnTo>
                    <a:pt x="627381" y="156653"/>
                  </a:lnTo>
                  <a:lnTo>
                    <a:pt x="656229" y="130535"/>
                  </a:lnTo>
                  <a:lnTo>
                    <a:pt x="683974" y="106227"/>
                  </a:lnTo>
                  <a:lnTo>
                    <a:pt x="709004" y="82723"/>
                  </a:lnTo>
                  <a:lnTo>
                    <a:pt x="732829" y="64657"/>
                  </a:lnTo>
                  <a:lnTo>
                    <a:pt x="774617" y="37537"/>
                  </a:lnTo>
                  <a:lnTo>
                    <a:pt x="802592" y="14788"/>
                  </a:lnTo>
                  <a:lnTo>
                    <a:pt x="814897" y="4342"/>
                  </a:lnTo>
                  <a:lnTo>
                    <a:pt x="825998" y="0"/>
                  </a:lnTo>
                  <a:lnTo>
                    <a:pt x="825679" y="733"/>
                  </a:lnTo>
                  <a:lnTo>
                    <a:pt x="820679" y="7268"/>
                  </a:lnTo>
                  <a:lnTo>
                    <a:pt x="815800" y="15882"/>
                  </a:lnTo>
                  <a:lnTo>
                    <a:pt x="802836" y="26060"/>
                  </a:lnTo>
                  <a:lnTo>
                    <a:pt x="794046" y="31441"/>
                  </a:lnTo>
                  <a:lnTo>
                    <a:pt x="768020" y="57218"/>
                  </a:lnTo>
                  <a:lnTo>
                    <a:pt x="745724" y="78087"/>
                  </a:lnTo>
                  <a:lnTo>
                    <a:pt x="719938" y="101014"/>
                  </a:lnTo>
                  <a:lnTo>
                    <a:pt x="692604" y="127079"/>
                  </a:lnTo>
                  <a:lnTo>
                    <a:pt x="664579" y="157079"/>
                  </a:lnTo>
                  <a:lnTo>
                    <a:pt x="650440" y="173079"/>
                  </a:lnTo>
                  <a:lnTo>
                    <a:pt x="634345" y="189462"/>
                  </a:lnTo>
                  <a:lnTo>
                    <a:pt x="616948" y="206098"/>
                  </a:lnTo>
                  <a:lnTo>
                    <a:pt x="580790" y="239823"/>
                  </a:lnTo>
                  <a:lnTo>
                    <a:pt x="545669" y="273862"/>
                  </a:lnTo>
                  <a:lnTo>
                    <a:pt x="529256" y="291892"/>
                  </a:lnTo>
                  <a:lnTo>
                    <a:pt x="513551" y="310580"/>
                  </a:lnTo>
                  <a:lnTo>
                    <a:pt x="498318" y="329706"/>
                  </a:lnTo>
                  <a:lnTo>
                    <a:pt x="482448" y="347220"/>
                  </a:lnTo>
                  <a:lnTo>
                    <a:pt x="466153" y="363658"/>
                  </a:lnTo>
                  <a:lnTo>
                    <a:pt x="449575" y="379379"/>
                  </a:lnTo>
                  <a:lnTo>
                    <a:pt x="420995" y="412087"/>
                  </a:lnTo>
                  <a:lnTo>
                    <a:pt x="361776" y="487964"/>
                  </a:lnTo>
                  <a:lnTo>
                    <a:pt x="339797" y="519721"/>
                  </a:lnTo>
                  <a:lnTo>
                    <a:pt x="320086" y="555690"/>
                  </a:lnTo>
                  <a:lnTo>
                    <a:pt x="318859" y="559788"/>
                  </a:lnTo>
                  <a:lnTo>
                    <a:pt x="318994" y="563472"/>
                  </a:lnTo>
                  <a:lnTo>
                    <a:pt x="320037" y="566881"/>
                  </a:lnTo>
                  <a:lnTo>
                    <a:pt x="321684" y="568201"/>
                  </a:lnTo>
                  <a:lnTo>
                    <a:pt x="323734" y="568129"/>
                  </a:lnTo>
                  <a:lnTo>
                    <a:pt x="338421" y="561169"/>
                  </a:lnTo>
                  <a:lnTo>
                    <a:pt x="354150" y="548819"/>
                  </a:lnTo>
                  <a:lnTo>
                    <a:pt x="375426" y="528544"/>
                  </a:lnTo>
                  <a:lnTo>
                    <a:pt x="396612" y="510133"/>
                  </a:lnTo>
                  <a:lnTo>
                    <a:pt x="449018" y="467268"/>
                  </a:lnTo>
                  <a:lnTo>
                    <a:pt x="482024" y="442259"/>
                  </a:lnTo>
                  <a:lnTo>
                    <a:pt x="500160" y="428922"/>
                  </a:lnTo>
                  <a:lnTo>
                    <a:pt x="535552" y="403944"/>
                  </a:lnTo>
                  <a:lnTo>
                    <a:pt x="609389" y="352313"/>
                  </a:lnTo>
                  <a:lnTo>
                    <a:pt x="629839" y="340383"/>
                  </a:lnTo>
                  <a:lnTo>
                    <a:pt x="651091" y="329572"/>
                  </a:lnTo>
                  <a:lnTo>
                    <a:pt x="693120" y="309940"/>
                  </a:lnTo>
                  <a:lnTo>
                    <a:pt x="730850" y="291690"/>
                  </a:lnTo>
                  <a:lnTo>
                    <a:pt x="748911" y="284728"/>
                  </a:lnTo>
                  <a:lnTo>
                    <a:pt x="766668" y="279134"/>
                  </a:lnTo>
                  <a:lnTo>
                    <a:pt x="784221" y="274452"/>
                  </a:lnTo>
                  <a:lnTo>
                    <a:pt x="816423" y="266710"/>
                  </a:lnTo>
                  <a:lnTo>
                    <a:pt x="844706" y="261047"/>
                  </a:lnTo>
                  <a:lnTo>
                    <a:pt x="866801" y="258530"/>
                  </a:lnTo>
                  <a:lnTo>
                    <a:pt x="883605" y="259951"/>
                  </a:lnTo>
                  <a:lnTo>
                    <a:pt x="890754" y="261664"/>
                  </a:lnTo>
                  <a:lnTo>
                    <a:pt x="895519" y="265663"/>
                  </a:lnTo>
                  <a:lnTo>
                    <a:pt x="898697" y="271187"/>
                  </a:lnTo>
                  <a:lnTo>
                    <a:pt x="900814" y="277726"/>
                  </a:lnTo>
                  <a:lnTo>
                    <a:pt x="900321" y="284944"/>
                  </a:lnTo>
                  <a:lnTo>
                    <a:pt x="894694" y="300583"/>
                  </a:lnTo>
                  <a:lnTo>
                    <a:pt x="876265" y="334554"/>
                  </a:lnTo>
                  <a:lnTo>
                    <a:pt x="853204" y="363590"/>
                  </a:lnTo>
                  <a:lnTo>
                    <a:pt x="839055" y="379334"/>
                  </a:lnTo>
                  <a:lnTo>
                    <a:pt x="805551" y="414607"/>
                  </a:lnTo>
                  <a:lnTo>
                    <a:pt x="787283" y="433347"/>
                  </a:lnTo>
                  <a:lnTo>
                    <a:pt x="749204" y="474491"/>
                  </a:lnTo>
                  <a:lnTo>
                    <a:pt x="729715" y="496130"/>
                  </a:lnTo>
                  <a:lnTo>
                    <a:pt x="687741" y="540493"/>
                  </a:lnTo>
                  <a:lnTo>
                    <a:pt x="547025" y="683010"/>
                  </a:lnTo>
                  <a:lnTo>
                    <a:pt x="531112" y="699913"/>
                  </a:lnTo>
                  <a:lnTo>
                    <a:pt x="490512" y="745504"/>
                  </a:lnTo>
                  <a:lnTo>
                    <a:pt x="457210" y="780708"/>
                  </a:lnTo>
                  <a:lnTo>
                    <a:pt x="436865" y="801748"/>
                  </a:lnTo>
                  <a:lnTo>
                    <a:pt x="435764" y="801932"/>
                  </a:lnTo>
                  <a:lnTo>
                    <a:pt x="435030" y="801102"/>
                  </a:lnTo>
                  <a:lnTo>
                    <a:pt x="434541" y="799595"/>
                  </a:lnTo>
                  <a:lnTo>
                    <a:pt x="441618" y="790302"/>
                  </a:lnTo>
                  <a:lnTo>
                    <a:pt x="453335" y="775694"/>
                  </a:lnTo>
                  <a:lnTo>
                    <a:pt x="472547" y="746050"/>
                  </a:lnTo>
                  <a:lnTo>
                    <a:pt x="502476" y="712184"/>
                  </a:lnTo>
                  <a:lnTo>
                    <a:pt x="527691" y="686048"/>
                  </a:lnTo>
                  <a:lnTo>
                    <a:pt x="557313" y="658556"/>
                  </a:lnTo>
                  <a:lnTo>
                    <a:pt x="573213" y="644558"/>
                  </a:lnTo>
                  <a:lnTo>
                    <a:pt x="603580" y="616304"/>
                  </a:lnTo>
                  <a:lnTo>
                    <a:pt x="618345" y="602103"/>
                  </a:lnTo>
                  <a:lnTo>
                    <a:pt x="633903" y="589777"/>
                  </a:lnTo>
                  <a:lnTo>
                    <a:pt x="649991" y="578703"/>
                  </a:lnTo>
                  <a:lnTo>
                    <a:pt x="666431" y="568462"/>
                  </a:lnTo>
                  <a:lnTo>
                    <a:pt x="694858" y="552004"/>
                  </a:lnTo>
                  <a:lnTo>
                    <a:pt x="720191" y="539291"/>
                  </a:lnTo>
                  <a:lnTo>
                    <a:pt x="744151" y="530467"/>
                  </a:lnTo>
                  <a:lnTo>
                    <a:pt x="753970" y="528685"/>
                  </a:lnTo>
                  <a:lnTo>
                    <a:pt x="769958" y="529245"/>
                  </a:lnTo>
                  <a:lnTo>
                    <a:pt x="774984" y="531680"/>
                  </a:lnTo>
                  <a:lnTo>
                    <a:pt x="778335" y="535209"/>
                  </a:lnTo>
                  <a:lnTo>
                    <a:pt x="780568" y="539466"/>
                  </a:lnTo>
                  <a:lnTo>
                    <a:pt x="781105" y="546114"/>
                  </a:lnTo>
                  <a:lnTo>
                    <a:pt x="779161" y="563661"/>
                  </a:lnTo>
                  <a:lnTo>
                    <a:pt x="763610" y="599511"/>
                  </a:lnTo>
                  <a:lnTo>
                    <a:pt x="743763" y="628986"/>
                  </a:lnTo>
                  <a:lnTo>
                    <a:pt x="719067" y="661136"/>
                  </a:lnTo>
                  <a:lnTo>
                    <a:pt x="692217" y="694475"/>
                  </a:lnTo>
                  <a:lnTo>
                    <a:pt x="666947" y="728342"/>
                  </a:lnTo>
                  <a:lnTo>
                    <a:pt x="643018" y="762444"/>
                  </a:lnTo>
                  <a:lnTo>
                    <a:pt x="609077" y="811868"/>
                  </a:lnTo>
                  <a:lnTo>
                    <a:pt x="581452" y="849584"/>
                  </a:lnTo>
                  <a:lnTo>
                    <a:pt x="562684" y="872719"/>
                  </a:lnTo>
                  <a:lnTo>
                    <a:pt x="554777" y="888301"/>
                  </a:lnTo>
                  <a:lnTo>
                    <a:pt x="555330" y="888209"/>
                  </a:lnTo>
                  <a:lnTo>
                    <a:pt x="558484" y="885566"/>
                  </a:lnTo>
                  <a:lnTo>
                    <a:pt x="582859" y="852223"/>
                  </a:lnTo>
                  <a:lnTo>
                    <a:pt x="599929" y="831790"/>
                  </a:lnTo>
                  <a:lnTo>
                    <a:pt x="623391" y="810008"/>
                  </a:lnTo>
                  <a:lnTo>
                    <a:pt x="649694" y="787628"/>
                  </a:lnTo>
                  <a:lnTo>
                    <a:pt x="676306" y="766885"/>
                  </a:lnTo>
                  <a:lnTo>
                    <a:pt x="700833" y="751317"/>
                  </a:lnTo>
                  <a:lnTo>
                    <a:pt x="726975" y="738048"/>
                  </a:lnTo>
                  <a:lnTo>
                    <a:pt x="751611" y="727705"/>
                  </a:lnTo>
                  <a:lnTo>
                    <a:pt x="768910" y="723108"/>
                  </a:lnTo>
                  <a:lnTo>
                    <a:pt x="776190" y="722835"/>
                  </a:lnTo>
                  <a:lnTo>
                    <a:pt x="789359" y="725071"/>
                  </a:lnTo>
                  <a:lnTo>
                    <a:pt x="793633" y="728906"/>
                  </a:lnTo>
                  <a:lnTo>
                    <a:pt x="796483" y="734320"/>
                  </a:lnTo>
                  <a:lnTo>
                    <a:pt x="798382" y="740787"/>
                  </a:lnTo>
                  <a:lnTo>
                    <a:pt x="797952" y="758133"/>
                  </a:lnTo>
                  <a:lnTo>
                    <a:pt x="796504" y="768092"/>
                  </a:lnTo>
                  <a:lnTo>
                    <a:pt x="787275" y="794399"/>
                  </a:lnTo>
                  <a:lnTo>
                    <a:pt x="772696" y="825140"/>
                  </a:lnTo>
                  <a:lnTo>
                    <a:pt x="743067" y="876482"/>
                  </a:lnTo>
                  <a:lnTo>
                    <a:pt x="698924" y="958592"/>
                  </a:lnTo>
                  <a:lnTo>
                    <a:pt x="677230" y="997175"/>
                  </a:lnTo>
                  <a:lnTo>
                    <a:pt x="658065" y="1030198"/>
                  </a:lnTo>
                  <a:lnTo>
                    <a:pt x="640022" y="1058210"/>
                  </a:lnTo>
                  <a:lnTo>
                    <a:pt x="625335" y="1081454"/>
                  </a:lnTo>
                  <a:lnTo>
                    <a:pt x="615133" y="1109135"/>
                  </a:lnTo>
                  <a:lnTo>
                    <a:pt x="616522" y="1109726"/>
                  </a:lnTo>
                  <a:lnTo>
                    <a:pt x="623146" y="1107843"/>
                  </a:lnTo>
                  <a:lnTo>
                    <a:pt x="632440" y="1101291"/>
                  </a:lnTo>
                  <a:lnTo>
                    <a:pt x="653462" y="1084352"/>
                  </a:lnTo>
                  <a:lnTo>
                    <a:pt x="694700" y="1053028"/>
                  </a:lnTo>
                  <a:lnTo>
                    <a:pt x="719486" y="1036289"/>
                  </a:lnTo>
                  <a:lnTo>
                    <a:pt x="746378" y="1020277"/>
                  </a:lnTo>
                  <a:lnTo>
                    <a:pt x="774203" y="1006810"/>
                  </a:lnTo>
                  <a:lnTo>
                    <a:pt x="799907" y="997015"/>
                  </a:lnTo>
                  <a:lnTo>
                    <a:pt x="823077" y="990439"/>
                  </a:lnTo>
                  <a:lnTo>
                    <a:pt x="842901" y="987517"/>
                  </a:lnTo>
                  <a:lnTo>
                    <a:pt x="850283" y="988642"/>
                  </a:lnTo>
                  <a:lnTo>
                    <a:pt x="856157" y="991298"/>
                  </a:lnTo>
                  <a:lnTo>
                    <a:pt x="861025" y="994973"/>
                  </a:lnTo>
                  <a:lnTo>
                    <a:pt x="868973" y="1006677"/>
                  </a:lnTo>
                  <a:lnTo>
                    <a:pt x="872426" y="1013798"/>
                  </a:lnTo>
                  <a:lnTo>
                    <a:pt x="872824" y="1022356"/>
                  </a:lnTo>
                  <a:lnTo>
                    <a:pt x="865234" y="1053556"/>
                  </a:lnTo>
                  <a:lnTo>
                    <a:pt x="854624" y="1092539"/>
                  </a:lnTo>
                  <a:lnTo>
                    <a:pt x="841681" y="1120207"/>
                  </a:lnTo>
                  <a:lnTo>
                    <a:pt x="828944" y="1148378"/>
                  </a:lnTo>
                  <a:lnTo>
                    <a:pt x="811062" y="1191014"/>
                  </a:lnTo>
                  <a:lnTo>
                    <a:pt x="793700" y="1228729"/>
                  </a:lnTo>
                  <a:lnTo>
                    <a:pt x="784124" y="1247728"/>
                  </a:lnTo>
                  <a:lnTo>
                    <a:pt x="778733" y="1268182"/>
                  </a:lnTo>
                  <a:lnTo>
                    <a:pt x="777471" y="1277011"/>
                  </a:lnTo>
                  <a:lnTo>
                    <a:pt x="779040" y="1278793"/>
                  </a:lnTo>
                  <a:lnTo>
                    <a:pt x="781991" y="1279029"/>
                  </a:lnTo>
                  <a:lnTo>
                    <a:pt x="790351" y="1276751"/>
                  </a:lnTo>
                  <a:lnTo>
                    <a:pt x="806719" y="1269161"/>
                  </a:lnTo>
                  <a:lnTo>
                    <a:pt x="829243" y="1254318"/>
                  </a:lnTo>
                  <a:lnTo>
                    <a:pt x="854967" y="1232247"/>
                  </a:lnTo>
                  <a:lnTo>
                    <a:pt x="875489" y="1215954"/>
                  </a:lnTo>
                  <a:lnTo>
                    <a:pt x="908463" y="1190716"/>
                  </a:lnTo>
                  <a:lnTo>
                    <a:pt x="933260" y="1174243"/>
                  </a:lnTo>
                  <a:lnTo>
                    <a:pt x="946481" y="1166680"/>
                  </a:lnTo>
                  <a:lnTo>
                    <a:pt x="965058" y="11566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71"/>
            <p:cNvSpPr/>
            <p:nvPr/>
          </p:nvSpPr>
          <p:spPr>
            <a:xfrm>
              <a:off x="6638135" y="4752411"/>
              <a:ext cx="1396900" cy="868223"/>
            </a:xfrm>
            <a:custGeom>
              <a:avLst/>
              <a:gdLst/>
              <a:ahLst/>
              <a:cxnLst/>
              <a:rect l="0" t="0" r="0" b="0"/>
              <a:pathLst>
                <a:path w="1396900" h="868223">
                  <a:moveTo>
                    <a:pt x="188432" y="5326"/>
                  </a:moveTo>
                  <a:lnTo>
                    <a:pt x="183881" y="9877"/>
                  </a:lnTo>
                  <a:lnTo>
                    <a:pt x="182540" y="12170"/>
                  </a:lnTo>
                  <a:lnTo>
                    <a:pt x="179702" y="19948"/>
                  </a:lnTo>
                  <a:lnTo>
                    <a:pt x="173251" y="30190"/>
                  </a:lnTo>
                  <a:lnTo>
                    <a:pt x="164355" y="52380"/>
                  </a:lnTo>
                  <a:lnTo>
                    <a:pt x="139318" y="115216"/>
                  </a:lnTo>
                  <a:lnTo>
                    <a:pt x="132829" y="130021"/>
                  </a:lnTo>
                  <a:lnTo>
                    <a:pt x="118000" y="161711"/>
                  </a:lnTo>
                  <a:lnTo>
                    <a:pt x="85196" y="229575"/>
                  </a:lnTo>
                  <a:lnTo>
                    <a:pt x="68255" y="267235"/>
                  </a:lnTo>
                  <a:lnTo>
                    <a:pt x="60689" y="286612"/>
                  </a:lnTo>
                  <a:lnTo>
                    <a:pt x="53740" y="306198"/>
                  </a:lnTo>
                  <a:lnTo>
                    <a:pt x="47202" y="325922"/>
                  </a:lnTo>
                  <a:lnTo>
                    <a:pt x="34859" y="360538"/>
                  </a:lnTo>
                  <a:lnTo>
                    <a:pt x="28899" y="376437"/>
                  </a:lnTo>
                  <a:lnTo>
                    <a:pt x="23974" y="391798"/>
                  </a:lnTo>
                  <a:lnTo>
                    <a:pt x="19739" y="406801"/>
                  </a:lnTo>
                  <a:lnTo>
                    <a:pt x="15962" y="421566"/>
                  </a:lnTo>
                  <a:lnTo>
                    <a:pt x="9226" y="445592"/>
                  </a:lnTo>
                  <a:lnTo>
                    <a:pt x="2619" y="472643"/>
                  </a:lnTo>
                  <a:lnTo>
                    <a:pt x="387" y="489748"/>
                  </a:lnTo>
                  <a:lnTo>
                    <a:pt x="203" y="490199"/>
                  </a:lnTo>
                  <a:lnTo>
                    <a:pt x="0" y="488160"/>
                  </a:lnTo>
                  <a:lnTo>
                    <a:pt x="7666" y="464450"/>
                  </a:lnTo>
                  <a:lnTo>
                    <a:pt x="16334" y="445284"/>
                  </a:lnTo>
                  <a:lnTo>
                    <a:pt x="23997" y="421525"/>
                  </a:lnTo>
                  <a:lnTo>
                    <a:pt x="27373" y="408522"/>
                  </a:lnTo>
                  <a:lnTo>
                    <a:pt x="32482" y="393186"/>
                  </a:lnTo>
                  <a:lnTo>
                    <a:pt x="38745" y="376294"/>
                  </a:lnTo>
                  <a:lnTo>
                    <a:pt x="45779" y="358366"/>
                  </a:lnTo>
                  <a:lnTo>
                    <a:pt x="54278" y="340699"/>
                  </a:lnTo>
                  <a:lnTo>
                    <a:pt x="63753" y="323205"/>
                  </a:lnTo>
                  <a:lnTo>
                    <a:pt x="73880" y="305828"/>
                  </a:lnTo>
                  <a:lnTo>
                    <a:pt x="85394" y="288528"/>
                  </a:lnTo>
                  <a:lnTo>
                    <a:pt x="97832" y="271280"/>
                  </a:lnTo>
                  <a:lnTo>
                    <a:pt x="110887" y="254066"/>
                  </a:lnTo>
                  <a:lnTo>
                    <a:pt x="138094" y="219700"/>
                  </a:lnTo>
                  <a:lnTo>
                    <a:pt x="152015" y="202535"/>
                  </a:lnTo>
                  <a:lnTo>
                    <a:pt x="167012" y="185376"/>
                  </a:lnTo>
                  <a:lnTo>
                    <a:pt x="182724" y="168222"/>
                  </a:lnTo>
                  <a:lnTo>
                    <a:pt x="198915" y="151071"/>
                  </a:lnTo>
                  <a:lnTo>
                    <a:pt x="214470" y="135827"/>
                  </a:lnTo>
                  <a:lnTo>
                    <a:pt x="244454" y="108729"/>
                  </a:lnTo>
                  <a:lnTo>
                    <a:pt x="276196" y="83986"/>
                  </a:lnTo>
                  <a:lnTo>
                    <a:pt x="307448" y="62193"/>
                  </a:lnTo>
                  <a:lnTo>
                    <a:pt x="334038" y="46158"/>
                  </a:lnTo>
                  <a:lnTo>
                    <a:pt x="358556" y="37761"/>
                  </a:lnTo>
                  <a:lnTo>
                    <a:pt x="380248" y="34982"/>
                  </a:lnTo>
                  <a:lnTo>
                    <a:pt x="396238" y="36921"/>
                  </a:lnTo>
                  <a:lnTo>
                    <a:pt x="402217" y="40677"/>
                  </a:lnTo>
                  <a:lnTo>
                    <a:pt x="407155" y="46039"/>
                  </a:lnTo>
                  <a:lnTo>
                    <a:pt x="411400" y="52470"/>
                  </a:lnTo>
                  <a:lnTo>
                    <a:pt x="416117" y="69777"/>
                  </a:lnTo>
                  <a:lnTo>
                    <a:pt x="417374" y="79725"/>
                  </a:lnTo>
                  <a:lnTo>
                    <a:pt x="413692" y="106020"/>
                  </a:lnTo>
                  <a:lnTo>
                    <a:pt x="410043" y="121033"/>
                  </a:lnTo>
                  <a:lnTo>
                    <a:pt x="404752" y="138661"/>
                  </a:lnTo>
                  <a:lnTo>
                    <a:pt x="398368" y="158034"/>
                  </a:lnTo>
                  <a:lnTo>
                    <a:pt x="391255" y="178569"/>
                  </a:lnTo>
                  <a:lnTo>
                    <a:pt x="382702" y="199879"/>
                  </a:lnTo>
                  <a:lnTo>
                    <a:pt x="373190" y="221705"/>
                  </a:lnTo>
                  <a:lnTo>
                    <a:pt x="330549" y="316038"/>
                  </a:lnTo>
                  <a:lnTo>
                    <a:pt x="320324" y="341055"/>
                  </a:lnTo>
                  <a:lnTo>
                    <a:pt x="310650" y="366305"/>
                  </a:lnTo>
                  <a:lnTo>
                    <a:pt x="291328" y="418174"/>
                  </a:lnTo>
                  <a:lnTo>
                    <a:pt x="270041" y="472976"/>
                  </a:lnTo>
                  <a:lnTo>
                    <a:pt x="259984" y="500925"/>
                  </a:lnTo>
                  <a:lnTo>
                    <a:pt x="241188" y="557380"/>
                  </a:lnTo>
                  <a:lnTo>
                    <a:pt x="233128" y="583865"/>
                  </a:lnTo>
                  <a:lnTo>
                    <a:pt x="219092" y="633612"/>
                  </a:lnTo>
                  <a:lnTo>
                    <a:pt x="200480" y="704459"/>
                  </a:lnTo>
                  <a:lnTo>
                    <a:pt x="196464" y="725732"/>
                  </a:lnTo>
                  <a:lnTo>
                    <a:pt x="193787" y="745629"/>
                  </a:lnTo>
                  <a:lnTo>
                    <a:pt x="192002" y="764609"/>
                  </a:lnTo>
                  <a:lnTo>
                    <a:pt x="190812" y="781072"/>
                  </a:lnTo>
                  <a:lnTo>
                    <a:pt x="190018" y="795858"/>
                  </a:lnTo>
                  <a:lnTo>
                    <a:pt x="189138" y="821494"/>
                  </a:lnTo>
                  <a:lnTo>
                    <a:pt x="188745" y="842412"/>
                  </a:lnTo>
                  <a:lnTo>
                    <a:pt x="191111" y="856155"/>
                  </a:lnTo>
                  <a:lnTo>
                    <a:pt x="193075" y="861152"/>
                  </a:lnTo>
                  <a:lnTo>
                    <a:pt x="195338" y="864484"/>
                  </a:lnTo>
                  <a:lnTo>
                    <a:pt x="197798" y="866706"/>
                  </a:lnTo>
                  <a:lnTo>
                    <a:pt x="200391" y="868187"/>
                  </a:lnTo>
                  <a:lnTo>
                    <a:pt x="203073" y="868222"/>
                  </a:lnTo>
                  <a:lnTo>
                    <a:pt x="205813" y="867292"/>
                  </a:lnTo>
                  <a:lnTo>
                    <a:pt x="208592" y="865720"/>
                  </a:lnTo>
                  <a:lnTo>
                    <a:pt x="221605" y="854406"/>
                  </a:lnTo>
                  <a:lnTo>
                    <a:pt x="237525" y="829887"/>
                  </a:lnTo>
                  <a:lnTo>
                    <a:pt x="248669" y="806773"/>
                  </a:lnTo>
                  <a:lnTo>
                    <a:pt x="260924" y="779672"/>
                  </a:lnTo>
                  <a:lnTo>
                    <a:pt x="275896" y="748578"/>
                  </a:lnTo>
                  <a:lnTo>
                    <a:pt x="284841" y="731332"/>
                  </a:lnTo>
                  <a:lnTo>
                    <a:pt x="304941" y="694391"/>
                  </a:lnTo>
                  <a:lnTo>
                    <a:pt x="337677" y="636108"/>
                  </a:lnTo>
                  <a:lnTo>
                    <a:pt x="362712" y="593966"/>
                  </a:lnTo>
                  <a:lnTo>
                    <a:pt x="376057" y="572060"/>
                  </a:lnTo>
                  <a:lnTo>
                    <a:pt x="389715" y="550789"/>
                  </a:lnTo>
                  <a:lnTo>
                    <a:pt x="417591" y="509374"/>
                  </a:lnTo>
                  <a:lnTo>
                    <a:pt x="448396" y="466203"/>
                  </a:lnTo>
                  <a:lnTo>
                    <a:pt x="514738" y="376399"/>
                  </a:lnTo>
                  <a:lnTo>
                    <a:pt x="532652" y="354625"/>
                  </a:lnTo>
                  <a:lnTo>
                    <a:pt x="551262" y="333442"/>
                  </a:lnTo>
                  <a:lnTo>
                    <a:pt x="570336" y="312653"/>
                  </a:lnTo>
                  <a:lnTo>
                    <a:pt x="609310" y="271773"/>
                  </a:lnTo>
                  <a:lnTo>
                    <a:pt x="684107" y="195753"/>
                  </a:lnTo>
                  <a:lnTo>
                    <a:pt x="702715" y="177997"/>
                  </a:lnTo>
                  <a:lnTo>
                    <a:pt x="741169" y="143029"/>
                  </a:lnTo>
                  <a:lnTo>
                    <a:pt x="759806" y="127608"/>
                  </a:lnTo>
                  <a:lnTo>
                    <a:pt x="777946" y="113517"/>
                  </a:lnTo>
                  <a:lnTo>
                    <a:pt x="812388" y="87701"/>
                  </a:lnTo>
                  <a:lnTo>
                    <a:pt x="843571" y="63527"/>
                  </a:lnTo>
                  <a:lnTo>
                    <a:pt x="873305" y="45163"/>
                  </a:lnTo>
                  <a:lnTo>
                    <a:pt x="900490" y="32557"/>
                  </a:lnTo>
                  <a:lnTo>
                    <a:pt x="922097" y="26953"/>
                  </a:lnTo>
                  <a:lnTo>
                    <a:pt x="929954" y="26412"/>
                  </a:lnTo>
                  <a:lnTo>
                    <a:pt x="936146" y="27003"/>
                  </a:lnTo>
                  <a:lnTo>
                    <a:pt x="941225" y="28350"/>
                  </a:lnTo>
                  <a:lnTo>
                    <a:pt x="945564" y="32106"/>
                  </a:lnTo>
                  <a:lnTo>
                    <a:pt x="952925" y="43898"/>
                  </a:lnTo>
                  <a:lnTo>
                    <a:pt x="954317" y="51996"/>
                  </a:lnTo>
                  <a:lnTo>
                    <a:pt x="953323" y="71153"/>
                  </a:lnTo>
                  <a:lnTo>
                    <a:pt x="947167" y="97448"/>
                  </a:lnTo>
                  <a:lnTo>
                    <a:pt x="942858" y="112461"/>
                  </a:lnTo>
                  <a:lnTo>
                    <a:pt x="936175" y="130089"/>
                  </a:lnTo>
                  <a:lnTo>
                    <a:pt x="927910" y="149461"/>
                  </a:lnTo>
                  <a:lnTo>
                    <a:pt x="908567" y="191307"/>
                  </a:lnTo>
                  <a:lnTo>
                    <a:pt x="853859" y="302914"/>
                  </a:lnTo>
                  <a:lnTo>
                    <a:pt x="843506" y="325639"/>
                  </a:lnTo>
                  <a:lnTo>
                    <a:pt x="833745" y="348408"/>
                  </a:lnTo>
                  <a:lnTo>
                    <a:pt x="797549" y="435151"/>
                  </a:lnTo>
                  <a:lnTo>
                    <a:pt x="790725" y="453801"/>
                  </a:lnTo>
                  <a:lnTo>
                    <a:pt x="785223" y="470997"/>
                  </a:lnTo>
                  <a:lnTo>
                    <a:pt x="780603" y="487223"/>
                  </a:lnTo>
                  <a:lnTo>
                    <a:pt x="775469" y="512873"/>
                  </a:lnTo>
                  <a:lnTo>
                    <a:pt x="774140" y="531892"/>
                  </a:lnTo>
                  <a:lnTo>
                    <a:pt x="776724" y="543520"/>
                  </a:lnTo>
                  <a:lnTo>
                    <a:pt x="779699" y="547003"/>
                  </a:lnTo>
                  <a:lnTo>
                    <a:pt x="783587" y="549323"/>
                  </a:lnTo>
                  <a:lnTo>
                    <a:pt x="788085" y="550871"/>
                  </a:lnTo>
                  <a:lnTo>
                    <a:pt x="792036" y="549998"/>
                  </a:lnTo>
                  <a:lnTo>
                    <a:pt x="795622" y="547511"/>
                  </a:lnTo>
                  <a:lnTo>
                    <a:pt x="817323" y="525280"/>
                  </a:lnTo>
                  <a:lnTo>
                    <a:pt x="835287" y="504704"/>
                  </a:lnTo>
                  <a:lnTo>
                    <a:pt x="855971" y="477779"/>
                  </a:lnTo>
                  <a:lnTo>
                    <a:pt x="866820" y="461265"/>
                  </a:lnTo>
                  <a:lnTo>
                    <a:pt x="877864" y="443588"/>
                  </a:lnTo>
                  <a:lnTo>
                    <a:pt x="902834" y="406167"/>
                  </a:lnTo>
                  <a:lnTo>
                    <a:pt x="916160" y="386853"/>
                  </a:lnTo>
                  <a:lnTo>
                    <a:pt x="946207" y="345073"/>
                  </a:lnTo>
                  <a:lnTo>
                    <a:pt x="962221" y="323265"/>
                  </a:lnTo>
                  <a:lnTo>
                    <a:pt x="980516" y="300153"/>
                  </a:lnTo>
                  <a:lnTo>
                    <a:pt x="1021164" y="251612"/>
                  </a:lnTo>
                  <a:lnTo>
                    <a:pt x="1042672" y="228572"/>
                  </a:lnTo>
                  <a:lnTo>
                    <a:pt x="1064631" y="206544"/>
                  </a:lnTo>
                  <a:lnTo>
                    <a:pt x="1086890" y="185192"/>
                  </a:lnTo>
                  <a:lnTo>
                    <a:pt x="1131941" y="143687"/>
                  </a:lnTo>
                  <a:lnTo>
                    <a:pt x="1154624" y="123284"/>
                  </a:lnTo>
                  <a:lnTo>
                    <a:pt x="1176412" y="104920"/>
                  </a:lnTo>
                  <a:lnTo>
                    <a:pt x="1197606" y="87914"/>
                  </a:lnTo>
                  <a:lnTo>
                    <a:pt x="1218402" y="71815"/>
                  </a:lnTo>
                  <a:lnTo>
                    <a:pt x="1238934" y="57272"/>
                  </a:lnTo>
                  <a:lnTo>
                    <a:pt x="1279528" y="30953"/>
                  </a:lnTo>
                  <a:lnTo>
                    <a:pt x="1314713" y="14176"/>
                  </a:lnTo>
                  <a:lnTo>
                    <a:pt x="1356218" y="1916"/>
                  </a:lnTo>
                  <a:lnTo>
                    <a:pt x="1376103" y="0"/>
                  </a:lnTo>
                  <a:lnTo>
                    <a:pt x="1391291" y="2324"/>
                  </a:lnTo>
                  <a:lnTo>
                    <a:pt x="1395151" y="7135"/>
                  </a:lnTo>
                  <a:lnTo>
                    <a:pt x="1396772" y="14152"/>
                  </a:lnTo>
                  <a:lnTo>
                    <a:pt x="1396899" y="22640"/>
                  </a:lnTo>
                  <a:lnTo>
                    <a:pt x="1391961" y="44771"/>
                  </a:lnTo>
                  <a:lnTo>
                    <a:pt x="1387977" y="57340"/>
                  </a:lnTo>
                  <a:lnTo>
                    <a:pt x="1381511" y="72387"/>
                  </a:lnTo>
                  <a:lnTo>
                    <a:pt x="1373391" y="89086"/>
                  </a:lnTo>
                  <a:lnTo>
                    <a:pt x="1332982" y="168345"/>
                  </a:lnTo>
                  <a:lnTo>
                    <a:pt x="1321036" y="190205"/>
                  </a:lnTo>
                  <a:lnTo>
                    <a:pt x="1295062" y="234815"/>
                  </a:lnTo>
                  <a:lnTo>
                    <a:pt x="1215785" y="366613"/>
                  </a:lnTo>
                  <a:lnTo>
                    <a:pt x="1204804" y="387154"/>
                  </a:lnTo>
                  <a:lnTo>
                    <a:pt x="1194626" y="407516"/>
                  </a:lnTo>
                  <a:lnTo>
                    <a:pt x="1184984" y="427757"/>
                  </a:lnTo>
                  <a:lnTo>
                    <a:pt x="1169189" y="462948"/>
                  </a:lnTo>
                  <a:lnTo>
                    <a:pt x="1162310" y="479000"/>
                  </a:lnTo>
                  <a:lnTo>
                    <a:pt x="1149587" y="504456"/>
                  </a:lnTo>
                  <a:lnTo>
                    <a:pt x="1134254" y="529771"/>
                  </a:lnTo>
                  <a:lnTo>
                    <a:pt x="1114262" y="5539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72"/>
            <p:cNvSpPr/>
            <p:nvPr/>
          </p:nvSpPr>
          <p:spPr>
            <a:xfrm>
              <a:off x="5353403" y="5335760"/>
              <a:ext cx="1498882" cy="467195"/>
            </a:xfrm>
            <a:custGeom>
              <a:avLst/>
              <a:gdLst/>
              <a:ahLst/>
              <a:cxnLst/>
              <a:rect l="0" t="0" r="0" b="0"/>
              <a:pathLst>
                <a:path w="1498882" h="467195">
                  <a:moveTo>
                    <a:pt x="32984" y="159212"/>
                  </a:moveTo>
                  <a:lnTo>
                    <a:pt x="25603" y="159212"/>
                  </a:lnTo>
                  <a:lnTo>
                    <a:pt x="20214" y="168314"/>
                  </a:lnTo>
                  <a:lnTo>
                    <a:pt x="17783" y="180403"/>
                  </a:lnTo>
                  <a:lnTo>
                    <a:pt x="17135" y="187626"/>
                  </a:lnTo>
                  <a:lnTo>
                    <a:pt x="15751" y="196253"/>
                  </a:lnTo>
                  <a:lnTo>
                    <a:pt x="13875" y="205814"/>
                  </a:lnTo>
                  <a:lnTo>
                    <a:pt x="11673" y="215997"/>
                  </a:lnTo>
                  <a:lnTo>
                    <a:pt x="10204" y="228501"/>
                  </a:lnTo>
                  <a:lnTo>
                    <a:pt x="9225" y="242552"/>
                  </a:lnTo>
                  <a:lnTo>
                    <a:pt x="8572" y="257635"/>
                  </a:lnTo>
                  <a:lnTo>
                    <a:pt x="7184" y="272452"/>
                  </a:lnTo>
                  <a:lnTo>
                    <a:pt x="5307" y="287093"/>
                  </a:lnTo>
                  <a:lnTo>
                    <a:pt x="3102" y="301616"/>
                  </a:lnTo>
                  <a:lnTo>
                    <a:pt x="1633" y="316060"/>
                  </a:lnTo>
                  <a:lnTo>
                    <a:pt x="653" y="330453"/>
                  </a:lnTo>
                  <a:lnTo>
                    <a:pt x="0" y="344810"/>
                  </a:lnTo>
                  <a:lnTo>
                    <a:pt x="517" y="357239"/>
                  </a:lnTo>
                  <a:lnTo>
                    <a:pt x="1815" y="368383"/>
                  </a:lnTo>
                  <a:lnTo>
                    <a:pt x="3632" y="378669"/>
                  </a:lnTo>
                  <a:lnTo>
                    <a:pt x="4843" y="387432"/>
                  </a:lnTo>
                  <a:lnTo>
                    <a:pt x="5651" y="395179"/>
                  </a:lnTo>
                  <a:lnTo>
                    <a:pt x="6190" y="402248"/>
                  </a:lnTo>
                  <a:lnTo>
                    <a:pt x="8454" y="407913"/>
                  </a:lnTo>
                  <a:lnTo>
                    <a:pt x="11868" y="412643"/>
                  </a:lnTo>
                  <a:lnTo>
                    <a:pt x="16049" y="416749"/>
                  </a:lnTo>
                  <a:lnTo>
                    <a:pt x="19789" y="418533"/>
                  </a:lnTo>
                  <a:lnTo>
                    <a:pt x="23235" y="418770"/>
                  </a:lnTo>
                  <a:lnTo>
                    <a:pt x="26484" y="417976"/>
                  </a:lnTo>
                  <a:lnTo>
                    <a:pt x="29604" y="415541"/>
                  </a:lnTo>
                  <a:lnTo>
                    <a:pt x="39496" y="402061"/>
                  </a:lnTo>
                  <a:lnTo>
                    <a:pt x="48896" y="388112"/>
                  </a:lnTo>
                  <a:lnTo>
                    <a:pt x="54070" y="378487"/>
                  </a:lnTo>
                  <a:lnTo>
                    <a:pt x="59423" y="367308"/>
                  </a:lnTo>
                  <a:lnTo>
                    <a:pt x="64898" y="355093"/>
                  </a:lnTo>
                  <a:lnTo>
                    <a:pt x="71405" y="342187"/>
                  </a:lnTo>
                  <a:lnTo>
                    <a:pt x="78600" y="328820"/>
                  </a:lnTo>
                  <a:lnTo>
                    <a:pt x="94215" y="301268"/>
                  </a:lnTo>
                  <a:lnTo>
                    <a:pt x="110680" y="273148"/>
                  </a:lnTo>
                  <a:lnTo>
                    <a:pt x="119072" y="259935"/>
                  </a:lnTo>
                  <a:lnTo>
                    <a:pt x="127523" y="247316"/>
                  </a:lnTo>
                  <a:lnTo>
                    <a:pt x="136015" y="235092"/>
                  </a:lnTo>
                  <a:lnTo>
                    <a:pt x="144534" y="225040"/>
                  </a:lnTo>
                  <a:lnTo>
                    <a:pt x="153071" y="216432"/>
                  </a:lnTo>
                  <a:lnTo>
                    <a:pt x="161619" y="208789"/>
                  </a:lnTo>
                  <a:lnTo>
                    <a:pt x="170176" y="203693"/>
                  </a:lnTo>
                  <a:lnTo>
                    <a:pt x="187303" y="198032"/>
                  </a:lnTo>
                  <a:lnTo>
                    <a:pt x="204440" y="198055"/>
                  </a:lnTo>
                  <a:lnTo>
                    <a:pt x="213011" y="199395"/>
                  </a:lnTo>
                  <a:lnTo>
                    <a:pt x="220630" y="204098"/>
                  </a:lnTo>
                  <a:lnTo>
                    <a:pt x="227613" y="211044"/>
                  </a:lnTo>
                  <a:lnTo>
                    <a:pt x="234174" y="219485"/>
                  </a:lnTo>
                  <a:lnTo>
                    <a:pt x="240454" y="229873"/>
                  </a:lnTo>
                  <a:lnTo>
                    <a:pt x="246545" y="241562"/>
                  </a:lnTo>
                  <a:lnTo>
                    <a:pt x="266759" y="283307"/>
                  </a:lnTo>
                  <a:lnTo>
                    <a:pt x="274558" y="299092"/>
                  </a:lnTo>
                  <a:lnTo>
                    <a:pt x="281664" y="314378"/>
                  </a:lnTo>
                  <a:lnTo>
                    <a:pt x="294638" y="344063"/>
                  </a:lnTo>
                  <a:lnTo>
                    <a:pt x="300765" y="359598"/>
                  </a:lnTo>
                  <a:lnTo>
                    <a:pt x="312653" y="392100"/>
                  </a:lnTo>
                  <a:lnTo>
                    <a:pt x="319442" y="406863"/>
                  </a:lnTo>
                  <a:lnTo>
                    <a:pt x="326827" y="420515"/>
                  </a:lnTo>
                  <a:lnTo>
                    <a:pt x="334606" y="433427"/>
                  </a:lnTo>
                  <a:lnTo>
                    <a:pt x="342651" y="443939"/>
                  </a:lnTo>
                  <a:lnTo>
                    <a:pt x="350871" y="452853"/>
                  </a:lnTo>
                  <a:lnTo>
                    <a:pt x="359209" y="460700"/>
                  </a:lnTo>
                  <a:lnTo>
                    <a:pt x="368577" y="464979"/>
                  </a:lnTo>
                  <a:lnTo>
                    <a:pt x="378633" y="466879"/>
                  </a:lnTo>
                  <a:lnTo>
                    <a:pt x="389147" y="467194"/>
                  </a:lnTo>
                  <a:lnTo>
                    <a:pt x="408448" y="462463"/>
                  </a:lnTo>
                  <a:lnTo>
                    <a:pt x="417597" y="458534"/>
                  </a:lnTo>
                  <a:lnTo>
                    <a:pt x="435380" y="444009"/>
                  </a:lnTo>
                  <a:lnTo>
                    <a:pt x="444123" y="434802"/>
                  </a:lnTo>
                  <a:lnTo>
                    <a:pt x="454714" y="422949"/>
                  </a:lnTo>
                  <a:lnTo>
                    <a:pt x="479182" y="394538"/>
                  </a:lnTo>
                  <a:lnTo>
                    <a:pt x="490470" y="378009"/>
                  </a:lnTo>
                  <a:lnTo>
                    <a:pt x="500852" y="360322"/>
                  </a:lnTo>
                  <a:lnTo>
                    <a:pt x="510631" y="341863"/>
                  </a:lnTo>
                  <a:lnTo>
                    <a:pt x="521913" y="322889"/>
                  </a:lnTo>
                  <a:lnTo>
                    <a:pt x="534196" y="303573"/>
                  </a:lnTo>
                  <a:lnTo>
                    <a:pt x="560545" y="264330"/>
                  </a:lnTo>
                  <a:lnTo>
                    <a:pt x="588131" y="224664"/>
                  </a:lnTo>
                  <a:lnTo>
                    <a:pt x="602154" y="205704"/>
                  </a:lnTo>
                  <a:lnTo>
                    <a:pt x="630436" y="169398"/>
                  </a:lnTo>
                  <a:lnTo>
                    <a:pt x="644645" y="154573"/>
                  </a:lnTo>
                  <a:lnTo>
                    <a:pt x="658881" y="141832"/>
                  </a:lnTo>
                  <a:lnTo>
                    <a:pt x="673134" y="130480"/>
                  </a:lnTo>
                  <a:lnTo>
                    <a:pt x="686445" y="121007"/>
                  </a:lnTo>
                  <a:lnTo>
                    <a:pt x="699130" y="112788"/>
                  </a:lnTo>
                  <a:lnTo>
                    <a:pt x="711396" y="105402"/>
                  </a:lnTo>
                  <a:lnTo>
                    <a:pt x="735185" y="97197"/>
                  </a:lnTo>
                  <a:lnTo>
                    <a:pt x="758458" y="94502"/>
                  </a:lnTo>
                  <a:lnTo>
                    <a:pt x="792028" y="98341"/>
                  </a:lnTo>
                  <a:lnTo>
                    <a:pt x="821449" y="106463"/>
                  </a:lnTo>
                  <a:lnTo>
                    <a:pt x="852920" y="120511"/>
                  </a:lnTo>
                  <a:lnTo>
                    <a:pt x="871745" y="131217"/>
                  </a:lnTo>
                  <a:lnTo>
                    <a:pt x="902959" y="143404"/>
                  </a:lnTo>
                  <a:lnTo>
                    <a:pt x="927640" y="144884"/>
                  </a:lnTo>
                  <a:lnTo>
                    <a:pt x="954484" y="141414"/>
                  </a:lnTo>
                  <a:lnTo>
                    <a:pt x="996372" y="127798"/>
                  </a:lnTo>
                  <a:lnTo>
                    <a:pt x="1024719" y="113818"/>
                  </a:lnTo>
                  <a:lnTo>
                    <a:pt x="1038946" y="105137"/>
                  </a:lnTo>
                  <a:lnTo>
                    <a:pt x="1053193" y="95539"/>
                  </a:lnTo>
                  <a:lnTo>
                    <a:pt x="1082675" y="74715"/>
                  </a:lnTo>
                  <a:lnTo>
                    <a:pt x="1114828" y="52761"/>
                  </a:lnTo>
                  <a:lnTo>
                    <a:pt x="1131404" y="43477"/>
                  </a:lnTo>
                  <a:lnTo>
                    <a:pt x="1148169" y="35383"/>
                  </a:lnTo>
                  <a:lnTo>
                    <a:pt x="1196529" y="14890"/>
                  </a:lnTo>
                  <a:lnTo>
                    <a:pt x="1226390" y="4581"/>
                  </a:lnTo>
                  <a:lnTo>
                    <a:pt x="1255537" y="0"/>
                  </a:lnTo>
                  <a:lnTo>
                    <a:pt x="1294170" y="1971"/>
                  </a:lnTo>
                  <a:lnTo>
                    <a:pt x="1306210" y="6760"/>
                  </a:lnTo>
                  <a:lnTo>
                    <a:pt x="1318047" y="13763"/>
                  </a:lnTo>
                  <a:lnTo>
                    <a:pt x="1329747" y="22240"/>
                  </a:lnTo>
                  <a:lnTo>
                    <a:pt x="1341358" y="33608"/>
                  </a:lnTo>
                  <a:lnTo>
                    <a:pt x="1352908" y="46901"/>
                  </a:lnTo>
                  <a:lnTo>
                    <a:pt x="1364418" y="61478"/>
                  </a:lnTo>
                  <a:lnTo>
                    <a:pt x="1374949" y="77863"/>
                  </a:lnTo>
                  <a:lnTo>
                    <a:pt x="1384828" y="95454"/>
                  </a:lnTo>
                  <a:lnTo>
                    <a:pt x="1394271" y="113849"/>
                  </a:lnTo>
                  <a:lnTo>
                    <a:pt x="1414923" y="152068"/>
                  </a:lnTo>
                  <a:lnTo>
                    <a:pt x="1425764" y="171595"/>
                  </a:lnTo>
                  <a:lnTo>
                    <a:pt x="1436801" y="190327"/>
                  </a:lnTo>
                  <a:lnTo>
                    <a:pt x="1459226" y="226381"/>
                  </a:lnTo>
                  <a:lnTo>
                    <a:pt x="1468634" y="243044"/>
                  </a:lnTo>
                  <a:lnTo>
                    <a:pt x="1476811" y="258915"/>
                  </a:lnTo>
                  <a:lnTo>
                    <a:pt x="1498881" y="3049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5460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1157288"/>
            <a:ext cx="4029075" cy="454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850"/>
          <p:cNvSpPr/>
          <p:nvPr/>
        </p:nvSpPr>
        <p:spPr>
          <a:xfrm>
            <a:off x="4263507" y="3154680"/>
            <a:ext cx="111211" cy="102731"/>
          </a:xfrm>
          <a:custGeom>
            <a:avLst/>
            <a:gdLst/>
            <a:ahLst/>
            <a:cxnLst/>
            <a:rect l="0" t="0" r="0" b="0"/>
            <a:pathLst>
              <a:path w="111211" h="102731">
                <a:moveTo>
                  <a:pt x="51318" y="42862"/>
                </a:moveTo>
                <a:lnTo>
                  <a:pt x="58698" y="42862"/>
                </a:lnTo>
                <a:lnTo>
                  <a:pt x="61901" y="45402"/>
                </a:lnTo>
                <a:lnTo>
                  <a:pt x="67167" y="50243"/>
                </a:lnTo>
                <a:lnTo>
                  <a:pt x="93817" y="76790"/>
                </a:lnTo>
                <a:lnTo>
                  <a:pt x="91479" y="76991"/>
                </a:lnTo>
                <a:lnTo>
                  <a:pt x="87265" y="77080"/>
                </a:lnTo>
                <a:lnTo>
                  <a:pt x="69789" y="77151"/>
                </a:lnTo>
                <a:lnTo>
                  <a:pt x="69347" y="76199"/>
                </a:lnTo>
                <a:lnTo>
                  <a:pt x="69052" y="74612"/>
                </a:lnTo>
                <a:lnTo>
                  <a:pt x="68856" y="72601"/>
                </a:lnTo>
                <a:lnTo>
                  <a:pt x="67772" y="71261"/>
                </a:lnTo>
                <a:lnTo>
                  <a:pt x="66098" y="70367"/>
                </a:lnTo>
                <a:lnTo>
                  <a:pt x="64028" y="69771"/>
                </a:lnTo>
                <a:lnTo>
                  <a:pt x="62649" y="68422"/>
                </a:lnTo>
                <a:lnTo>
                  <a:pt x="61729" y="66569"/>
                </a:lnTo>
                <a:lnTo>
                  <a:pt x="59998" y="60391"/>
                </a:lnTo>
                <a:lnTo>
                  <a:pt x="62478" y="57638"/>
                </a:lnTo>
                <a:lnTo>
                  <a:pt x="64473" y="55570"/>
                </a:lnTo>
                <a:lnTo>
                  <a:pt x="65802" y="53239"/>
                </a:lnTo>
                <a:lnTo>
                  <a:pt x="66689" y="50733"/>
                </a:lnTo>
                <a:lnTo>
                  <a:pt x="68112" y="44417"/>
                </a:lnTo>
                <a:lnTo>
                  <a:pt x="69182" y="42946"/>
                </a:lnTo>
                <a:lnTo>
                  <a:pt x="70847" y="41013"/>
                </a:lnTo>
                <a:lnTo>
                  <a:pt x="72910" y="38772"/>
                </a:lnTo>
                <a:lnTo>
                  <a:pt x="75237" y="37278"/>
                </a:lnTo>
                <a:lnTo>
                  <a:pt x="77741" y="36282"/>
                </a:lnTo>
                <a:lnTo>
                  <a:pt x="80364" y="35618"/>
                </a:lnTo>
                <a:lnTo>
                  <a:pt x="83064" y="35175"/>
                </a:lnTo>
                <a:lnTo>
                  <a:pt x="85817" y="34880"/>
                </a:lnTo>
                <a:lnTo>
                  <a:pt x="92528" y="34406"/>
                </a:lnTo>
                <a:lnTo>
                  <a:pt x="95986" y="34341"/>
                </a:lnTo>
                <a:lnTo>
                  <a:pt x="101416" y="34300"/>
                </a:lnTo>
                <a:lnTo>
                  <a:pt x="104698" y="36834"/>
                </a:lnTo>
                <a:lnTo>
                  <a:pt x="110937" y="42509"/>
                </a:lnTo>
                <a:lnTo>
                  <a:pt x="111153" y="45245"/>
                </a:lnTo>
                <a:lnTo>
                  <a:pt x="111210" y="47308"/>
                </a:lnTo>
                <a:lnTo>
                  <a:pt x="110296" y="49636"/>
                </a:lnTo>
                <a:lnTo>
                  <a:pt x="108734" y="52141"/>
                </a:lnTo>
                <a:lnTo>
                  <a:pt x="106740" y="54763"/>
                </a:lnTo>
                <a:lnTo>
                  <a:pt x="104459" y="56511"/>
                </a:lnTo>
                <a:lnTo>
                  <a:pt x="101985" y="57676"/>
                </a:lnTo>
                <a:lnTo>
                  <a:pt x="95721" y="59547"/>
                </a:lnTo>
                <a:lnTo>
                  <a:pt x="92325" y="62343"/>
                </a:lnTo>
                <a:lnTo>
                  <a:pt x="90086" y="64421"/>
                </a:lnTo>
                <a:lnTo>
                  <a:pt x="87641" y="65807"/>
                </a:lnTo>
                <a:lnTo>
                  <a:pt x="85058" y="66732"/>
                </a:lnTo>
                <a:lnTo>
                  <a:pt x="82383" y="67348"/>
                </a:lnTo>
                <a:lnTo>
                  <a:pt x="79648" y="67758"/>
                </a:lnTo>
                <a:lnTo>
                  <a:pt x="76872" y="68032"/>
                </a:lnTo>
                <a:lnTo>
                  <a:pt x="68955" y="68547"/>
                </a:lnTo>
                <a:lnTo>
                  <a:pt x="52618" y="68579"/>
                </a:lnTo>
                <a:lnTo>
                  <a:pt x="52185" y="67627"/>
                </a:lnTo>
                <a:lnTo>
                  <a:pt x="51895" y="66040"/>
                </a:lnTo>
                <a:lnTo>
                  <a:pt x="51352" y="60360"/>
                </a:lnTo>
                <a:lnTo>
                  <a:pt x="53872" y="60164"/>
                </a:lnTo>
                <a:lnTo>
                  <a:pt x="58168" y="60077"/>
                </a:lnTo>
                <a:lnTo>
                  <a:pt x="76927" y="60007"/>
                </a:lnTo>
                <a:lnTo>
                  <a:pt x="76987" y="62547"/>
                </a:lnTo>
                <a:lnTo>
                  <a:pt x="77032" y="80158"/>
                </a:lnTo>
                <a:lnTo>
                  <a:pt x="76081" y="82014"/>
                </a:lnTo>
                <a:lnTo>
                  <a:pt x="74494" y="83251"/>
                </a:lnTo>
                <a:lnTo>
                  <a:pt x="72483" y="84075"/>
                </a:lnTo>
                <a:lnTo>
                  <a:pt x="71143" y="85578"/>
                </a:lnTo>
                <a:lnTo>
                  <a:pt x="70250" y="87531"/>
                </a:lnTo>
                <a:lnTo>
                  <a:pt x="69654" y="89787"/>
                </a:lnTo>
                <a:lnTo>
                  <a:pt x="68304" y="92243"/>
                </a:lnTo>
                <a:lnTo>
                  <a:pt x="66452" y="94833"/>
                </a:lnTo>
                <a:lnTo>
                  <a:pt x="64265" y="97512"/>
                </a:lnTo>
                <a:lnTo>
                  <a:pt x="61854" y="99298"/>
                </a:lnTo>
                <a:lnTo>
                  <a:pt x="59295" y="100488"/>
                </a:lnTo>
                <a:lnTo>
                  <a:pt x="51785" y="102730"/>
                </a:lnTo>
                <a:lnTo>
                  <a:pt x="48985" y="100268"/>
                </a:lnTo>
                <a:lnTo>
                  <a:pt x="46905" y="98278"/>
                </a:lnTo>
                <a:lnTo>
                  <a:pt x="44566" y="96950"/>
                </a:lnTo>
                <a:lnTo>
                  <a:pt x="42054" y="96066"/>
                </a:lnTo>
                <a:lnTo>
                  <a:pt x="39427" y="95477"/>
                </a:lnTo>
                <a:lnTo>
                  <a:pt x="37675" y="94131"/>
                </a:lnTo>
                <a:lnTo>
                  <a:pt x="36508" y="92281"/>
                </a:lnTo>
                <a:lnTo>
                  <a:pt x="35729" y="90096"/>
                </a:lnTo>
                <a:lnTo>
                  <a:pt x="35211" y="87686"/>
                </a:lnTo>
                <a:lnTo>
                  <a:pt x="34865" y="85127"/>
                </a:lnTo>
                <a:lnTo>
                  <a:pt x="34634" y="82469"/>
                </a:lnTo>
                <a:lnTo>
                  <a:pt x="34480" y="79744"/>
                </a:lnTo>
                <a:lnTo>
                  <a:pt x="34309" y="74176"/>
                </a:lnTo>
                <a:lnTo>
                  <a:pt x="35216" y="71358"/>
                </a:lnTo>
                <a:lnTo>
                  <a:pt x="36773" y="68527"/>
                </a:lnTo>
                <a:lnTo>
                  <a:pt x="38764" y="65687"/>
                </a:lnTo>
                <a:lnTo>
                  <a:pt x="41043" y="62841"/>
                </a:lnTo>
                <a:lnTo>
                  <a:pt x="43516" y="59992"/>
                </a:lnTo>
                <a:lnTo>
                  <a:pt x="46116" y="57139"/>
                </a:lnTo>
                <a:lnTo>
                  <a:pt x="47850" y="54285"/>
                </a:lnTo>
                <a:lnTo>
                  <a:pt x="49006" y="51430"/>
                </a:lnTo>
                <a:lnTo>
                  <a:pt x="49777" y="48574"/>
                </a:lnTo>
                <a:lnTo>
                  <a:pt x="51243" y="45718"/>
                </a:lnTo>
                <a:lnTo>
                  <a:pt x="53173" y="42861"/>
                </a:lnTo>
                <a:lnTo>
                  <a:pt x="55412" y="40004"/>
                </a:lnTo>
                <a:lnTo>
                  <a:pt x="56904" y="37146"/>
                </a:lnTo>
                <a:lnTo>
                  <a:pt x="57900" y="34289"/>
                </a:lnTo>
                <a:lnTo>
                  <a:pt x="58563" y="31432"/>
                </a:lnTo>
                <a:lnTo>
                  <a:pt x="59958" y="29527"/>
                </a:lnTo>
                <a:lnTo>
                  <a:pt x="61841" y="28257"/>
                </a:lnTo>
                <a:lnTo>
                  <a:pt x="64048" y="27410"/>
                </a:lnTo>
                <a:lnTo>
                  <a:pt x="66472" y="26846"/>
                </a:lnTo>
                <a:lnTo>
                  <a:pt x="69040" y="26470"/>
                </a:lnTo>
                <a:lnTo>
                  <a:pt x="75456" y="25866"/>
                </a:lnTo>
                <a:lnTo>
                  <a:pt x="75982" y="26769"/>
                </a:lnTo>
                <a:lnTo>
                  <a:pt x="76333" y="28323"/>
                </a:lnTo>
                <a:lnTo>
                  <a:pt x="76567" y="30312"/>
                </a:lnTo>
                <a:lnTo>
                  <a:pt x="77676" y="31638"/>
                </a:lnTo>
                <a:lnTo>
                  <a:pt x="79367" y="32522"/>
                </a:lnTo>
                <a:lnTo>
                  <a:pt x="81447" y="33111"/>
                </a:lnTo>
                <a:lnTo>
                  <a:pt x="82834" y="34456"/>
                </a:lnTo>
                <a:lnTo>
                  <a:pt x="83759" y="36306"/>
                </a:lnTo>
                <a:lnTo>
                  <a:pt x="84375" y="38491"/>
                </a:lnTo>
                <a:lnTo>
                  <a:pt x="85738" y="39948"/>
                </a:lnTo>
                <a:lnTo>
                  <a:pt x="87599" y="40920"/>
                </a:lnTo>
                <a:lnTo>
                  <a:pt x="89793" y="41567"/>
                </a:lnTo>
                <a:lnTo>
                  <a:pt x="90303" y="42951"/>
                </a:lnTo>
                <a:lnTo>
                  <a:pt x="89690" y="44827"/>
                </a:lnTo>
                <a:lnTo>
                  <a:pt x="88329" y="47029"/>
                </a:lnTo>
                <a:lnTo>
                  <a:pt x="87422" y="49450"/>
                </a:lnTo>
                <a:lnTo>
                  <a:pt x="86817" y="52017"/>
                </a:lnTo>
                <a:lnTo>
                  <a:pt x="85846" y="58429"/>
                </a:lnTo>
                <a:lnTo>
                  <a:pt x="84814" y="59907"/>
                </a:lnTo>
                <a:lnTo>
                  <a:pt x="83174" y="61846"/>
                </a:lnTo>
                <a:lnTo>
                  <a:pt x="81128" y="64090"/>
                </a:lnTo>
                <a:lnTo>
                  <a:pt x="76314" y="69124"/>
                </a:lnTo>
                <a:lnTo>
                  <a:pt x="73697" y="71800"/>
                </a:lnTo>
                <a:lnTo>
                  <a:pt x="71000" y="73584"/>
                </a:lnTo>
                <a:lnTo>
                  <a:pt x="68249" y="74774"/>
                </a:lnTo>
                <a:lnTo>
                  <a:pt x="65463" y="75567"/>
                </a:lnTo>
                <a:lnTo>
                  <a:pt x="62652" y="76095"/>
                </a:lnTo>
                <a:lnTo>
                  <a:pt x="59827" y="76447"/>
                </a:lnTo>
                <a:lnTo>
                  <a:pt x="56990" y="76683"/>
                </a:lnTo>
                <a:lnTo>
                  <a:pt x="54147" y="76839"/>
                </a:lnTo>
                <a:lnTo>
                  <a:pt x="48448" y="77013"/>
                </a:lnTo>
                <a:lnTo>
                  <a:pt x="31314" y="77140"/>
                </a:lnTo>
                <a:lnTo>
                  <a:pt x="22742" y="77148"/>
                </a:lnTo>
                <a:lnTo>
                  <a:pt x="19885" y="76197"/>
                </a:lnTo>
                <a:lnTo>
                  <a:pt x="17027" y="74611"/>
                </a:lnTo>
                <a:lnTo>
                  <a:pt x="10148" y="69771"/>
                </a:lnTo>
                <a:lnTo>
                  <a:pt x="9584" y="68421"/>
                </a:lnTo>
                <a:lnTo>
                  <a:pt x="9207" y="66569"/>
                </a:lnTo>
                <a:lnTo>
                  <a:pt x="8957" y="64382"/>
                </a:lnTo>
                <a:lnTo>
                  <a:pt x="8789" y="61971"/>
                </a:lnTo>
                <a:lnTo>
                  <a:pt x="8678" y="59411"/>
                </a:lnTo>
                <a:lnTo>
                  <a:pt x="8554" y="54027"/>
                </a:lnTo>
                <a:lnTo>
                  <a:pt x="8459" y="31422"/>
                </a:lnTo>
                <a:lnTo>
                  <a:pt x="9410" y="28568"/>
                </a:lnTo>
                <a:lnTo>
                  <a:pt x="10997" y="25713"/>
                </a:lnTo>
                <a:lnTo>
                  <a:pt x="13007" y="22857"/>
                </a:lnTo>
                <a:lnTo>
                  <a:pt x="16252" y="20000"/>
                </a:lnTo>
                <a:lnTo>
                  <a:pt x="20321" y="17143"/>
                </a:lnTo>
                <a:lnTo>
                  <a:pt x="24938" y="14286"/>
                </a:lnTo>
                <a:lnTo>
                  <a:pt x="28968" y="11429"/>
                </a:lnTo>
                <a:lnTo>
                  <a:pt x="32609" y="8572"/>
                </a:lnTo>
                <a:lnTo>
                  <a:pt x="35987" y="5714"/>
                </a:lnTo>
                <a:lnTo>
                  <a:pt x="39192" y="3809"/>
                </a:lnTo>
                <a:lnTo>
                  <a:pt x="42281" y="2540"/>
                </a:lnTo>
                <a:lnTo>
                  <a:pt x="45293" y="1693"/>
                </a:lnTo>
                <a:lnTo>
                  <a:pt x="48254" y="1128"/>
                </a:lnTo>
                <a:lnTo>
                  <a:pt x="51180" y="752"/>
                </a:lnTo>
                <a:lnTo>
                  <a:pt x="54084" y="501"/>
                </a:lnTo>
                <a:lnTo>
                  <a:pt x="56971" y="334"/>
                </a:lnTo>
                <a:lnTo>
                  <a:pt x="62721" y="148"/>
                </a:lnTo>
                <a:lnTo>
                  <a:pt x="77031" y="19"/>
                </a:lnTo>
                <a:lnTo>
                  <a:pt x="83913" y="3"/>
                </a:lnTo>
                <a:lnTo>
                  <a:pt x="84478" y="955"/>
                </a:lnTo>
                <a:lnTo>
                  <a:pt x="84855" y="2541"/>
                </a:lnTo>
                <a:lnTo>
                  <a:pt x="85106" y="4552"/>
                </a:lnTo>
                <a:lnTo>
                  <a:pt x="84321" y="6844"/>
                </a:lnTo>
                <a:lnTo>
                  <a:pt x="82844" y="9325"/>
                </a:lnTo>
                <a:lnTo>
                  <a:pt x="80908" y="11932"/>
                </a:lnTo>
                <a:lnTo>
                  <a:pt x="79617" y="14622"/>
                </a:lnTo>
                <a:lnTo>
                  <a:pt x="78757" y="17368"/>
                </a:lnTo>
                <a:lnTo>
                  <a:pt x="78183" y="20151"/>
                </a:lnTo>
                <a:lnTo>
                  <a:pt x="75895" y="22959"/>
                </a:lnTo>
                <a:lnTo>
                  <a:pt x="72465" y="25783"/>
                </a:lnTo>
                <a:lnTo>
                  <a:pt x="68273" y="28619"/>
                </a:lnTo>
                <a:lnTo>
                  <a:pt x="64526" y="31461"/>
                </a:lnTo>
                <a:lnTo>
                  <a:pt x="61076" y="34309"/>
                </a:lnTo>
                <a:lnTo>
                  <a:pt x="57823" y="37160"/>
                </a:lnTo>
                <a:lnTo>
                  <a:pt x="55654" y="40013"/>
                </a:lnTo>
                <a:lnTo>
                  <a:pt x="54209" y="42868"/>
                </a:lnTo>
                <a:lnTo>
                  <a:pt x="53245" y="45724"/>
                </a:lnTo>
                <a:lnTo>
                  <a:pt x="51650" y="48580"/>
                </a:lnTo>
                <a:lnTo>
                  <a:pt x="49634" y="51436"/>
                </a:lnTo>
                <a:lnTo>
                  <a:pt x="47338" y="54293"/>
                </a:lnTo>
                <a:lnTo>
                  <a:pt x="44855" y="56198"/>
                </a:lnTo>
                <a:lnTo>
                  <a:pt x="42246" y="57468"/>
                </a:lnTo>
                <a:lnTo>
                  <a:pt x="39555" y="58314"/>
                </a:lnTo>
                <a:lnTo>
                  <a:pt x="36808" y="58878"/>
                </a:lnTo>
                <a:lnTo>
                  <a:pt x="34025" y="59255"/>
                </a:lnTo>
                <a:lnTo>
                  <a:pt x="31216" y="59505"/>
                </a:lnTo>
                <a:lnTo>
                  <a:pt x="28392" y="59673"/>
                </a:lnTo>
                <a:lnTo>
                  <a:pt x="22713" y="59858"/>
                </a:lnTo>
                <a:lnTo>
                  <a:pt x="10146" y="59994"/>
                </a:lnTo>
                <a:lnTo>
                  <a:pt x="8630" y="59046"/>
                </a:lnTo>
                <a:lnTo>
                  <a:pt x="6667" y="57461"/>
                </a:lnTo>
                <a:lnTo>
                  <a:pt x="4405" y="55452"/>
                </a:lnTo>
                <a:lnTo>
                  <a:pt x="2897" y="53161"/>
                </a:lnTo>
                <a:lnTo>
                  <a:pt x="1893" y="50680"/>
                </a:lnTo>
                <a:lnTo>
                  <a:pt x="1222" y="48074"/>
                </a:lnTo>
                <a:lnTo>
                  <a:pt x="776" y="45384"/>
                </a:lnTo>
                <a:lnTo>
                  <a:pt x="478" y="42639"/>
                </a:lnTo>
                <a:lnTo>
                  <a:pt x="0" y="35939"/>
                </a:lnTo>
                <a:lnTo>
                  <a:pt x="914" y="34437"/>
                </a:lnTo>
                <a:lnTo>
                  <a:pt x="2475" y="32483"/>
                </a:lnTo>
                <a:lnTo>
                  <a:pt x="4468" y="30227"/>
                </a:lnTo>
                <a:lnTo>
                  <a:pt x="5797" y="27772"/>
                </a:lnTo>
                <a:lnTo>
                  <a:pt x="6683" y="25182"/>
                </a:lnTo>
                <a:lnTo>
                  <a:pt x="7274" y="22503"/>
                </a:lnTo>
                <a:lnTo>
                  <a:pt x="8620" y="19764"/>
                </a:lnTo>
                <a:lnTo>
                  <a:pt x="10470" y="16986"/>
                </a:lnTo>
                <a:lnTo>
                  <a:pt x="15732" y="10234"/>
                </a:lnTo>
                <a:lnTo>
                  <a:pt x="17116" y="8728"/>
                </a:lnTo>
                <a:lnTo>
                  <a:pt x="256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851"/>
          <p:cNvSpPr/>
          <p:nvPr/>
        </p:nvSpPr>
        <p:spPr>
          <a:xfrm>
            <a:off x="4572000" y="2854686"/>
            <a:ext cx="68187" cy="93857"/>
          </a:xfrm>
          <a:custGeom>
            <a:avLst/>
            <a:gdLst/>
            <a:ahLst/>
            <a:cxnLst/>
            <a:rect l="0" t="0" r="0" b="0"/>
            <a:pathLst>
              <a:path w="68187" h="93857">
                <a:moveTo>
                  <a:pt x="0" y="25674"/>
                </a:moveTo>
                <a:lnTo>
                  <a:pt x="15849" y="25674"/>
                </a:lnTo>
                <a:lnTo>
                  <a:pt x="18186" y="26626"/>
                </a:lnTo>
                <a:lnTo>
                  <a:pt x="21649" y="28214"/>
                </a:lnTo>
                <a:lnTo>
                  <a:pt x="25862" y="30225"/>
                </a:lnTo>
                <a:lnTo>
                  <a:pt x="28671" y="32518"/>
                </a:lnTo>
                <a:lnTo>
                  <a:pt x="30544" y="34999"/>
                </a:lnTo>
                <a:lnTo>
                  <a:pt x="31793" y="37605"/>
                </a:lnTo>
                <a:lnTo>
                  <a:pt x="33577" y="39343"/>
                </a:lnTo>
                <a:lnTo>
                  <a:pt x="35720" y="40502"/>
                </a:lnTo>
                <a:lnTo>
                  <a:pt x="38101" y="41274"/>
                </a:lnTo>
                <a:lnTo>
                  <a:pt x="39687" y="42741"/>
                </a:lnTo>
                <a:lnTo>
                  <a:pt x="40746" y="44672"/>
                </a:lnTo>
                <a:lnTo>
                  <a:pt x="41451" y="46912"/>
                </a:lnTo>
                <a:lnTo>
                  <a:pt x="41922" y="49357"/>
                </a:lnTo>
                <a:lnTo>
                  <a:pt x="42235" y="51940"/>
                </a:lnTo>
                <a:lnTo>
                  <a:pt x="42444" y="54615"/>
                </a:lnTo>
                <a:lnTo>
                  <a:pt x="41631" y="57350"/>
                </a:lnTo>
                <a:lnTo>
                  <a:pt x="40137" y="60126"/>
                </a:lnTo>
                <a:lnTo>
                  <a:pt x="38187" y="62930"/>
                </a:lnTo>
                <a:lnTo>
                  <a:pt x="36888" y="65751"/>
                </a:lnTo>
                <a:lnTo>
                  <a:pt x="36022" y="68584"/>
                </a:lnTo>
                <a:lnTo>
                  <a:pt x="35444" y="71426"/>
                </a:lnTo>
                <a:lnTo>
                  <a:pt x="34107" y="74273"/>
                </a:lnTo>
                <a:lnTo>
                  <a:pt x="32263" y="77123"/>
                </a:lnTo>
                <a:lnTo>
                  <a:pt x="27010" y="83991"/>
                </a:lnTo>
                <a:lnTo>
                  <a:pt x="25627" y="85507"/>
                </a:lnTo>
                <a:lnTo>
                  <a:pt x="21549" y="89731"/>
                </a:lnTo>
                <a:lnTo>
                  <a:pt x="19129" y="91239"/>
                </a:lnTo>
                <a:lnTo>
                  <a:pt x="16562" y="92244"/>
                </a:lnTo>
                <a:lnTo>
                  <a:pt x="10150" y="93856"/>
                </a:lnTo>
                <a:lnTo>
                  <a:pt x="9624" y="93036"/>
                </a:lnTo>
                <a:lnTo>
                  <a:pt x="9274" y="91537"/>
                </a:lnTo>
                <a:lnTo>
                  <a:pt x="9040" y="89585"/>
                </a:lnTo>
                <a:lnTo>
                  <a:pt x="7931" y="88284"/>
                </a:lnTo>
                <a:lnTo>
                  <a:pt x="6240" y="87416"/>
                </a:lnTo>
                <a:lnTo>
                  <a:pt x="4160" y="86838"/>
                </a:lnTo>
                <a:lnTo>
                  <a:pt x="2773" y="85500"/>
                </a:lnTo>
                <a:lnTo>
                  <a:pt x="1849" y="83655"/>
                </a:lnTo>
                <a:lnTo>
                  <a:pt x="1232" y="81473"/>
                </a:lnTo>
                <a:lnTo>
                  <a:pt x="822" y="79066"/>
                </a:lnTo>
                <a:lnTo>
                  <a:pt x="547" y="76508"/>
                </a:lnTo>
                <a:lnTo>
                  <a:pt x="365" y="73851"/>
                </a:lnTo>
                <a:lnTo>
                  <a:pt x="243" y="71127"/>
                </a:lnTo>
                <a:lnTo>
                  <a:pt x="108" y="65560"/>
                </a:lnTo>
                <a:lnTo>
                  <a:pt x="31" y="57071"/>
                </a:lnTo>
                <a:lnTo>
                  <a:pt x="973" y="54225"/>
                </a:lnTo>
                <a:lnTo>
                  <a:pt x="2554" y="51375"/>
                </a:lnTo>
                <a:lnTo>
                  <a:pt x="4560" y="48523"/>
                </a:lnTo>
                <a:lnTo>
                  <a:pt x="6849" y="45669"/>
                </a:lnTo>
                <a:lnTo>
                  <a:pt x="9329" y="42814"/>
                </a:lnTo>
                <a:lnTo>
                  <a:pt x="11934" y="39958"/>
                </a:lnTo>
                <a:lnTo>
                  <a:pt x="17369" y="34245"/>
                </a:lnTo>
                <a:lnTo>
                  <a:pt x="20151" y="31388"/>
                </a:lnTo>
                <a:lnTo>
                  <a:pt x="22959" y="29483"/>
                </a:lnTo>
                <a:lnTo>
                  <a:pt x="25784" y="28213"/>
                </a:lnTo>
                <a:lnTo>
                  <a:pt x="28619" y="27367"/>
                </a:lnTo>
                <a:lnTo>
                  <a:pt x="30509" y="25850"/>
                </a:lnTo>
                <a:lnTo>
                  <a:pt x="31769" y="23886"/>
                </a:lnTo>
                <a:lnTo>
                  <a:pt x="32610" y="21624"/>
                </a:lnTo>
                <a:lnTo>
                  <a:pt x="34122" y="20117"/>
                </a:lnTo>
                <a:lnTo>
                  <a:pt x="36083" y="19112"/>
                </a:lnTo>
                <a:lnTo>
                  <a:pt x="41523" y="17498"/>
                </a:lnTo>
                <a:lnTo>
                  <a:pt x="42922" y="18318"/>
                </a:lnTo>
                <a:lnTo>
                  <a:pt x="44807" y="19818"/>
                </a:lnTo>
                <a:lnTo>
                  <a:pt x="47016" y="21770"/>
                </a:lnTo>
                <a:lnTo>
                  <a:pt x="49441" y="23071"/>
                </a:lnTo>
                <a:lnTo>
                  <a:pt x="52011" y="23939"/>
                </a:lnTo>
                <a:lnTo>
                  <a:pt x="54676" y="24517"/>
                </a:lnTo>
                <a:lnTo>
                  <a:pt x="56453" y="25855"/>
                </a:lnTo>
                <a:lnTo>
                  <a:pt x="57638" y="27699"/>
                </a:lnTo>
                <a:lnTo>
                  <a:pt x="58427" y="29882"/>
                </a:lnTo>
                <a:lnTo>
                  <a:pt x="59907" y="31336"/>
                </a:lnTo>
                <a:lnTo>
                  <a:pt x="61845" y="32306"/>
                </a:lnTo>
                <a:lnTo>
                  <a:pt x="64090" y="32953"/>
                </a:lnTo>
                <a:lnTo>
                  <a:pt x="65587" y="34337"/>
                </a:lnTo>
                <a:lnTo>
                  <a:pt x="66584" y="36211"/>
                </a:lnTo>
                <a:lnTo>
                  <a:pt x="68186" y="41513"/>
                </a:lnTo>
                <a:lnTo>
                  <a:pt x="67364" y="42901"/>
                </a:lnTo>
                <a:lnTo>
                  <a:pt x="65864" y="44779"/>
                </a:lnTo>
                <a:lnTo>
                  <a:pt x="63912" y="46983"/>
                </a:lnTo>
                <a:lnTo>
                  <a:pt x="62610" y="49405"/>
                </a:lnTo>
                <a:lnTo>
                  <a:pt x="61743" y="51972"/>
                </a:lnTo>
                <a:lnTo>
                  <a:pt x="61164" y="54636"/>
                </a:lnTo>
                <a:lnTo>
                  <a:pt x="59826" y="56412"/>
                </a:lnTo>
                <a:lnTo>
                  <a:pt x="57982" y="57596"/>
                </a:lnTo>
                <a:lnTo>
                  <a:pt x="55799" y="58385"/>
                </a:lnTo>
                <a:lnTo>
                  <a:pt x="53392" y="59864"/>
                </a:lnTo>
                <a:lnTo>
                  <a:pt x="50834" y="61802"/>
                </a:lnTo>
                <a:lnTo>
                  <a:pt x="48177" y="64047"/>
                </a:lnTo>
                <a:lnTo>
                  <a:pt x="45453" y="65543"/>
                </a:lnTo>
                <a:lnTo>
                  <a:pt x="42684" y="66541"/>
                </a:lnTo>
                <a:lnTo>
                  <a:pt x="35948" y="68142"/>
                </a:lnTo>
                <a:lnTo>
                  <a:pt x="34442" y="68273"/>
                </a:lnTo>
                <a:lnTo>
                  <a:pt x="32486" y="68361"/>
                </a:lnTo>
                <a:lnTo>
                  <a:pt x="27773" y="68458"/>
                </a:lnTo>
                <a:lnTo>
                  <a:pt x="22503" y="68502"/>
                </a:lnTo>
                <a:lnTo>
                  <a:pt x="19764" y="67561"/>
                </a:lnTo>
                <a:lnTo>
                  <a:pt x="16986" y="65981"/>
                </a:lnTo>
                <a:lnTo>
                  <a:pt x="14182" y="63975"/>
                </a:lnTo>
                <a:lnTo>
                  <a:pt x="12312" y="61685"/>
                </a:lnTo>
                <a:lnTo>
                  <a:pt x="11065" y="59206"/>
                </a:lnTo>
                <a:lnTo>
                  <a:pt x="10234" y="56601"/>
                </a:lnTo>
                <a:lnTo>
                  <a:pt x="9680" y="53912"/>
                </a:lnTo>
                <a:lnTo>
                  <a:pt x="9311" y="51167"/>
                </a:lnTo>
                <a:lnTo>
                  <a:pt x="9065" y="48384"/>
                </a:lnTo>
                <a:lnTo>
                  <a:pt x="8901" y="45576"/>
                </a:lnTo>
                <a:lnTo>
                  <a:pt x="8718" y="39917"/>
                </a:lnTo>
                <a:lnTo>
                  <a:pt x="8591" y="25668"/>
                </a:lnTo>
                <a:lnTo>
                  <a:pt x="8585" y="22812"/>
                </a:lnTo>
                <a:lnTo>
                  <a:pt x="9533" y="19956"/>
                </a:lnTo>
                <a:lnTo>
                  <a:pt x="11118" y="17099"/>
                </a:lnTo>
                <a:lnTo>
                  <a:pt x="13127" y="14242"/>
                </a:lnTo>
                <a:lnTo>
                  <a:pt x="14466" y="11385"/>
                </a:lnTo>
                <a:lnTo>
                  <a:pt x="15359" y="8528"/>
                </a:lnTo>
                <a:lnTo>
                  <a:pt x="15954" y="5671"/>
                </a:lnTo>
                <a:lnTo>
                  <a:pt x="18256" y="3766"/>
                </a:lnTo>
                <a:lnTo>
                  <a:pt x="21695" y="2496"/>
                </a:lnTo>
                <a:lnTo>
                  <a:pt x="31802" y="458"/>
                </a:lnTo>
                <a:lnTo>
                  <a:pt x="33583" y="291"/>
                </a:lnTo>
                <a:lnTo>
                  <a:pt x="35724" y="179"/>
                </a:lnTo>
                <a:lnTo>
                  <a:pt x="40642" y="55"/>
                </a:lnTo>
                <a:lnTo>
                  <a:pt x="46003" y="0"/>
                </a:lnTo>
                <a:lnTo>
                  <a:pt x="47813" y="938"/>
                </a:lnTo>
                <a:lnTo>
                  <a:pt x="49020" y="2516"/>
                </a:lnTo>
                <a:lnTo>
                  <a:pt x="49826" y="4520"/>
                </a:lnTo>
                <a:lnTo>
                  <a:pt x="50362" y="6809"/>
                </a:lnTo>
                <a:lnTo>
                  <a:pt x="50719" y="9287"/>
                </a:lnTo>
                <a:lnTo>
                  <a:pt x="50958" y="11892"/>
                </a:lnTo>
                <a:lnTo>
                  <a:pt x="51117" y="14581"/>
                </a:lnTo>
                <a:lnTo>
                  <a:pt x="51293" y="20108"/>
                </a:lnTo>
                <a:lnTo>
                  <a:pt x="50388" y="23868"/>
                </a:lnTo>
                <a:lnTo>
                  <a:pt x="48832" y="28280"/>
                </a:lnTo>
                <a:lnTo>
                  <a:pt x="46842" y="33126"/>
                </a:lnTo>
                <a:lnTo>
                  <a:pt x="44563" y="37309"/>
                </a:lnTo>
                <a:lnTo>
                  <a:pt x="42091" y="41051"/>
                </a:lnTo>
                <a:lnTo>
                  <a:pt x="39491" y="44498"/>
                </a:lnTo>
                <a:lnTo>
                  <a:pt x="36804" y="47748"/>
                </a:lnTo>
                <a:lnTo>
                  <a:pt x="34061" y="50867"/>
                </a:lnTo>
                <a:lnTo>
                  <a:pt x="31280" y="53899"/>
                </a:lnTo>
                <a:lnTo>
                  <a:pt x="29426" y="56873"/>
                </a:lnTo>
                <a:lnTo>
                  <a:pt x="28189" y="59808"/>
                </a:lnTo>
                <a:lnTo>
                  <a:pt x="27365" y="62718"/>
                </a:lnTo>
                <a:lnTo>
                  <a:pt x="25863" y="64657"/>
                </a:lnTo>
                <a:lnTo>
                  <a:pt x="23910" y="65950"/>
                </a:lnTo>
                <a:lnTo>
                  <a:pt x="21655" y="66812"/>
                </a:lnTo>
                <a:lnTo>
                  <a:pt x="19199" y="67387"/>
                </a:lnTo>
                <a:lnTo>
                  <a:pt x="16609" y="67770"/>
                </a:lnTo>
                <a:lnTo>
                  <a:pt x="8572" y="685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52"/>
          <p:cNvSpPr/>
          <p:nvPr/>
        </p:nvSpPr>
        <p:spPr>
          <a:xfrm>
            <a:off x="4855009" y="2563213"/>
            <a:ext cx="92872" cy="77083"/>
          </a:xfrm>
          <a:custGeom>
            <a:avLst/>
            <a:gdLst/>
            <a:ahLst/>
            <a:cxnLst/>
            <a:rect l="0" t="0" r="0" b="0"/>
            <a:pathLst>
              <a:path w="92872" h="77083">
                <a:moveTo>
                  <a:pt x="34173" y="25682"/>
                </a:moveTo>
                <a:lnTo>
                  <a:pt x="42392" y="33901"/>
                </a:lnTo>
                <a:lnTo>
                  <a:pt x="42510" y="34971"/>
                </a:lnTo>
                <a:lnTo>
                  <a:pt x="42588" y="36637"/>
                </a:lnTo>
                <a:lnTo>
                  <a:pt x="42641" y="38700"/>
                </a:lnTo>
                <a:lnTo>
                  <a:pt x="43628" y="40076"/>
                </a:lnTo>
                <a:lnTo>
                  <a:pt x="45239" y="40993"/>
                </a:lnTo>
                <a:lnTo>
                  <a:pt x="47266" y="41604"/>
                </a:lnTo>
                <a:lnTo>
                  <a:pt x="48616" y="42964"/>
                </a:lnTo>
                <a:lnTo>
                  <a:pt x="49517" y="44823"/>
                </a:lnTo>
                <a:lnTo>
                  <a:pt x="50118" y="47015"/>
                </a:lnTo>
                <a:lnTo>
                  <a:pt x="50517" y="49429"/>
                </a:lnTo>
                <a:lnTo>
                  <a:pt x="50784" y="51991"/>
                </a:lnTo>
                <a:lnTo>
                  <a:pt x="50962" y="54651"/>
                </a:lnTo>
                <a:lnTo>
                  <a:pt x="50129" y="57377"/>
                </a:lnTo>
                <a:lnTo>
                  <a:pt x="48620" y="60147"/>
                </a:lnTo>
                <a:lnTo>
                  <a:pt x="46662" y="62946"/>
                </a:lnTo>
                <a:lnTo>
                  <a:pt x="44404" y="64812"/>
                </a:lnTo>
                <a:lnTo>
                  <a:pt x="41946" y="66056"/>
                </a:lnTo>
                <a:lnTo>
                  <a:pt x="39355" y="66885"/>
                </a:lnTo>
                <a:lnTo>
                  <a:pt x="37628" y="68391"/>
                </a:lnTo>
                <a:lnTo>
                  <a:pt x="36476" y="70347"/>
                </a:lnTo>
                <a:lnTo>
                  <a:pt x="35709" y="72604"/>
                </a:lnTo>
                <a:lnTo>
                  <a:pt x="34244" y="74108"/>
                </a:lnTo>
                <a:lnTo>
                  <a:pt x="32315" y="75111"/>
                </a:lnTo>
                <a:lnTo>
                  <a:pt x="26927" y="76721"/>
                </a:lnTo>
                <a:lnTo>
                  <a:pt x="25533" y="76852"/>
                </a:lnTo>
                <a:lnTo>
                  <a:pt x="23650" y="76940"/>
                </a:lnTo>
                <a:lnTo>
                  <a:pt x="19019" y="77038"/>
                </a:lnTo>
                <a:lnTo>
                  <a:pt x="13785" y="77082"/>
                </a:lnTo>
                <a:lnTo>
                  <a:pt x="12009" y="76141"/>
                </a:lnTo>
                <a:lnTo>
                  <a:pt x="10824" y="74561"/>
                </a:lnTo>
                <a:lnTo>
                  <a:pt x="10035" y="72555"/>
                </a:lnTo>
                <a:lnTo>
                  <a:pt x="8556" y="70266"/>
                </a:lnTo>
                <a:lnTo>
                  <a:pt x="6617" y="67787"/>
                </a:lnTo>
                <a:lnTo>
                  <a:pt x="4373" y="65182"/>
                </a:lnTo>
                <a:lnTo>
                  <a:pt x="2876" y="62493"/>
                </a:lnTo>
                <a:lnTo>
                  <a:pt x="1879" y="59747"/>
                </a:lnTo>
                <a:lnTo>
                  <a:pt x="1213" y="56965"/>
                </a:lnTo>
                <a:lnTo>
                  <a:pt x="770" y="54157"/>
                </a:lnTo>
                <a:lnTo>
                  <a:pt x="474" y="51333"/>
                </a:lnTo>
                <a:lnTo>
                  <a:pt x="277" y="48497"/>
                </a:lnTo>
                <a:lnTo>
                  <a:pt x="146" y="45655"/>
                </a:lnTo>
                <a:lnTo>
                  <a:pt x="0" y="39956"/>
                </a:lnTo>
                <a:lnTo>
                  <a:pt x="913" y="36150"/>
                </a:lnTo>
                <a:lnTo>
                  <a:pt x="2475" y="31708"/>
                </a:lnTo>
                <a:lnTo>
                  <a:pt x="4469" y="26842"/>
                </a:lnTo>
                <a:lnTo>
                  <a:pt x="5798" y="22645"/>
                </a:lnTo>
                <a:lnTo>
                  <a:pt x="6683" y="18895"/>
                </a:lnTo>
                <a:lnTo>
                  <a:pt x="7274" y="15442"/>
                </a:lnTo>
                <a:lnTo>
                  <a:pt x="8620" y="13140"/>
                </a:lnTo>
                <a:lnTo>
                  <a:pt x="10470" y="11606"/>
                </a:lnTo>
                <a:lnTo>
                  <a:pt x="12657" y="10583"/>
                </a:lnTo>
                <a:lnTo>
                  <a:pt x="15066" y="8948"/>
                </a:lnTo>
                <a:lnTo>
                  <a:pt x="17625" y="6906"/>
                </a:lnTo>
                <a:lnTo>
                  <a:pt x="20284" y="4592"/>
                </a:lnTo>
                <a:lnTo>
                  <a:pt x="23008" y="3049"/>
                </a:lnTo>
                <a:lnTo>
                  <a:pt x="25777" y="2021"/>
                </a:lnTo>
                <a:lnTo>
                  <a:pt x="28576" y="1335"/>
                </a:lnTo>
                <a:lnTo>
                  <a:pt x="31394" y="878"/>
                </a:lnTo>
                <a:lnTo>
                  <a:pt x="34226" y="574"/>
                </a:lnTo>
                <a:lnTo>
                  <a:pt x="41062" y="85"/>
                </a:lnTo>
                <a:lnTo>
                  <a:pt x="44538" y="18"/>
                </a:lnTo>
                <a:lnTo>
                  <a:pt x="46798" y="0"/>
                </a:lnTo>
                <a:lnTo>
                  <a:pt x="49257" y="940"/>
                </a:lnTo>
                <a:lnTo>
                  <a:pt x="51849" y="2520"/>
                </a:lnTo>
                <a:lnTo>
                  <a:pt x="54530" y="4526"/>
                </a:lnTo>
                <a:lnTo>
                  <a:pt x="56316" y="6815"/>
                </a:lnTo>
                <a:lnTo>
                  <a:pt x="57508" y="9294"/>
                </a:lnTo>
                <a:lnTo>
                  <a:pt x="58302" y="11899"/>
                </a:lnTo>
                <a:lnTo>
                  <a:pt x="58832" y="14588"/>
                </a:lnTo>
                <a:lnTo>
                  <a:pt x="59185" y="17333"/>
                </a:lnTo>
                <a:lnTo>
                  <a:pt x="59751" y="24033"/>
                </a:lnTo>
                <a:lnTo>
                  <a:pt x="59797" y="25535"/>
                </a:lnTo>
                <a:lnTo>
                  <a:pt x="59878" y="37468"/>
                </a:lnTo>
                <a:lnTo>
                  <a:pt x="58930" y="40207"/>
                </a:lnTo>
                <a:lnTo>
                  <a:pt x="57345" y="42985"/>
                </a:lnTo>
                <a:lnTo>
                  <a:pt x="52509" y="49737"/>
                </a:lnTo>
                <a:lnTo>
                  <a:pt x="51159" y="51244"/>
                </a:lnTo>
                <a:lnTo>
                  <a:pt x="44042" y="58634"/>
                </a:lnTo>
                <a:lnTo>
                  <a:pt x="42657" y="59080"/>
                </a:lnTo>
                <a:lnTo>
                  <a:pt x="40782" y="59377"/>
                </a:lnTo>
                <a:lnTo>
                  <a:pt x="35478" y="59854"/>
                </a:lnTo>
                <a:lnTo>
                  <a:pt x="34091" y="59893"/>
                </a:lnTo>
                <a:lnTo>
                  <a:pt x="30009" y="59937"/>
                </a:lnTo>
                <a:lnTo>
                  <a:pt x="28539" y="58996"/>
                </a:lnTo>
                <a:lnTo>
                  <a:pt x="27560" y="57416"/>
                </a:lnTo>
                <a:lnTo>
                  <a:pt x="26907" y="55410"/>
                </a:lnTo>
                <a:lnTo>
                  <a:pt x="25519" y="54073"/>
                </a:lnTo>
                <a:lnTo>
                  <a:pt x="23641" y="53182"/>
                </a:lnTo>
                <a:lnTo>
                  <a:pt x="21437" y="52587"/>
                </a:lnTo>
                <a:lnTo>
                  <a:pt x="19967" y="51239"/>
                </a:lnTo>
                <a:lnTo>
                  <a:pt x="18988" y="49387"/>
                </a:lnTo>
                <a:lnTo>
                  <a:pt x="17415" y="44123"/>
                </a:lnTo>
                <a:lnTo>
                  <a:pt x="18239" y="42738"/>
                </a:lnTo>
                <a:lnTo>
                  <a:pt x="19740" y="40863"/>
                </a:lnTo>
                <a:lnTo>
                  <a:pt x="21694" y="38660"/>
                </a:lnTo>
                <a:lnTo>
                  <a:pt x="22996" y="36239"/>
                </a:lnTo>
                <a:lnTo>
                  <a:pt x="23864" y="33672"/>
                </a:lnTo>
                <a:lnTo>
                  <a:pt x="24443" y="31009"/>
                </a:lnTo>
                <a:lnTo>
                  <a:pt x="25781" y="28280"/>
                </a:lnTo>
                <a:lnTo>
                  <a:pt x="27626" y="25509"/>
                </a:lnTo>
                <a:lnTo>
                  <a:pt x="29808" y="22709"/>
                </a:lnTo>
                <a:lnTo>
                  <a:pt x="32215" y="19890"/>
                </a:lnTo>
                <a:lnTo>
                  <a:pt x="34773" y="17058"/>
                </a:lnTo>
                <a:lnTo>
                  <a:pt x="37431" y="14218"/>
                </a:lnTo>
                <a:lnTo>
                  <a:pt x="40154" y="12324"/>
                </a:lnTo>
                <a:lnTo>
                  <a:pt x="42923" y="11062"/>
                </a:lnTo>
                <a:lnTo>
                  <a:pt x="45722" y="10220"/>
                </a:lnTo>
                <a:lnTo>
                  <a:pt x="48540" y="9659"/>
                </a:lnTo>
                <a:lnTo>
                  <a:pt x="51371" y="9285"/>
                </a:lnTo>
                <a:lnTo>
                  <a:pt x="54210" y="9035"/>
                </a:lnTo>
                <a:lnTo>
                  <a:pt x="57056" y="8869"/>
                </a:lnTo>
                <a:lnTo>
                  <a:pt x="62759" y="8684"/>
                </a:lnTo>
                <a:lnTo>
                  <a:pt x="75343" y="8550"/>
                </a:lnTo>
                <a:lnTo>
                  <a:pt x="76860" y="9498"/>
                </a:lnTo>
                <a:lnTo>
                  <a:pt x="78823" y="11082"/>
                </a:lnTo>
                <a:lnTo>
                  <a:pt x="81085" y="13091"/>
                </a:lnTo>
                <a:lnTo>
                  <a:pt x="82593" y="15383"/>
                </a:lnTo>
                <a:lnTo>
                  <a:pt x="83598" y="17863"/>
                </a:lnTo>
                <a:lnTo>
                  <a:pt x="84268" y="20469"/>
                </a:lnTo>
                <a:lnTo>
                  <a:pt x="85667" y="22207"/>
                </a:lnTo>
                <a:lnTo>
                  <a:pt x="87552" y="23365"/>
                </a:lnTo>
                <a:lnTo>
                  <a:pt x="89762" y="24137"/>
                </a:lnTo>
                <a:lnTo>
                  <a:pt x="91235" y="25605"/>
                </a:lnTo>
                <a:lnTo>
                  <a:pt x="92217" y="27535"/>
                </a:lnTo>
                <a:lnTo>
                  <a:pt x="92871" y="29775"/>
                </a:lnTo>
                <a:lnTo>
                  <a:pt x="92356" y="32220"/>
                </a:lnTo>
                <a:lnTo>
                  <a:pt x="91059" y="34804"/>
                </a:lnTo>
                <a:lnTo>
                  <a:pt x="86685" y="41242"/>
                </a:lnTo>
                <a:lnTo>
                  <a:pt x="85373" y="41770"/>
                </a:lnTo>
                <a:lnTo>
                  <a:pt x="83546" y="42122"/>
                </a:lnTo>
                <a:lnTo>
                  <a:pt x="78322" y="42688"/>
                </a:lnTo>
                <a:lnTo>
                  <a:pt x="76940" y="42734"/>
                </a:lnTo>
                <a:lnTo>
                  <a:pt x="68380" y="42819"/>
                </a:lnTo>
                <a:lnTo>
                  <a:pt x="61197" y="42825"/>
                </a:lnTo>
                <a:lnTo>
                  <a:pt x="60761" y="41873"/>
                </a:lnTo>
                <a:lnTo>
                  <a:pt x="60471" y="40286"/>
                </a:lnTo>
                <a:lnTo>
                  <a:pt x="59891" y="342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53"/>
          <p:cNvSpPr/>
          <p:nvPr/>
        </p:nvSpPr>
        <p:spPr>
          <a:xfrm>
            <a:off x="3766184" y="1946075"/>
            <a:ext cx="1757364" cy="1808680"/>
          </a:xfrm>
          <a:custGeom>
            <a:avLst/>
            <a:gdLst/>
            <a:ahLst/>
            <a:cxnLst/>
            <a:rect l="0" t="0" r="0" b="0"/>
            <a:pathLst>
              <a:path w="1757364" h="1808680">
                <a:moveTo>
                  <a:pt x="0" y="1808679"/>
                </a:moveTo>
                <a:lnTo>
                  <a:pt x="7382" y="1801299"/>
                </a:lnTo>
                <a:lnTo>
                  <a:pt x="10584" y="1800637"/>
                </a:lnTo>
                <a:lnTo>
                  <a:pt x="12771" y="1800460"/>
                </a:lnTo>
                <a:lnTo>
                  <a:pt x="14229" y="1799390"/>
                </a:lnTo>
                <a:lnTo>
                  <a:pt x="15201" y="1797724"/>
                </a:lnTo>
                <a:lnTo>
                  <a:pt x="15849" y="1795661"/>
                </a:lnTo>
                <a:lnTo>
                  <a:pt x="17234" y="1794285"/>
                </a:lnTo>
                <a:lnTo>
                  <a:pt x="19110" y="1793368"/>
                </a:lnTo>
                <a:lnTo>
                  <a:pt x="21312" y="1792757"/>
                </a:lnTo>
                <a:lnTo>
                  <a:pt x="26300" y="1789538"/>
                </a:lnTo>
                <a:lnTo>
                  <a:pt x="48600" y="1769549"/>
                </a:lnTo>
                <a:lnTo>
                  <a:pt x="57157" y="1765970"/>
                </a:lnTo>
                <a:lnTo>
                  <a:pt x="68582" y="1756711"/>
                </a:lnTo>
                <a:lnTo>
                  <a:pt x="71439" y="1754031"/>
                </a:lnTo>
                <a:lnTo>
                  <a:pt x="73344" y="1751292"/>
                </a:lnTo>
                <a:lnTo>
                  <a:pt x="76977" y="1742887"/>
                </a:lnTo>
                <a:lnTo>
                  <a:pt x="81202" y="1737211"/>
                </a:lnTo>
                <a:lnTo>
                  <a:pt x="83662" y="1735316"/>
                </a:lnTo>
                <a:lnTo>
                  <a:pt x="86256" y="1734053"/>
                </a:lnTo>
                <a:lnTo>
                  <a:pt x="88936" y="1733211"/>
                </a:lnTo>
                <a:lnTo>
                  <a:pt x="94455" y="1729735"/>
                </a:lnTo>
                <a:lnTo>
                  <a:pt x="101036" y="1725016"/>
                </a:lnTo>
                <a:lnTo>
                  <a:pt x="110310" y="1719743"/>
                </a:lnTo>
                <a:lnTo>
                  <a:pt x="113545" y="1717004"/>
                </a:lnTo>
                <a:lnTo>
                  <a:pt x="115702" y="1714225"/>
                </a:lnTo>
                <a:lnTo>
                  <a:pt x="119050" y="1708597"/>
                </a:lnTo>
                <a:lnTo>
                  <a:pt x="123714" y="1702921"/>
                </a:lnTo>
                <a:lnTo>
                  <a:pt x="165638" y="1668662"/>
                </a:lnTo>
                <a:lnTo>
                  <a:pt x="177146" y="1652293"/>
                </a:lnTo>
                <a:lnTo>
                  <a:pt x="180010" y="1650129"/>
                </a:lnTo>
                <a:lnTo>
                  <a:pt x="185732" y="1646773"/>
                </a:lnTo>
                <a:lnTo>
                  <a:pt x="238243" y="1596152"/>
                </a:lnTo>
                <a:lnTo>
                  <a:pt x="254083" y="1579362"/>
                </a:lnTo>
                <a:lnTo>
                  <a:pt x="268574" y="1558442"/>
                </a:lnTo>
                <a:lnTo>
                  <a:pt x="276847" y="1552048"/>
                </a:lnTo>
                <a:lnTo>
                  <a:pt x="281720" y="1549009"/>
                </a:lnTo>
                <a:lnTo>
                  <a:pt x="284968" y="1546031"/>
                </a:lnTo>
                <a:lnTo>
                  <a:pt x="287134" y="1543093"/>
                </a:lnTo>
                <a:lnTo>
                  <a:pt x="288578" y="1540182"/>
                </a:lnTo>
                <a:lnTo>
                  <a:pt x="295262" y="1534407"/>
                </a:lnTo>
                <a:lnTo>
                  <a:pt x="310524" y="1522939"/>
                </a:lnTo>
                <a:lnTo>
                  <a:pt x="319761" y="1514360"/>
                </a:lnTo>
                <a:lnTo>
                  <a:pt x="339074" y="1486577"/>
                </a:lnTo>
                <a:lnTo>
                  <a:pt x="342719" y="1477445"/>
                </a:lnTo>
                <a:lnTo>
                  <a:pt x="352001" y="1465826"/>
                </a:lnTo>
                <a:lnTo>
                  <a:pt x="382912" y="1433395"/>
                </a:lnTo>
                <a:lnTo>
                  <a:pt x="397194" y="1412679"/>
                </a:lnTo>
                <a:lnTo>
                  <a:pt x="414338" y="1394447"/>
                </a:lnTo>
                <a:lnTo>
                  <a:pt x="468610" y="1348622"/>
                </a:lnTo>
                <a:lnTo>
                  <a:pt x="474337" y="1342907"/>
                </a:lnTo>
                <a:lnTo>
                  <a:pt x="476244" y="1340050"/>
                </a:lnTo>
                <a:lnTo>
                  <a:pt x="479883" y="1331477"/>
                </a:lnTo>
                <a:lnTo>
                  <a:pt x="484109" y="1325762"/>
                </a:lnTo>
                <a:lnTo>
                  <a:pt x="491702" y="1320047"/>
                </a:lnTo>
                <a:lnTo>
                  <a:pt x="496394" y="1317190"/>
                </a:lnTo>
                <a:lnTo>
                  <a:pt x="499522" y="1314332"/>
                </a:lnTo>
                <a:lnTo>
                  <a:pt x="501607" y="1311475"/>
                </a:lnTo>
                <a:lnTo>
                  <a:pt x="502998" y="1308617"/>
                </a:lnTo>
                <a:lnTo>
                  <a:pt x="509623" y="1302902"/>
                </a:lnTo>
                <a:lnTo>
                  <a:pt x="524847" y="1291472"/>
                </a:lnTo>
                <a:lnTo>
                  <a:pt x="577215" y="1240037"/>
                </a:lnTo>
                <a:lnTo>
                  <a:pt x="688658" y="1128594"/>
                </a:lnTo>
                <a:lnTo>
                  <a:pt x="713184" y="1111450"/>
                </a:lnTo>
                <a:lnTo>
                  <a:pt x="715486" y="1108592"/>
                </a:lnTo>
                <a:lnTo>
                  <a:pt x="717021" y="1105735"/>
                </a:lnTo>
                <a:lnTo>
                  <a:pt x="718044" y="1102877"/>
                </a:lnTo>
                <a:lnTo>
                  <a:pt x="720632" y="1100020"/>
                </a:lnTo>
                <a:lnTo>
                  <a:pt x="739224" y="1085732"/>
                </a:lnTo>
                <a:lnTo>
                  <a:pt x="782954" y="1034328"/>
                </a:lnTo>
                <a:lnTo>
                  <a:pt x="799324" y="1022873"/>
                </a:lnTo>
                <a:lnTo>
                  <a:pt x="801488" y="1020014"/>
                </a:lnTo>
                <a:lnTo>
                  <a:pt x="804844" y="1014297"/>
                </a:lnTo>
                <a:lnTo>
                  <a:pt x="857207" y="960049"/>
                </a:lnTo>
                <a:lnTo>
                  <a:pt x="862946" y="953355"/>
                </a:lnTo>
                <a:lnTo>
                  <a:pt x="877251" y="932621"/>
                </a:lnTo>
                <a:lnTo>
                  <a:pt x="885825" y="923208"/>
                </a:lnTo>
                <a:lnTo>
                  <a:pt x="887730" y="920233"/>
                </a:lnTo>
                <a:lnTo>
                  <a:pt x="891364" y="911494"/>
                </a:lnTo>
                <a:lnTo>
                  <a:pt x="899002" y="901920"/>
                </a:lnTo>
                <a:lnTo>
                  <a:pt x="928366" y="871773"/>
                </a:lnTo>
                <a:lnTo>
                  <a:pt x="930378" y="868798"/>
                </a:lnTo>
                <a:lnTo>
                  <a:pt x="934163" y="860059"/>
                </a:lnTo>
                <a:lnTo>
                  <a:pt x="938424" y="854306"/>
                </a:lnTo>
                <a:lnTo>
                  <a:pt x="946033" y="848573"/>
                </a:lnTo>
                <a:lnTo>
                  <a:pt x="950729" y="845711"/>
                </a:lnTo>
                <a:lnTo>
                  <a:pt x="953859" y="842851"/>
                </a:lnTo>
                <a:lnTo>
                  <a:pt x="955946" y="839991"/>
                </a:lnTo>
                <a:lnTo>
                  <a:pt x="959218" y="834274"/>
                </a:lnTo>
                <a:lnTo>
                  <a:pt x="1002986" y="780137"/>
                </a:lnTo>
                <a:lnTo>
                  <a:pt x="1034651" y="747360"/>
                </a:lnTo>
                <a:lnTo>
                  <a:pt x="1048734" y="726848"/>
                </a:lnTo>
                <a:lnTo>
                  <a:pt x="1102049" y="671389"/>
                </a:lnTo>
                <a:lnTo>
                  <a:pt x="1104162" y="665677"/>
                </a:lnTo>
                <a:lnTo>
                  <a:pt x="1105679" y="663773"/>
                </a:lnTo>
                <a:lnTo>
                  <a:pt x="1107642" y="662503"/>
                </a:lnTo>
                <a:lnTo>
                  <a:pt x="1109903" y="661657"/>
                </a:lnTo>
                <a:lnTo>
                  <a:pt x="1114956" y="658177"/>
                </a:lnTo>
                <a:lnTo>
                  <a:pt x="1134459" y="639857"/>
                </a:lnTo>
                <a:lnTo>
                  <a:pt x="1136354" y="637035"/>
                </a:lnTo>
                <a:lnTo>
                  <a:pt x="1139973" y="628512"/>
                </a:lnTo>
                <a:lnTo>
                  <a:pt x="1145702" y="619953"/>
                </a:lnTo>
                <a:lnTo>
                  <a:pt x="1147376" y="614242"/>
                </a:lnTo>
                <a:lnTo>
                  <a:pt x="1149727" y="611385"/>
                </a:lnTo>
                <a:lnTo>
                  <a:pt x="1160234" y="602814"/>
                </a:lnTo>
                <a:lnTo>
                  <a:pt x="1162110" y="599957"/>
                </a:lnTo>
                <a:lnTo>
                  <a:pt x="1165146" y="594242"/>
                </a:lnTo>
                <a:lnTo>
                  <a:pt x="1217297" y="539950"/>
                </a:lnTo>
                <a:lnTo>
                  <a:pt x="1240156" y="516137"/>
                </a:lnTo>
                <a:lnTo>
                  <a:pt x="1245870" y="506824"/>
                </a:lnTo>
                <a:lnTo>
                  <a:pt x="1254126" y="498874"/>
                </a:lnTo>
                <a:lnTo>
                  <a:pt x="1276774" y="480099"/>
                </a:lnTo>
                <a:lnTo>
                  <a:pt x="1288629" y="468543"/>
                </a:lnTo>
                <a:lnTo>
                  <a:pt x="1314448" y="434576"/>
                </a:lnTo>
                <a:lnTo>
                  <a:pt x="1367879" y="389298"/>
                </a:lnTo>
                <a:lnTo>
                  <a:pt x="1377059" y="379213"/>
                </a:lnTo>
                <a:lnTo>
                  <a:pt x="1382917" y="369769"/>
                </a:lnTo>
                <a:lnTo>
                  <a:pt x="1391235" y="361761"/>
                </a:lnTo>
                <a:lnTo>
                  <a:pt x="1396120" y="358292"/>
                </a:lnTo>
                <a:lnTo>
                  <a:pt x="1404088" y="349358"/>
                </a:lnTo>
                <a:lnTo>
                  <a:pt x="1407547" y="344309"/>
                </a:lnTo>
                <a:lnTo>
                  <a:pt x="1416469" y="336158"/>
                </a:lnTo>
                <a:lnTo>
                  <a:pt x="1433169" y="323164"/>
                </a:lnTo>
                <a:lnTo>
                  <a:pt x="1446592" y="305534"/>
                </a:lnTo>
                <a:lnTo>
                  <a:pt x="1497976" y="259219"/>
                </a:lnTo>
                <a:lnTo>
                  <a:pt x="1578899" y="178346"/>
                </a:lnTo>
                <a:lnTo>
                  <a:pt x="1592324" y="159982"/>
                </a:lnTo>
                <a:lnTo>
                  <a:pt x="1606016" y="148390"/>
                </a:lnTo>
                <a:lnTo>
                  <a:pt x="1617481" y="134266"/>
                </a:lnTo>
                <a:lnTo>
                  <a:pt x="1669800" y="87410"/>
                </a:lnTo>
                <a:lnTo>
                  <a:pt x="1677489" y="80693"/>
                </a:lnTo>
                <a:lnTo>
                  <a:pt x="1687256" y="74533"/>
                </a:lnTo>
                <a:lnTo>
                  <a:pt x="1695407" y="66080"/>
                </a:lnTo>
                <a:lnTo>
                  <a:pt x="1710084" y="47533"/>
                </a:lnTo>
                <a:lnTo>
                  <a:pt x="1718253" y="40110"/>
                </a:lnTo>
                <a:lnTo>
                  <a:pt x="1731258" y="32805"/>
                </a:lnTo>
                <a:lnTo>
                  <a:pt x="1742999" y="22472"/>
                </a:lnTo>
                <a:lnTo>
                  <a:pt x="1744929" y="19705"/>
                </a:lnTo>
                <a:lnTo>
                  <a:pt x="1747075" y="14090"/>
                </a:lnTo>
                <a:lnTo>
                  <a:pt x="1748599" y="12211"/>
                </a:lnTo>
                <a:lnTo>
                  <a:pt x="1750568" y="10959"/>
                </a:lnTo>
                <a:lnTo>
                  <a:pt x="1752833" y="10124"/>
                </a:lnTo>
                <a:lnTo>
                  <a:pt x="1754343" y="8615"/>
                </a:lnTo>
                <a:lnTo>
                  <a:pt x="1755350" y="6657"/>
                </a:lnTo>
                <a:lnTo>
                  <a:pt x="1757328" y="0"/>
                </a:lnTo>
                <a:lnTo>
                  <a:pt x="1757363" y="170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54"/>
          <p:cNvSpPr/>
          <p:nvPr/>
        </p:nvSpPr>
        <p:spPr>
          <a:xfrm>
            <a:off x="2514600" y="3720465"/>
            <a:ext cx="1354455" cy="1183006"/>
          </a:xfrm>
          <a:custGeom>
            <a:avLst/>
            <a:gdLst/>
            <a:ahLst/>
            <a:cxnLst/>
            <a:rect l="0" t="0" r="0" b="0"/>
            <a:pathLst>
              <a:path w="1354455" h="1183006">
                <a:moveTo>
                  <a:pt x="1354454" y="0"/>
                </a:moveTo>
                <a:lnTo>
                  <a:pt x="1354454" y="4551"/>
                </a:lnTo>
                <a:lnTo>
                  <a:pt x="1353502" y="5891"/>
                </a:lnTo>
                <a:lnTo>
                  <a:pt x="1351915" y="6785"/>
                </a:lnTo>
                <a:lnTo>
                  <a:pt x="1349904" y="7381"/>
                </a:lnTo>
                <a:lnTo>
                  <a:pt x="1348563" y="8731"/>
                </a:lnTo>
                <a:lnTo>
                  <a:pt x="1347669" y="10583"/>
                </a:lnTo>
                <a:lnTo>
                  <a:pt x="1346235" y="15848"/>
                </a:lnTo>
                <a:lnTo>
                  <a:pt x="1345165" y="16280"/>
                </a:lnTo>
                <a:lnTo>
                  <a:pt x="1341435" y="16761"/>
                </a:lnTo>
                <a:lnTo>
                  <a:pt x="1339108" y="17841"/>
                </a:lnTo>
                <a:lnTo>
                  <a:pt x="1333981" y="21582"/>
                </a:lnTo>
                <a:lnTo>
                  <a:pt x="1332233" y="23913"/>
                </a:lnTo>
                <a:lnTo>
                  <a:pt x="1329428" y="31957"/>
                </a:lnTo>
                <a:lnTo>
                  <a:pt x="1329197" y="32735"/>
                </a:lnTo>
                <a:lnTo>
                  <a:pt x="1306008" y="57965"/>
                </a:lnTo>
                <a:lnTo>
                  <a:pt x="1304348" y="63227"/>
                </a:lnTo>
                <a:lnTo>
                  <a:pt x="1302953" y="65012"/>
                </a:lnTo>
                <a:lnTo>
                  <a:pt x="1301070" y="66201"/>
                </a:lnTo>
                <a:lnTo>
                  <a:pt x="1298862" y="66994"/>
                </a:lnTo>
                <a:lnTo>
                  <a:pt x="1293869" y="70415"/>
                </a:lnTo>
                <a:lnTo>
                  <a:pt x="1291204" y="72661"/>
                </a:lnTo>
                <a:lnTo>
                  <a:pt x="1289428" y="75110"/>
                </a:lnTo>
                <a:lnTo>
                  <a:pt x="1287453" y="80372"/>
                </a:lnTo>
                <a:lnTo>
                  <a:pt x="1285975" y="82156"/>
                </a:lnTo>
                <a:lnTo>
                  <a:pt x="1284036" y="83346"/>
                </a:lnTo>
                <a:lnTo>
                  <a:pt x="1281792" y="84139"/>
                </a:lnTo>
                <a:lnTo>
                  <a:pt x="1276757" y="87560"/>
                </a:lnTo>
                <a:lnTo>
                  <a:pt x="1274081" y="89806"/>
                </a:lnTo>
                <a:lnTo>
                  <a:pt x="1271345" y="91303"/>
                </a:lnTo>
                <a:lnTo>
                  <a:pt x="1262943" y="94362"/>
                </a:lnTo>
                <a:lnTo>
                  <a:pt x="1257268" y="98454"/>
                </a:lnTo>
                <a:lnTo>
                  <a:pt x="1255373" y="100878"/>
                </a:lnTo>
                <a:lnTo>
                  <a:pt x="1254111" y="103447"/>
                </a:lnTo>
                <a:lnTo>
                  <a:pt x="1253268" y="106112"/>
                </a:lnTo>
                <a:lnTo>
                  <a:pt x="1251754" y="107888"/>
                </a:lnTo>
                <a:lnTo>
                  <a:pt x="1249793" y="109073"/>
                </a:lnTo>
                <a:lnTo>
                  <a:pt x="1247533" y="109863"/>
                </a:lnTo>
                <a:lnTo>
                  <a:pt x="1246026" y="111342"/>
                </a:lnTo>
                <a:lnTo>
                  <a:pt x="1245021" y="113280"/>
                </a:lnTo>
                <a:lnTo>
                  <a:pt x="1244351" y="115525"/>
                </a:lnTo>
                <a:lnTo>
                  <a:pt x="1242952" y="117022"/>
                </a:lnTo>
                <a:lnTo>
                  <a:pt x="1241067" y="118019"/>
                </a:lnTo>
                <a:lnTo>
                  <a:pt x="1238858" y="118684"/>
                </a:lnTo>
                <a:lnTo>
                  <a:pt x="1233863" y="121963"/>
                </a:lnTo>
                <a:lnTo>
                  <a:pt x="1220076" y="133606"/>
                </a:lnTo>
                <a:lnTo>
                  <a:pt x="1210405" y="136692"/>
                </a:lnTo>
                <a:lnTo>
                  <a:pt x="1194198" y="150802"/>
                </a:lnTo>
                <a:lnTo>
                  <a:pt x="1188615" y="152748"/>
                </a:lnTo>
                <a:lnTo>
                  <a:pt x="1186745" y="154219"/>
                </a:lnTo>
                <a:lnTo>
                  <a:pt x="1185498" y="156153"/>
                </a:lnTo>
                <a:lnTo>
                  <a:pt x="1184667" y="158394"/>
                </a:lnTo>
                <a:lnTo>
                  <a:pt x="1183160" y="159888"/>
                </a:lnTo>
                <a:lnTo>
                  <a:pt x="1181203" y="160885"/>
                </a:lnTo>
                <a:lnTo>
                  <a:pt x="1178946" y="161549"/>
                </a:lnTo>
                <a:lnTo>
                  <a:pt x="1177442" y="162944"/>
                </a:lnTo>
                <a:lnTo>
                  <a:pt x="1176439" y="164827"/>
                </a:lnTo>
                <a:lnTo>
                  <a:pt x="1175770" y="167034"/>
                </a:lnTo>
                <a:lnTo>
                  <a:pt x="1173419" y="168506"/>
                </a:lnTo>
                <a:lnTo>
                  <a:pt x="1165726" y="170142"/>
                </a:lnTo>
                <a:lnTo>
                  <a:pt x="1162914" y="171530"/>
                </a:lnTo>
                <a:lnTo>
                  <a:pt x="1161038" y="173408"/>
                </a:lnTo>
                <a:lnTo>
                  <a:pt x="1158002" y="178035"/>
                </a:lnTo>
                <a:lnTo>
                  <a:pt x="1153477" y="183267"/>
                </a:lnTo>
                <a:lnTo>
                  <a:pt x="1150937" y="185043"/>
                </a:lnTo>
                <a:lnTo>
                  <a:pt x="1142812" y="188495"/>
                </a:lnTo>
                <a:lnTo>
                  <a:pt x="1131729" y="197233"/>
                </a:lnTo>
                <a:lnTo>
                  <a:pt x="1127513" y="201324"/>
                </a:lnTo>
                <a:lnTo>
                  <a:pt x="1125055" y="202796"/>
                </a:lnTo>
                <a:lnTo>
                  <a:pt x="1119784" y="204431"/>
                </a:lnTo>
                <a:lnTo>
                  <a:pt x="1117998" y="205820"/>
                </a:lnTo>
                <a:lnTo>
                  <a:pt x="1116807" y="207698"/>
                </a:lnTo>
                <a:lnTo>
                  <a:pt x="1116012" y="209903"/>
                </a:lnTo>
                <a:lnTo>
                  <a:pt x="1112591" y="214892"/>
                </a:lnTo>
                <a:lnTo>
                  <a:pt x="1110345" y="217557"/>
                </a:lnTo>
                <a:lnTo>
                  <a:pt x="1107894" y="219333"/>
                </a:lnTo>
                <a:lnTo>
                  <a:pt x="1099896" y="222785"/>
                </a:lnTo>
                <a:lnTo>
                  <a:pt x="1091493" y="228464"/>
                </a:lnTo>
                <a:lnTo>
                  <a:pt x="1082971" y="231523"/>
                </a:lnTo>
                <a:lnTo>
                  <a:pt x="1074413" y="237086"/>
                </a:lnTo>
                <a:lnTo>
                  <a:pt x="1068701" y="238721"/>
                </a:lnTo>
                <a:lnTo>
                  <a:pt x="1066798" y="240110"/>
                </a:lnTo>
                <a:lnTo>
                  <a:pt x="1065528" y="241988"/>
                </a:lnTo>
                <a:lnTo>
                  <a:pt x="1064682" y="244193"/>
                </a:lnTo>
                <a:lnTo>
                  <a:pt x="1063165" y="245663"/>
                </a:lnTo>
                <a:lnTo>
                  <a:pt x="1061202" y="246642"/>
                </a:lnTo>
                <a:lnTo>
                  <a:pt x="1058940" y="247295"/>
                </a:lnTo>
                <a:lnTo>
                  <a:pt x="1053887" y="250561"/>
                </a:lnTo>
                <a:lnTo>
                  <a:pt x="1051206" y="252766"/>
                </a:lnTo>
                <a:lnTo>
                  <a:pt x="1048467" y="254235"/>
                </a:lnTo>
                <a:lnTo>
                  <a:pt x="1040060" y="257256"/>
                </a:lnTo>
                <a:lnTo>
                  <a:pt x="1034383" y="261338"/>
                </a:lnTo>
                <a:lnTo>
                  <a:pt x="1032489" y="263760"/>
                </a:lnTo>
                <a:lnTo>
                  <a:pt x="1031226" y="266328"/>
                </a:lnTo>
                <a:lnTo>
                  <a:pt x="1030384" y="268992"/>
                </a:lnTo>
                <a:lnTo>
                  <a:pt x="1027917" y="270768"/>
                </a:lnTo>
                <a:lnTo>
                  <a:pt x="1014085" y="273852"/>
                </a:lnTo>
                <a:lnTo>
                  <a:pt x="1010140" y="276652"/>
                </a:lnTo>
                <a:lnTo>
                  <a:pt x="999845" y="286210"/>
                </a:lnTo>
                <a:lnTo>
                  <a:pt x="997080" y="287962"/>
                </a:lnTo>
                <a:lnTo>
                  <a:pt x="987506" y="291003"/>
                </a:lnTo>
                <a:lnTo>
                  <a:pt x="971313" y="305107"/>
                </a:lnTo>
                <a:lnTo>
                  <a:pt x="962907" y="308525"/>
                </a:lnTo>
                <a:lnTo>
                  <a:pt x="951533" y="317730"/>
                </a:lnTo>
                <a:lnTo>
                  <a:pt x="931191" y="337547"/>
                </a:lnTo>
                <a:lnTo>
                  <a:pt x="928452" y="339331"/>
                </a:lnTo>
                <a:lnTo>
                  <a:pt x="920045" y="342795"/>
                </a:lnTo>
                <a:lnTo>
                  <a:pt x="908671" y="352016"/>
                </a:lnTo>
                <a:lnTo>
                  <a:pt x="905818" y="354692"/>
                </a:lnTo>
                <a:lnTo>
                  <a:pt x="902963" y="356476"/>
                </a:lnTo>
                <a:lnTo>
                  <a:pt x="894395" y="359940"/>
                </a:lnTo>
                <a:lnTo>
                  <a:pt x="882967" y="369161"/>
                </a:lnTo>
                <a:lnTo>
                  <a:pt x="862964" y="388652"/>
                </a:lnTo>
                <a:lnTo>
                  <a:pt x="861060" y="391499"/>
                </a:lnTo>
                <a:lnTo>
                  <a:pt x="858942" y="397202"/>
                </a:lnTo>
                <a:lnTo>
                  <a:pt x="856473" y="400056"/>
                </a:lnTo>
                <a:lnTo>
                  <a:pt x="845801" y="408624"/>
                </a:lnTo>
                <a:lnTo>
                  <a:pt x="843902" y="411481"/>
                </a:lnTo>
                <a:lnTo>
                  <a:pt x="842636" y="414338"/>
                </a:lnTo>
                <a:lnTo>
                  <a:pt x="840840" y="416243"/>
                </a:lnTo>
                <a:lnTo>
                  <a:pt x="838690" y="417513"/>
                </a:lnTo>
                <a:lnTo>
                  <a:pt x="836304" y="418359"/>
                </a:lnTo>
                <a:lnTo>
                  <a:pt x="831113" y="421840"/>
                </a:lnTo>
                <a:lnTo>
                  <a:pt x="808656" y="442030"/>
                </a:lnTo>
                <a:lnTo>
                  <a:pt x="800095" y="445614"/>
                </a:lnTo>
                <a:lnTo>
                  <a:pt x="788669" y="454876"/>
                </a:lnTo>
                <a:lnTo>
                  <a:pt x="785811" y="457555"/>
                </a:lnTo>
                <a:lnTo>
                  <a:pt x="783907" y="460294"/>
                </a:lnTo>
                <a:lnTo>
                  <a:pt x="780273" y="468700"/>
                </a:lnTo>
                <a:lnTo>
                  <a:pt x="776048" y="474376"/>
                </a:lnTo>
                <a:lnTo>
                  <a:pt x="773588" y="476270"/>
                </a:lnTo>
                <a:lnTo>
                  <a:pt x="770995" y="477533"/>
                </a:lnTo>
                <a:lnTo>
                  <a:pt x="768314" y="478375"/>
                </a:lnTo>
                <a:lnTo>
                  <a:pt x="762795" y="481851"/>
                </a:lnTo>
                <a:lnTo>
                  <a:pt x="748644" y="493630"/>
                </a:lnTo>
                <a:lnTo>
                  <a:pt x="740086" y="497098"/>
                </a:lnTo>
                <a:lnTo>
                  <a:pt x="728661" y="506320"/>
                </a:lnTo>
                <a:lnTo>
                  <a:pt x="717232" y="517315"/>
                </a:lnTo>
                <a:lnTo>
                  <a:pt x="715327" y="520136"/>
                </a:lnTo>
                <a:lnTo>
                  <a:pt x="711693" y="528658"/>
                </a:lnTo>
                <a:lnTo>
                  <a:pt x="707468" y="534362"/>
                </a:lnTo>
                <a:lnTo>
                  <a:pt x="699875" y="540071"/>
                </a:lnTo>
                <a:lnTo>
                  <a:pt x="686700" y="548464"/>
                </a:lnTo>
                <a:lnTo>
                  <a:pt x="674112" y="560423"/>
                </a:lnTo>
                <a:lnTo>
                  <a:pt x="671340" y="562210"/>
                </a:lnTo>
                <a:lnTo>
                  <a:pt x="662888" y="565678"/>
                </a:lnTo>
                <a:lnTo>
                  <a:pt x="651499" y="574901"/>
                </a:lnTo>
                <a:lnTo>
                  <a:pt x="631506" y="594392"/>
                </a:lnTo>
                <a:lnTo>
                  <a:pt x="628649" y="596286"/>
                </a:lnTo>
                <a:lnTo>
                  <a:pt x="620077" y="599905"/>
                </a:lnTo>
                <a:lnTo>
                  <a:pt x="608647" y="609178"/>
                </a:lnTo>
                <a:lnTo>
                  <a:pt x="605789" y="611858"/>
                </a:lnTo>
                <a:lnTo>
                  <a:pt x="603885" y="614598"/>
                </a:lnTo>
                <a:lnTo>
                  <a:pt x="600251" y="623005"/>
                </a:lnTo>
                <a:lnTo>
                  <a:pt x="590973" y="634378"/>
                </a:lnTo>
                <a:lnTo>
                  <a:pt x="557208" y="668655"/>
                </a:lnTo>
                <a:lnTo>
                  <a:pt x="528637" y="697230"/>
                </a:lnTo>
                <a:lnTo>
                  <a:pt x="525780" y="699135"/>
                </a:lnTo>
                <a:lnTo>
                  <a:pt x="520064" y="701251"/>
                </a:lnTo>
                <a:lnTo>
                  <a:pt x="518160" y="702768"/>
                </a:lnTo>
                <a:lnTo>
                  <a:pt x="516889" y="704732"/>
                </a:lnTo>
                <a:lnTo>
                  <a:pt x="516043" y="706994"/>
                </a:lnTo>
                <a:lnTo>
                  <a:pt x="513573" y="709454"/>
                </a:lnTo>
                <a:lnTo>
                  <a:pt x="477792" y="734618"/>
                </a:lnTo>
                <a:lnTo>
                  <a:pt x="475690" y="737396"/>
                </a:lnTo>
                <a:lnTo>
                  <a:pt x="472403" y="743021"/>
                </a:lnTo>
                <a:lnTo>
                  <a:pt x="467766" y="748696"/>
                </a:lnTo>
                <a:lnTo>
                  <a:pt x="465196" y="750591"/>
                </a:lnTo>
                <a:lnTo>
                  <a:pt x="457029" y="754209"/>
                </a:lnTo>
                <a:lnTo>
                  <a:pt x="440040" y="767950"/>
                </a:lnTo>
                <a:lnTo>
                  <a:pt x="431478" y="771418"/>
                </a:lnTo>
                <a:lnTo>
                  <a:pt x="420051" y="780641"/>
                </a:lnTo>
                <a:lnTo>
                  <a:pt x="417194" y="783317"/>
                </a:lnTo>
                <a:lnTo>
                  <a:pt x="415289" y="786054"/>
                </a:lnTo>
                <a:lnTo>
                  <a:pt x="413173" y="791634"/>
                </a:lnTo>
                <a:lnTo>
                  <a:pt x="410703" y="794456"/>
                </a:lnTo>
                <a:lnTo>
                  <a:pt x="392316" y="808682"/>
                </a:lnTo>
                <a:lnTo>
                  <a:pt x="390131" y="811536"/>
                </a:lnTo>
                <a:lnTo>
                  <a:pt x="387704" y="817247"/>
                </a:lnTo>
                <a:lnTo>
                  <a:pt x="386104" y="819152"/>
                </a:lnTo>
                <a:lnTo>
                  <a:pt x="384085" y="820421"/>
                </a:lnTo>
                <a:lnTo>
                  <a:pt x="381786" y="821267"/>
                </a:lnTo>
                <a:lnTo>
                  <a:pt x="376693" y="824747"/>
                </a:lnTo>
                <a:lnTo>
                  <a:pt x="345751" y="853460"/>
                </a:lnTo>
                <a:lnTo>
                  <a:pt x="337183" y="857080"/>
                </a:lnTo>
                <a:lnTo>
                  <a:pt x="325754" y="866353"/>
                </a:lnTo>
                <a:lnTo>
                  <a:pt x="322897" y="869034"/>
                </a:lnTo>
                <a:lnTo>
                  <a:pt x="320039" y="870821"/>
                </a:lnTo>
                <a:lnTo>
                  <a:pt x="311467" y="874289"/>
                </a:lnTo>
                <a:lnTo>
                  <a:pt x="305752" y="878475"/>
                </a:lnTo>
                <a:lnTo>
                  <a:pt x="303847" y="880925"/>
                </a:lnTo>
                <a:lnTo>
                  <a:pt x="302577" y="883511"/>
                </a:lnTo>
                <a:lnTo>
                  <a:pt x="295988" y="899055"/>
                </a:lnTo>
                <a:lnTo>
                  <a:pt x="288254" y="910382"/>
                </a:lnTo>
                <a:lnTo>
                  <a:pt x="279930" y="919771"/>
                </a:lnTo>
                <a:lnTo>
                  <a:pt x="277107" y="921791"/>
                </a:lnTo>
                <a:lnTo>
                  <a:pt x="268584" y="925585"/>
                </a:lnTo>
                <a:lnTo>
                  <a:pt x="254314" y="937604"/>
                </a:lnTo>
                <a:lnTo>
                  <a:pt x="237172" y="961816"/>
                </a:lnTo>
                <a:lnTo>
                  <a:pt x="228917" y="968176"/>
                </a:lnTo>
                <a:lnTo>
                  <a:pt x="224049" y="971205"/>
                </a:lnTo>
                <a:lnTo>
                  <a:pt x="220803" y="974177"/>
                </a:lnTo>
                <a:lnTo>
                  <a:pt x="218639" y="977112"/>
                </a:lnTo>
                <a:lnTo>
                  <a:pt x="217197" y="980020"/>
                </a:lnTo>
                <a:lnTo>
                  <a:pt x="210514" y="985791"/>
                </a:lnTo>
                <a:lnTo>
                  <a:pt x="195253" y="997258"/>
                </a:lnTo>
                <a:lnTo>
                  <a:pt x="193033" y="1000118"/>
                </a:lnTo>
                <a:lnTo>
                  <a:pt x="190567" y="1005837"/>
                </a:lnTo>
                <a:lnTo>
                  <a:pt x="188004" y="1008695"/>
                </a:lnTo>
                <a:lnTo>
                  <a:pt x="177201" y="1017269"/>
                </a:lnTo>
                <a:lnTo>
                  <a:pt x="175284" y="1020127"/>
                </a:lnTo>
                <a:lnTo>
                  <a:pt x="172201" y="1025842"/>
                </a:lnTo>
                <a:lnTo>
                  <a:pt x="167656" y="1031557"/>
                </a:lnTo>
                <a:lnTo>
                  <a:pt x="125827" y="1065847"/>
                </a:lnTo>
                <a:lnTo>
                  <a:pt x="117186" y="1074419"/>
                </a:lnTo>
                <a:lnTo>
                  <a:pt x="114319" y="1076325"/>
                </a:lnTo>
                <a:lnTo>
                  <a:pt x="105733" y="1079958"/>
                </a:lnTo>
                <a:lnTo>
                  <a:pt x="100015" y="1084184"/>
                </a:lnTo>
                <a:lnTo>
                  <a:pt x="98109" y="1086644"/>
                </a:lnTo>
                <a:lnTo>
                  <a:pt x="96838" y="1089237"/>
                </a:lnTo>
                <a:lnTo>
                  <a:pt x="95991" y="1091918"/>
                </a:lnTo>
                <a:lnTo>
                  <a:pt x="94474" y="1093705"/>
                </a:lnTo>
                <a:lnTo>
                  <a:pt x="92510" y="1094897"/>
                </a:lnTo>
                <a:lnTo>
                  <a:pt x="90248" y="1095691"/>
                </a:lnTo>
                <a:lnTo>
                  <a:pt x="85195" y="1099114"/>
                </a:lnTo>
                <a:lnTo>
                  <a:pt x="57140" y="1125886"/>
                </a:lnTo>
                <a:lnTo>
                  <a:pt x="55238" y="1128733"/>
                </a:lnTo>
                <a:lnTo>
                  <a:pt x="53125" y="1134437"/>
                </a:lnTo>
                <a:lnTo>
                  <a:pt x="51609" y="1136339"/>
                </a:lnTo>
                <a:lnTo>
                  <a:pt x="49646" y="1137607"/>
                </a:lnTo>
                <a:lnTo>
                  <a:pt x="47385" y="1138451"/>
                </a:lnTo>
                <a:lnTo>
                  <a:pt x="45877" y="1139968"/>
                </a:lnTo>
                <a:lnTo>
                  <a:pt x="44872" y="1141931"/>
                </a:lnTo>
                <a:lnTo>
                  <a:pt x="44202" y="1144192"/>
                </a:lnTo>
                <a:lnTo>
                  <a:pt x="40918" y="1149245"/>
                </a:lnTo>
                <a:lnTo>
                  <a:pt x="38708" y="1151925"/>
                </a:lnTo>
                <a:lnTo>
                  <a:pt x="36283" y="1153713"/>
                </a:lnTo>
                <a:lnTo>
                  <a:pt x="28318" y="1157181"/>
                </a:lnTo>
                <a:lnTo>
                  <a:pt x="18804" y="1164529"/>
                </a:lnTo>
                <a:lnTo>
                  <a:pt x="15342" y="1165268"/>
                </a:lnTo>
                <a:lnTo>
                  <a:pt x="13085" y="1165465"/>
                </a:lnTo>
                <a:lnTo>
                  <a:pt x="10629" y="1166549"/>
                </a:lnTo>
                <a:lnTo>
                  <a:pt x="470" y="1174069"/>
                </a:lnTo>
                <a:lnTo>
                  <a:pt x="0" y="11830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077596" y="1646082"/>
            <a:ext cx="3179889" cy="3034504"/>
            <a:chOff x="2077596" y="1646082"/>
            <a:chExt cx="3179889" cy="3034504"/>
          </a:xfrm>
        </p:grpSpPr>
        <p:sp>
          <p:nvSpPr>
            <p:cNvPr id="7" name="SMARTPenAnnotation855"/>
            <p:cNvSpPr/>
            <p:nvPr/>
          </p:nvSpPr>
          <p:spPr>
            <a:xfrm>
              <a:off x="4289150" y="3703354"/>
              <a:ext cx="77101" cy="84349"/>
            </a:xfrm>
            <a:custGeom>
              <a:avLst/>
              <a:gdLst/>
              <a:ahLst/>
              <a:cxnLst/>
              <a:rect l="0" t="0" r="0" b="0"/>
              <a:pathLst>
                <a:path w="77101" h="84349">
                  <a:moveTo>
                    <a:pt x="34247" y="59973"/>
                  </a:moveTo>
                  <a:lnTo>
                    <a:pt x="34247" y="68537"/>
                  </a:lnTo>
                  <a:lnTo>
                    <a:pt x="25779" y="68546"/>
                  </a:lnTo>
                  <a:lnTo>
                    <a:pt x="21155" y="63995"/>
                  </a:lnTo>
                  <a:lnTo>
                    <a:pt x="18303" y="61165"/>
                  </a:lnTo>
                  <a:lnTo>
                    <a:pt x="17902" y="59815"/>
                  </a:lnTo>
                  <a:lnTo>
                    <a:pt x="17636" y="57962"/>
                  </a:lnTo>
                  <a:lnTo>
                    <a:pt x="17458" y="55775"/>
                  </a:lnTo>
                  <a:lnTo>
                    <a:pt x="17339" y="53365"/>
                  </a:lnTo>
                  <a:lnTo>
                    <a:pt x="17134" y="44404"/>
                  </a:lnTo>
                  <a:lnTo>
                    <a:pt x="18075" y="42926"/>
                  </a:lnTo>
                  <a:lnTo>
                    <a:pt x="19656" y="40988"/>
                  </a:lnTo>
                  <a:lnTo>
                    <a:pt x="24486" y="35585"/>
                  </a:lnTo>
                  <a:lnTo>
                    <a:pt x="32951" y="26992"/>
                  </a:lnTo>
                  <a:lnTo>
                    <a:pt x="34335" y="26555"/>
                  </a:lnTo>
                  <a:lnTo>
                    <a:pt x="36211" y="26265"/>
                  </a:lnTo>
                  <a:lnTo>
                    <a:pt x="38414" y="26071"/>
                  </a:lnTo>
                  <a:lnTo>
                    <a:pt x="40835" y="25942"/>
                  </a:lnTo>
                  <a:lnTo>
                    <a:pt x="46065" y="25798"/>
                  </a:lnTo>
                  <a:lnTo>
                    <a:pt x="66854" y="25686"/>
                  </a:lnTo>
                  <a:lnTo>
                    <a:pt x="68368" y="26638"/>
                  </a:lnTo>
                  <a:lnTo>
                    <a:pt x="70329" y="28224"/>
                  </a:lnTo>
                  <a:lnTo>
                    <a:pt x="76713" y="33903"/>
                  </a:lnTo>
                  <a:lnTo>
                    <a:pt x="76845" y="34973"/>
                  </a:lnTo>
                  <a:lnTo>
                    <a:pt x="76933" y="36639"/>
                  </a:lnTo>
                  <a:lnTo>
                    <a:pt x="77075" y="41606"/>
                  </a:lnTo>
                  <a:lnTo>
                    <a:pt x="77100" y="47017"/>
                  </a:lnTo>
                  <a:lnTo>
                    <a:pt x="76150" y="49430"/>
                  </a:lnTo>
                  <a:lnTo>
                    <a:pt x="74565" y="51992"/>
                  </a:lnTo>
                  <a:lnTo>
                    <a:pt x="72556" y="54653"/>
                  </a:lnTo>
                  <a:lnTo>
                    <a:pt x="70264" y="57378"/>
                  </a:lnTo>
                  <a:lnTo>
                    <a:pt x="67783" y="60148"/>
                  </a:lnTo>
                  <a:lnTo>
                    <a:pt x="65177" y="62948"/>
                  </a:lnTo>
                  <a:lnTo>
                    <a:pt x="62487" y="64814"/>
                  </a:lnTo>
                  <a:lnTo>
                    <a:pt x="59741" y="66058"/>
                  </a:lnTo>
                  <a:lnTo>
                    <a:pt x="56958" y="66887"/>
                  </a:lnTo>
                  <a:lnTo>
                    <a:pt x="54150" y="67440"/>
                  </a:lnTo>
                  <a:lnTo>
                    <a:pt x="51326" y="67808"/>
                  </a:lnTo>
                  <a:lnTo>
                    <a:pt x="48491" y="68054"/>
                  </a:lnTo>
                  <a:lnTo>
                    <a:pt x="45647" y="68218"/>
                  </a:lnTo>
                  <a:lnTo>
                    <a:pt x="39949" y="68400"/>
                  </a:lnTo>
                  <a:lnTo>
                    <a:pt x="27367" y="68533"/>
                  </a:lnTo>
                  <a:lnTo>
                    <a:pt x="25850" y="67585"/>
                  </a:lnTo>
                  <a:lnTo>
                    <a:pt x="23887" y="66000"/>
                  </a:lnTo>
                  <a:lnTo>
                    <a:pt x="21625" y="63991"/>
                  </a:lnTo>
                  <a:lnTo>
                    <a:pt x="19165" y="62652"/>
                  </a:lnTo>
                  <a:lnTo>
                    <a:pt x="16572" y="61759"/>
                  </a:lnTo>
                  <a:lnTo>
                    <a:pt x="13891" y="61164"/>
                  </a:lnTo>
                  <a:lnTo>
                    <a:pt x="11151" y="59814"/>
                  </a:lnTo>
                  <a:lnTo>
                    <a:pt x="8372" y="57962"/>
                  </a:lnTo>
                  <a:lnTo>
                    <a:pt x="5568" y="55775"/>
                  </a:lnTo>
                  <a:lnTo>
                    <a:pt x="3698" y="53365"/>
                  </a:lnTo>
                  <a:lnTo>
                    <a:pt x="2451" y="50805"/>
                  </a:lnTo>
                  <a:lnTo>
                    <a:pt x="1620" y="48146"/>
                  </a:lnTo>
                  <a:lnTo>
                    <a:pt x="1065" y="45421"/>
                  </a:lnTo>
                  <a:lnTo>
                    <a:pt x="696" y="42651"/>
                  </a:lnTo>
                  <a:lnTo>
                    <a:pt x="450" y="39853"/>
                  </a:lnTo>
                  <a:lnTo>
                    <a:pt x="286" y="37035"/>
                  </a:lnTo>
                  <a:lnTo>
                    <a:pt x="103" y="31363"/>
                  </a:lnTo>
                  <a:lnTo>
                    <a:pt x="0" y="22815"/>
                  </a:lnTo>
                  <a:lnTo>
                    <a:pt x="938" y="19961"/>
                  </a:lnTo>
                  <a:lnTo>
                    <a:pt x="2517" y="17106"/>
                  </a:lnTo>
                  <a:lnTo>
                    <a:pt x="4520" y="14250"/>
                  </a:lnTo>
                  <a:lnTo>
                    <a:pt x="6810" y="12346"/>
                  </a:lnTo>
                  <a:lnTo>
                    <a:pt x="9288" y="11077"/>
                  </a:lnTo>
                  <a:lnTo>
                    <a:pt x="11893" y="10230"/>
                  </a:lnTo>
                  <a:lnTo>
                    <a:pt x="13629" y="8714"/>
                  </a:lnTo>
                  <a:lnTo>
                    <a:pt x="14787" y="6750"/>
                  </a:lnTo>
                  <a:lnTo>
                    <a:pt x="15558" y="4489"/>
                  </a:lnTo>
                  <a:lnTo>
                    <a:pt x="17025" y="2981"/>
                  </a:lnTo>
                  <a:lnTo>
                    <a:pt x="18956" y="1976"/>
                  </a:lnTo>
                  <a:lnTo>
                    <a:pt x="24347" y="363"/>
                  </a:lnTo>
                  <a:lnTo>
                    <a:pt x="26695" y="230"/>
                  </a:lnTo>
                  <a:lnTo>
                    <a:pt x="34383" y="83"/>
                  </a:lnTo>
                  <a:lnTo>
                    <a:pt x="44871" y="0"/>
                  </a:lnTo>
                  <a:lnTo>
                    <a:pt x="47997" y="941"/>
                  </a:lnTo>
                  <a:lnTo>
                    <a:pt x="51033" y="2521"/>
                  </a:lnTo>
                  <a:lnTo>
                    <a:pt x="54011" y="4527"/>
                  </a:lnTo>
                  <a:lnTo>
                    <a:pt x="56947" y="5864"/>
                  </a:lnTo>
                  <a:lnTo>
                    <a:pt x="59858" y="6755"/>
                  </a:lnTo>
                  <a:lnTo>
                    <a:pt x="62751" y="7350"/>
                  </a:lnTo>
                  <a:lnTo>
                    <a:pt x="65633" y="8698"/>
                  </a:lnTo>
                  <a:lnTo>
                    <a:pt x="68506" y="10550"/>
                  </a:lnTo>
                  <a:lnTo>
                    <a:pt x="75410" y="15815"/>
                  </a:lnTo>
                  <a:lnTo>
                    <a:pt x="75977" y="17199"/>
                  </a:lnTo>
                  <a:lnTo>
                    <a:pt x="76354" y="19075"/>
                  </a:lnTo>
                  <a:lnTo>
                    <a:pt x="76606" y="21277"/>
                  </a:lnTo>
                  <a:lnTo>
                    <a:pt x="76774" y="23699"/>
                  </a:lnTo>
                  <a:lnTo>
                    <a:pt x="76886" y="26265"/>
                  </a:lnTo>
                  <a:lnTo>
                    <a:pt x="76961" y="28929"/>
                  </a:lnTo>
                  <a:lnTo>
                    <a:pt x="77097" y="53101"/>
                  </a:lnTo>
                  <a:lnTo>
                    <a:pt x="76148" y="56344"/>
                  </a:lnTo>
                  <a:lnTo>
                    <a:pt x="74564" y="59459"/>
                  </a:lnTo>
                  <a:lnTo>
                    <a:pt x="72555" y="62488"/>
                  </a:lnTo>
                  <a:lnTo>
                    <a:pt x="70263" y="65460"/>
                  </a:lnTo>
                  <a:lnTo>
                    <a:pt x="67782" y="68393"/>
                  </a:lnTo>
                  <a:lnTo>
                    <a:pt x="65177" y="71302"/>
                  </a:lnTo>
                  <a:lnTo>
                    <a:pt x="62487" y="73241"/>
                  </a:lnTo>
                  <a:lnTo>
                    <a:pt x="59741" y="74533"/>
                  </a:lnTo>
                  <a:lnTo>
                    <a:pt x="56958" y="75395"/>
                  </a:lnTo>
                  <a:lnTo>
                    <a:pt x="54150" y="76922"/>
                  </a:lnTo>
                  <a:lnTo>
                    <a:pt x="51326" y="78892"/>
                  </a:lnTo>
                  <a:lnTo>
                    <a:pt x="48491" y="81158"/>
                  </a:lnTo>
                  <a:lnTo>
                    <a:pt x="45647" y="82669"/>
                  </a:lnTo>
                  <a:lnTo>
                    <a:pt x="42800" y="83676"/>
                  </a:lnTo>
                  <a:lnTo>
                    <a:pt x="39949" y="84348"/>
                  </a:lnTo>
                  <a:lnTo>
                    <a:pt x="37096" y="83843"/>
                  </a:lnTo>
                  <a:lnTo>
                    <a:pt x="34241" y="82554"/>
                  </a:lnTo>
                  <a:lnTo>
                    <a:pt x="27367" y="78192"/>
                  </a:lnTo>
                  <a:lnTo>
                    <a:pt x="25850" y="76881"/>
                  </a:lnTo>
                  <a:lnTo>
                    <a:pt x="23887" y="75055"/>
                  </a:lnTo>
                  <a:lnTo>
                    <a:pt x="21625" y="72886"/>
                  </a:lnTo>
                  <a:lnTo>
                    <a:pt x="19165" y="71439"/>
                  </a:lnTo>
                  <a:lnTo>
                    <a:pt x="16572" y="70474"/>
                  </a:lnTo>
                  <a:lnTo>
                    <a:pt x="13891" y="69831"/>
                  </a:lnTo>
                  <a:lnTo>
                    <a:pt x="12104" y="68450"/>
                  </a:lnTo>
                  <a:lnTo>
                    <a:pt x="10913" y="66577"/>
                  </a:lnTo>
                  <a:lnTo>
                    <a:pt x="10118" y="64376"/>
                  </a:lnTo>
                  <a:lnTo>
                    <a:pt x="8636" y="61956"/>
                  </a:lnTo>
                  <a:lnTo>
                    <a:pt x="6695" y="59390"/>
                  </a:lnTo>
                  <a:lnTo>
                    <a:pt x="4449" y="56727"/>
                  </a:lnTo>
                  <a:lnTo>
                    <a:pt x="2952" y="53999"/>
                  </a:lnTo>
                  <a:lnTo>
                    <a:pt x="1953" y="51228"/>
                  </a:lnTo>
                  <a:lnTo>
                    <a:pt x="1288" y="48428"/>
                  </a:lnTo>
                  <a:lnTo>
                    <a:pt x="844" y="45609"/>
                  </a:lnTo>
                  <a:lnTo>
                    <a:pt x="549" y="42777"/>
                  </a:lnTo>
                  <a:lnTo>
                    <a:pt x="352" y="39936"/>
                  </a:lnTo>
                  <a:lnTo>
                    <a:pt x="1173" y="38043"/>
                  </a:lnTo>
                  <a:lnTo>
                    <a:pt x="2672" y="36780"/>
                  </a:lnTo>
                  <a:lnTo>
                    <a:pt x="4625" y="35939"/>
                  </a:lnTo>
                  <a:lnTo>
                    <a:pt x="5926" y="34425"/>
                  </a:lnTo>
                  <a:lnTo>
                    <a:pt x="6794" y="32464"/>
                  </a:lnTo>
                  <a:lnTo>
                    <a:pt x="7373" y="30204"/>
                  </a:lnTo>
                  <a:lnTo>
                    <a:pt x="8711" y="28697"/>
                  </a:lnTo>
                  <a:lnTo>
                    <a:pt x="10555" y="27692"/>
                  </a:lnTo>
                  <a:lnTo>
                    <a:pt x="12738" y="27022"/>
                  </a:lnTo>
                  <a:lnTo>
                    <a:pt x="15145" y="26576"/>
                  </a:lnTo>
                  <a:lnTo>
                    <a:pt x="17702" y="26278"/>
                  </a:lnTo>
                  <a:lnTo>
                    <a:pt x="24099" y="25801"/>
                  </a:lnTo>
                  <a:lnTo>
                    <a:pt x="27515" y="25735"/>
                  </a:lnTo>
                  <a:lnTo>
                    <a:pt x="38404" y="25686"/>
                  </a:lnTo>
                  <a:lnTo>
                    <a:pt x="40828" y="26638"/>
                  </a:lnTo>
                  <a:lnTo>
                    <a:pt x="43397" y="28225"/>
                  </a:lnTo>
                  <a:lnTo>
                    <a:pt x="51392" y="342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856"/>
            <p:cNvSpPr/>
            <p:nvPr/>
          </p:nvSpPr>
          <p:spPr>
            <a:xfrm>
              <a:off x="2077596" y="1646082"/>
              <a:ext cx="3179889" cy="2863054"/>
            </a:xfrm>
            <a:custGeom>
              <a:avLst/>
              <a:gdLst/>
              <a:ahLst/>
              <a:cxnLst/>
              <a:rect l="0" t="0" r="0" b="0"/>
              <a:pathLst>
                <a:path w="3179889" h="2863054">
                  <a:moveTo>
                    <a:pt x="1088514" y="308448"/>
                  </a:moveTo>
                  <a:lnTo>
                    <a:pt x="1083963" y="308448"/>
                  </a:lnTo>
                  <a:lnTo>
                    <a:pt x="1072031" y="312999"/>
                  </a:lnTo>
                  <a:lnTo>
                    <a:pt x="1039966" y="331407"/>
                  </a:lnTo>
                  <a:lnTo>
                    <a:pt x="1003641" y="345297"/>
                  </a:lnTo>
                  <a:lnTo>
                    <a:pt x="910830" y="396779"/>
                  </a:lnTo>
                  <a:lnTo>
                    <a:pt x="880927" y="418122"/>
                  </a:lnTo>
                  <a:lnTo>
                    <a:pt x="802655" y="471723"/>
                  </a:lnTo>
                  <a:lnTo>
                    <a:pt x="708110" y="548488"/>
                  </a:lnTo>
                  <a:lnTo>
                    <a:pt x="592816" y="638401"/>
                  </a:lnTo>
                  <a:lnTo>
                    <a:pt x="497181" y="726012"/>
                  </a:lnTo>
                  <a:lnTo>
                    <a:pt x="446727" y="771988"/>
                  </a:lnTo>
                  <a:lnTo>
                    <a:pt x="394242" y="829594"/>
                  </a:lnTo>
                  <a:lnTo>
                    <a:pt x="362411" y="858712"/>
                  </a:lnTo>
                  <a:lnTo>
                    <a:pt x="286921" y="947305"/>
                  </a:lnTo>
                  <a:lnTo>
                    <a:pt x="284576" y="953699"/>
                  </a:lnTo>
                  <a:lnTo>
                    <a:pt x="284902" y="955785"/>
                  </a:lnTo>
                  <a:lnTo>
                    <a:pt x="286073" y="957176"/>
                  </a:lnTo>
                  <a:lnTo>
                    <a:pt x="287805" y="958103"/>
                  </a:lnTo>
                  <a:lnTo>
                    <a:pt x="288961" y="959674"/>
                  </a:lnTo>
                  <a:lnTo>
                    <a:pt x="290244" y="963959"/>
                  </a:lnTo>
                  <a:lnTo>
                    <a:pt x="291539" y="964530"/>
                  </a:lnTo>
                  <a:lnTo>
                    <a:pt x="293355" y="963959"/>
                  </a:lnTo>
                  <a:lnTo>
                    <a:pt x="295517" y="962625"/>
                  </a:lnTo>
                  <a:lnTo>
                    <a:pt x="300461" y="961143"/>
                  </a:lnTo>
                  <a:lnTo>
                    <a:pt x="303112" y="960748"/>
                  </a:lnTo>
                  <a:lnTo>
                    <a:pt x="311139" y="955229"/>
                  </a:lnTo>
                  <a:lnTo>
                    <a:pt x="402068" y="889241"/>
                  </a:lnTo>
                  <a:lnTo>
                    <a:pt x="499848" y="820718"/>
                  </a:lnTo>
                  <a:lnTo>
                    <a:pt x="589953" y="765374"/>
                  </a:lnTo>
                  <a:lnTo>
                    <a:pt x="688661" y="703911"/>
                  </a:lnTo>
                  <a:lnTo>
                    <a:pt x="775356" y="654040"/>
                  </a:lnTo>
                  <a:lnTo>
                    <a:pt x="865859" y="601855"/>
                  </a:lnTo>
                  <a:lnTo>
                    <a:pt x="961665" y="550026"/>
                  </a:lnTo>
                  <a:lnTo>
                    <a:pt x="1037594" y="508084"/>
                  </a:lnTo>
                  <a:lnTo>
                    <a:pt x="1191429" y="430094"/>
                  </a:lnTo>
                  <a:lnTo>
                    <a:pt x="1273100" y="392645"/>
                  </a:lnTo>
                  <a:lnTo>
                    <a:pt x="1372343" y="346810"/>
                  </a:lnTo>
                  <a:lnTo>
                    <a:pt x="1517146" y="285769"/>
                  </a:lnTo>
                  <a:lnTo>
                    <a:pt x="1610873" y="249040"/>
                  </a:lnTo>
                  <a:lnTo>
                    <a:pt x="1698214" y="218819"/>
                  </a:lnTo>
                  <a:lnTo>
                    <a:pt x="1790469" y="191211"/>
                  </a:lnTo>
                  <a:lnTo>
                    <a:pt x="1884917" y="164747"/>
                  </a:lnTo>
                  <a:lnTo>
                    <a:pt x="1933639" y="156237"/>
                  </a:lnTo>
                  <a:lnTo>
                    <a:pt x="1971832" y="154326"/>
                  </a:lnTo>
                  <a:lnTo>
                    <a:pt x="1974572" y="155218"/>
                  </a:lnTo>
                  <a:lnTo>
                    <a:pt x="1976399" y="156764"/>
                  </a:lnTo>
                  <a:lnTo>
                    <a:pt x="1977617" y="158748"/>
                  </a:lnTo>
                  <a:lnTo>
                    <a:pt x="1978971" y="166032"/>
                  </a:lnTo>
                  <a:lnTo>
                    <a:pt x="1979332" y="170641"/>
                  </a:lnTo>
                  <a:lnTo>
                    <a:pt x="1978620" y="174667"/>
                  </a:lnTo>
                  <a:lnTo>
                    <a:pt x="1975289" y="181679"/>
                  </a:lnTo>
                  <a:lnTo>
                    <a:pt x="1963508" y="195533"/>
                  </a:lnTo>
                  <a:lnTo>
                    <a:pt x="1869419" y="262101"/>
                  </a:lnTo>
                  <a:lnTo>
                    <a:pt x="1766251" y="321265"/>
                  </a:lnTo>
                  <a:lnTo>
                    <a:pt x="1670758" y="379750"/>
                  </a:lnTo>
                  <a:lnTo>
                    <a:pt x="1586747" y="434715"/>
                  </a:lnTo>
                  <a:lnTo>
                    <a:pt x="1496775" y="492386"/>
                  </a:lnTo>
                  <a:lnTo>
                    <a:pt x="1353100" y="592636"/>
                  </a:lnTo>
                  <a:lnTo>
                    <a:pt x="1276764" y="648768"/>
                  </a:lnTo>
                  <a:lnTo>
                    <a:pt x="1199854" y="702971"/>
                  </a:lnTo>
                  <a:lnTo>
                    <a:pt x="1122773" y="760835"/>
                  </a:lnTo>
                  <a:lnTo>
                    <a:pt x="917062" y="919988"/>
                  </a:lnTo>
                  <a:lnTo>
                    <a:pt x="821037" y="1000922"/>
                  </a:lnTo>
                  <a:lnTo>
                    <a:pt x="728691" y="1086759"/>
                  </a:lnTo>
                  <a:lnTo>
                    <a:pt x="637072" y="1172753"/>
                  </a:lnTo>
                  <a:lnTo>
                    <a:pt x="551489" y="1256273"/>
                  </a:lnTo>
                  <a:lnTo>
                    <a:pt x="467273" y="1336977"/>
                  </a:lnTo>
                  <a:lnTo>
                    <a:pt x="353466" y="1457148"/>
                  </a:lnTo>
                  <a:lnTo>
                    <a:pt x="287681" y="1532619"/>
                  </a:lnTo>
                  <a:lnTo>
                    <a:pt x="148804" y="1696796"/>
                  </a:lnTo>
                  <a:lnTo>
                    <a:pt x="139143" y="1714073"/>
                  </a:lnTo>
                  <a:lnTo>
                    <a:pt x="113478" y="1780325"/>
                  </a:lnTo>
                  <a:lnTo>
                    <a:pt x="62549" y="1859090"/>
                  </a:lnTo>
                  <a:lnTo>
                    <a:pt x="31599" y="1909295"/>
                  </a:lnTo>
                  <a:lnTo>
                    <a:pt x="7262" y="1942270"/>
                  </a:lnTo>
                  <a:lnTo>
                    <a:pt x="3120" y="1951531"/>
                  </a:lnTo>
                  <a:lnTo>
                    <a:pt x="788" y="1962100"/>
                  </a:lnTo>
                  <a:lnTo>
                    <a:pt x="0" y="1969653"/>
                  </a:lnTo>
                  <a:lnTo>
                    <a:pt x="888" y="1970273"/>
                  </a:lnTo>
                  <a:lnTo>
                    <a:pt x="4414" y="1970962"/>
                  </a:lnTo>
                  <a:lnTo>
                    <a:pt x="7641" y="1969241"/>
                  </a:lnTo>
                  <a:lnTo>
                    <a:pt x="53128" y="1926645"/>
                  </a:lnTo>
                  <a:lnTo>
                    <a:pt x="125999" y="1839282"/>
                  </a:lnTo>
                  <a:lnTo>
                    <a:pt x="170229" y="1795067"/>
                  </a:lnTo>
                  <a:lnTo>
                    <a:pt x="224922" y="1721359"/>
                  </a:lnTo>
                  <a:lnTo>
                    <a:pt x="307693" y="1638043"/>
                  </a:lnTo>
                  <a:lnTo>
                    <a:pt x="454837" y="1498156"/>
                  </a:lnTo>
                  <a:lnTo>
                    <a:pt x="540607" y="1422319"/>
                  </a:lnTo>
                  <a:lnTo>
                    <a:pt x="632377" y="1341005"/>
                  </a:lnTo>
                  <a:lnTo>
                    <a:pt x="730477" y="1261138"/>
                  </a:lnTo>
                  <a:lnTo>
                    <a:pt x="831934" y="1178630"/>
                  </a:lnTo>
                  <a:lnTo>
                    <a:pt x="902723" y="1124773"/>
                  </a:lnTo>
                  <a:lnTo>
                    <a:pt x="1012192" y="1046257"/>
                  </a:lnTo>
                  <a:lnTo>
                    <a:pt x="1382850" y="788518"/>
                  </a:lnTo>
                  <a:lnTo>
                    <a:pt x="1457138" y="742157"/>
                  </a:lnTo>
                  <a:lnTo>
                    <a:pt x="1568576" y="676032"/>
                  </a:lnTo>
                  <a:lnTo>
                    <a:pt x="1824055" y="521535"/>
                  </a:lnTo>
                  <a:lnTo>
                    <a:pt x="1896116" y="480623"/>
                  </a:lnTo>
                  <a:lnTo>
                    <a:pt x="1968465" y="441168"/>
                  </a:lnTo>
                  <a:lnTo>
                    <a:pt x="2108046" y="369271"/>
                  </a:lnTo>
                  <a:lnTo>
                    <a:pt x="2177908" y="335480"/>
                  </a:lnTo>
                  <a:lnTo>
                    <a:pt x="2250234" y="304587"/>
                  </a:lnTo>
                  <a:lnTo>
                    <a:pt x="2318574" y="272442"/>
                  </a:lnTo>
                  <a:lnTo>
                    <a:pt x="2413413" y="229834"/>
                  </a:lnTo>
                  <a:lnTo>
                    <a:pt x="2501839" y="194032"/>
                  </a:lnTo>
                  <a:lnTo>
                    <a:pt x="2588364" y="158342"/>
                  </a:lnTo>
                  <a:lnTo>
                    <a:pt x="2671786" y="127129"/>
                  </a:lnTo>
                  <a:lnTo>
                    <a:pt x="2750796" y="96291"/>
                  </a:lnTo>
                  <a:lnTo>
                    <a:pt x="2845192" y="64822"/>
                  </a:lnTo>
                  <a:lnTo>
                    <a:pt x="2932031" y="40261"/>
                  </a:lnTo>
                  <a:lnTo>
                    <a:pt x="3026838" y="12433"/>
                  </a:lnTo>
                  <a:lnTo>
                    <a:pt x="3073850" y="2608"/>
                  </a:lnTo>
                  <a:lnTo>
                    <a:pt x="3120655" y="0"/>
                  </a:lnTo>
                  <a:lnTo>
                    <a:pt x="3124312" y="898"/>
                  </a:lnTo>
                  <a:lnTo>
                    <a:pt x="3130915" y="4436"/>
                  </a:lnTo>
                  <a:lnTo>
                    <a:pt x="3133058" y="6714"/>
                  </a:lnTo>
                  <a:lnTo>
                    <a:pt x="3134485" y="9184"/>
                  </a:lnTo>
                  <a:lnTo>
                    <a:pt x="3135438" y="11784"/>
                  </a:lnTo>
                  <a:lnTo>
                    <a:pt x="3135119" y="15422"/>
                  </a:lnTo>
                  <a:lnTo>
                    <a:pt x="3132227" y="24544"/>
                  </a:lnTo>
                  <a:lnTo>
                    <a:pt x="3127766" y="32408"/>
                  </a:lnTo>
                  <a:lnTo>
                    <a:pt x="3108039" y="54320"/>
                  </a:lnTo>
                  <a:lnTo>
                    <a:pt x="3043610" y="103680"/>
                  </a:lnTo>
                  <a:lnTo>
                    <a:pt x="2960677" y="155180"/>
                  </a:lnTo>
                  <a:lnTo>
                    <a:pt x="2872224" y="208948"/>
                  </a:lnTo>
                  <a:lnTo>
                    <a:pt x="2697182" y="319803"/>
                  </a:lnTo>
                  <a:lnTo>
                    <a:pt x="2619574" y="371820"/>
                  </a:lnTo>
                  <a:lnTo>
                    <a:pt x="2536254" y="424379"/>
                  </a:lnTo>
                  <a:lnTo>
                    <a:pt x="2448701" y="477735"/>
                  </a:lnTo>
                  <a:lnTo>
                    <a:pt x="2353862" y="539265"/>
                  </a:lnTo>
                  <a:lnTo>
                    <a:pt x="2255912" y="604803"/>
                  </a:lnTo>
                  <a:lnTo>
                    <a:pt x="2157992" y="675974"/>
                  </a:lnTo>
                  <a:lnTo>
                    <a:pt x="2090570" y="724205"/>
                  </a:lnTo>
                  <a:lnTo>
                    <a:pt x="1885675" y="883255"/>
                  </a:lnTo>
                  <a:lnTo>
                    <a:pt x="1748580" y="994901"/>
                  </a:lnTo>
                  <a:lnTo>
                    <a:pt x="1680009" y="1052640"/>
                  </a:lnTo>
                  <a:lnTo>
                    <a:pt x="1545395" y="1172540"/>
                  </a:lnTo>
                  <a:lnTo>
                    <a:pt x="1240506" y="1448058"/>
                  </a:lnTo>
                  <a:lnTo>
                    <a:pt x="1055542" y="1621738"/>
                  </a:lnTo>
                  <a:lnTo>
                    <a:pt x="984976" y="1690181"/>
                  </a:lnTo>
                  <a:lnTo>
                    <a:pt x="908535" y="1773525"/>
                  </a:lnTo>
                  <a:lnTo>
                    <a:pt x="842248" y="1854193"/>
                  </a:lnTo>
                  <a:lnTo>
                    <a:pt x="754494" y="1942481"/>
                  </a:lnTo>
                  <a:lnTo>
                    <a:pt x="669454" y="2022687"/>
                  </a:lnTo>
                  <a:lnTo>
                    <a:pt x="513036" y="2178381"/>
                  </a:lnTo>
                  <a:lnTo>
                    <a:pt x="431390" y="2267797"/>
                  </a:lnTo>
                  <a:lnTo>
                    <a:pt x="353824" y="2355435"/>
                  </a:lnTo>
                  <a:lnTo>
                    <a:pt x="298801" y="2441728"/>
                  </a:lnTo>
                  <a:lnTo>
                    <a:pt x="267253" y="2484870"/>
                  </a:lnTo>
                  <a:lnTo>
                    <a:pt x="236500" y="2543952"/>
                  </a:lnTo>
                  <a:lnTo>
                    <a:pt x="225336" y="2558035"/>
                  </a:lnTo>
                  <a:lnTo>
                    <a:pt x="221597" y="2565410"/>
                  </a:lnTo>
                  <a:lnTo>
                    <a:pt x="213056" y="2592698"/>
                  </a:lnTo>
                  <a:lnTo>
                    <a:pt x="208884" y="2600973"/>
                  </a:lnTo>
                  <a:lnTo>
                    <a:pt x="207030" y="2607825"/>
                  </a:lnTo>
                  <a:lnTo>
                    <a:pt x="205985" y="2617038"/>
                  </a:lnTo>
                  <a:lnTo>
                    <a:pt x="206791" y="2619033"/>
                  </a:lnTo>
                  <a:lnTo>
                    <a:pt x="208281" y="2620363"/>
                  </a:lnTo>
                  <a:lnTo>
                    <a:pt x="210227" y="2621249"/>
                  </a:lnTo>
                  <a:lnTo>
                    <a:pt x="214929" y="2622234"/>
                  </a:lnTo>
                  <a:lnTo>
                    <a:pt x="217516" y="2622497"/>
                  </a:lnTo>
                  <a:lnTo>
                    <a:pt x="225471" y="2620249"/>
                  </a:lnTo>
                  <a:lnTo>
                    <a:pt x="230259" y="2618316"/>
                  </a:lnTo>
                  <a:lnTo>
                    <a:pt x="246100" y="2606494"/>
                  </a:lnTo>
                  <a:lnTo>
                    <a:pt x="328330" y="2525936"/>
                  </a:lnTo>
                  <a:lnTo>
                    <a:pt x="396924" y="2448035"/>
                  </a:lnTo>
                  <a:lnTo>
                    <a:pt x="591825" y="2216738"/>
                  </a:lnTo>
                  <a:lnTo>
                    <a:pt x="706155" y="2092646"/>
                  </a:lnTo>
                  <a:lnTo>
                    <a:pt x="837603" y="1952521"/>
                  </a:lnTo>
                  <a:lnTo>
                    <a:pt x="910347" y="1881219"/>
                  </a:lnTo>
                  <a:lnTo>
                    <a:pt x="967990" y="1807282"/>
                  </a:lnTo>
                  <a:lnTo>
                    <a:pt x="1037986" y="1731082"/>
                  </a:lnTo>
                  <a:lnTo>
                    <a:pt x="1225885" y="1551436"/>
                  </a:lnTo>
                  <a:lnTo>
                    <a:pt x="1337722" y="1448586"/>
                  </a:lnTo>
                  <a:lnTo>
                    <a:pt x="1425561" y="1371436"/>
                  </a:lnTo>
                  <a:lnTo>
                    <a:pt x="1515404" y="1294285"/>
                  </a:lnTo>
                  <a:lnTo>
                    <a:pt x="1604890" y="1217132"/>
                  </a:lnTo>
                  <a:lnTo>
                    <a:pt x="1700301" y="1139980"/>
                  </a:lnTo>
                  <a:lnTo>
                    <a:pt x="1798422" y="1062828"/>
                  </a:lnTo>
                  <a:lnTo>
                    <a:pt x="1893852" y="988215"/>
                  </a:lnTo>
                  <a:lnTo>
                    <a:pt x="2114328" y="825804"/>
                  </a:lnTo>
                  <a:lnTo>
                    <a:pt x="2208645" y="761670"/>
                  </a:lnTo>
                  <a:lnTo>
                    <a:pt x="2302949" y="704990"/>
                  </a:lnTo>
                  <a:lnTo>
                    <a:pt x="2392697" y="652002"/>
                  </a:lnTo>
                  <a:lnTo>
                    <a:pt x="2507404" y="588788"/>
                  </a:lnTo>
                  <a:lnTo>
                    <a:pt x="2613600" y="524796"/>
                  </a:lnTo>
                  <a:lnTo>
                    <a:pt x="2712576" y="466012"/>
                  </a:lnTo>
                  <a:lnTo>
                    <a:pt x="2804552" y="421275"/>
                  </a:lnTo>
                  <a:lnTo>
                    <a:pt x="2887913" y="379277"/>
                  </a:lnTo>
                  <a:lnTo>
                    <a:pt x="2996816" y="328330"/>
                  </a:lnTo>
                  <a:lnTo>
                    <a:pt x="3095446" y="290299"/>
                  </a:lnTo>
                  <a:lnTo>
                    <a:pt x="3142372" y="276942"/>
                  </a:lnTo>
                  <a:lnTo>
                    <a:pt x="3149268" y="276014"/>
                  </a:lnTo>
                  <a:lnTo>
                    <a:pt x="3162009" y="277523"/>
                  </a:lnTo>
                  <a:lnTo>
                    <a:pt x="3168074" y="279258"/>
                  </a:lnTo>
                  <a:lnTo>
                    <a:pt x="3172117" y="281368"/>
                  </a:lnTo>
                  <a:lnTo>
                    <a:pt x="3174813" y="283727"/>
                  </a:lnTo>
                  <a:lnTo>
                    <a:pt x="3176610" y="286252"/>
                  </a:lnTo>
                  <a:lnTo>
                    <a:pt x="3178606" y="294138"/>
                  </a:lnTo>
                  <a:lnTo>
                    <a:pt x="3179888" y="314723"/>
                  </a:lnTo>
                  <a:lnTo>
                    <a:pt x="3178088" y="320251"/>
                  </a:lnTo>
                  <a:lnTo>
                    <a:pt x="3156312" y="353053"/>
                  </a:lnTo>
                  <a:lnTo>
                    <a:pt x="3073799" y="440440"/>
                  </a:lnTo>
                  <a:lnTo>
                    <a:pt x="2993905" y="517622"/>
                  </a:lnTo>
                  <a:lnTo>
                    <a:pt x="2911090" y="593580"/>
                  </a:lnTo>
                  <a:lnTo>
                    <a:pt x="2814953" y="677360"/>
                  </a:lnTo>
                  <a:lnTo>
                    <a:pt x="2717203" y="762829"/>
                  </a:lnTo>
                  <a:lnTo>
                    <a:pt x="2628124" y="838222"/>
                  </a:lnTo>
                  <a:lnTo>
                    <a:pt x="2534611" y="917320"/>
                  </a:lnTo>
                  <a:lnTo>
                    <a:pt x="2438422" y="997149"/>
                  </a:lnTo>
                  <a:lnTo>
                    <a:pt x="2338248" y="1083968"/>
                  </a:lnTo>
                  <a:lnTo>
                    <a:pt x="2256789" y="1152700"/>
                  </a:lnTo>
                  <a:lnTo>
                    <a:pt x="2176984" y="1225981"/>
                  </a:lnTo>
                  <a:lnTo>
                    <a:pt x="2036796" y="1347073"/>
                  </a:lnTo>
                  <a:lnTo>
                    <a:pt x="1951358" y="1423274"/>
                  </a:lnTo>
                  <a:lnTo>
                    <a:pt x="1870268" y="1500144"/>
                  </a:lnTo>
                  <a:lnTo>
                    <a:pt x="1707071" y="1661721"/>
                  </a:lnTo>
                  <a:lnTo>
                    <a:pt x="1638079" y="1744256"/>
                  </a:lnTo>
                  <a:lnTo>
                    <a:pt x="1566308" y="1824485"/>
                  </a:lnTo>
                  <a:lnTo>
                    <a:pt x="1495301" y="1907099"/>
                  </a:lnTo>
                  <a:lnTo>
                    <a:pt x="1421450" y="1991903"/>
                  </a:lnTo>
                  <a:lnTo>
                    <a:pt x="1349827" y="2072804"/>
                  </a:lnTo>
                  <a:lnTo>
                    <a:pt x="1211498" y="2235930"/>
                  </a:lnTo>
                  <a:lnTo>
                    <a:pt x="1151941" y="2314018"/>
                  </a:lnTo>
                  <a:lnTo>
                    <a:pt x="1038570" y="2464132"/>
                  </a:lnTo>
                  <a:lnTo>
                    <a:pt x="954090" y="2570607"/>
                  </a:lnTo>
                  <a:lnTo>
                    <a:pt x="899295" y="2646853"/>
                  </a:lnTo>
                  <a:lnTo>
                    <a:pt x="840205" y="2731677"/>
                  </a:lnTo>
                  <a:lnTo>
                    <a:pt x="764469" y="2817832"/>
                  </a:lnTo>
                  <a:lnTo>
                    <a:pt x="719896" y="28630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857"/>
            <p:cNvSpPr/>
            <p:nvPr/>
          </p:nvSpPr>
          <p:spPr>
            <a:xfrm>
              <a:off x="2292161" y="1788393"/>
              <a:ext cx="2811335" cy="2892193"/>
            </a:xfrm>
            <a:custGeom>
              <a:avLst/>
              <a:gdLst/>
              <a:ahLst/>
              <a:cxnLst/>
              <a:rect l="0" t="0" r="0" b="0"/>
              <a:pathLst>
                <a:path w="2811335" h="2892193">
                  <a:moveTo>
                    <a:pt x="539621" y="2892192"/>
                  </a:moveTo>
                  <a:lnTo>
                    <a:pt x="530520" y="2887641"/>
                  </a:lnTo>
                  <a:lnTo>
                    <a:pt x="526886" y="2884396"/>
                  </a:lnTo>
                  <a:lnTo>
                    <a:pt x="484064" y="2837752"/>
                  </a:lnTo>
                  <a:lnTo>
                    <a:pt x="397558" y="2751396"/>
                  </a:lnTo>
                  <a:lnTo>
                    <a:pt x="316090" y="2661032"/>
                  </a:lnTo>
                  <a:lnTo>
                    <a:pt x="248029" y="2573939"/>
                  </a:lnTo>
                  <a:lnTo>
                    <a:pt x="196683" y="2503572"/>
                  </a:lnTo>
                  <a:lnTo>
                    <a:pt x="147815" y="2430970"/>
                  </a:lnTo>
                  <a:lnTo>
                    <a:pt x="105713" y="2361198"/>
                  </a:lnTo>
                  <a:lnTo>
                    <a:pt x="61904" y="2278457"/>
                  </a:lnTo>
                  <a:lnTo>
                    <a:pt x="26332" y="2199031"/>
                  </a:lnTo>
                  <a:lnTo>
                    <a:pt x="16218" y="2171687"/>
                  </a:lnTo>
                  <a:lnTo>
                    <a:pt x="223" y="2104639"/>
                  </a:lnTo>
                  <a:lnTo>
                    <a:pt x="0" y="2101409"/>
                  </a:lnTo>
                  <a:lnTo>
                    <a:pt x="804" y="2099256"/>
                  </a:lnTo>
                  <a:lnTo>
                    <a:pt x="2292" y="2097820"/>
                  </a:lnTo>
                  <a:lnTo>
                    <a:pt x="4237" y="2096863"/>
                  </a:lnTo>
                  <a:lnTo>
                    <a:pt x="6486" y="2097177"/>
                  </a:lnTo>
                  <a:lnTo>
                    <a:pt x="11524" y="2100067"/>
                  </a:lnTo>
                  <a:lnTo>
                    <a:pt x="24267" y="2111599"/>
                  </a:lnTo>
                  <a:lnTo>
                    <a:pt x="94930" y="2197367"/>
                  </a:lnTo>
                  <a:lnTo>
                    <a:pt x="168029" y="2273501"/>
                  </a:lnTo>
                  <a:lnTo>
                    <a:pt x="248098" y="2336382"/>
                  </a:lnTo>
                  <a:lnTo>
                    <a:pt x="314708" y="2382279"/>
                  </a:lnTo>
                  <a:lnTo>
                    <a:pt x="382704" y="2421490"/>
                  </a:lnTo>
                  <a:lnTo>
                    <a:pt x="455662" y="2457238"/>
                  </a:lnTo>
                  <a:lnTo>
                    <a:pt x="543427" y="2489762"/>
                  </a:lnTo>
                  <a:lnTo>
                    <a:pt x="622429" y="2511992"/>
                  </a:lnTo>
                  <a:lnTo>
                    <a:pt x="696047" y="2522049"/>
                  </a:lnTo>
                  <a:lnTo>
                    <a:pt x="744511" y="2523373"/>
                  </a:lnTo>
                  <a:lnTo>
                    <a:pt x="759588" y="2520945"/>
                  </a:lnTo>
                  <a:lnTo>
                    <a:pt x="766276" y="2518964"/>
                  </a:lnTo>
                  <a:lnTo>
                    <a:pt x="770734" y="2515738"/>
                  </a:lnTo>
                  <a:lnTo>
                    <a:pt x="773707" y="2511682"/>
                  </a:lnTo>
                  <a:lnTo>
                    <a:pt x="777009" y="2502097"/>
                  </a:lnTo>
                  <a:lnTo>
                    <a:pt x="779303" y="2470252"/>
                  </a:lnTo>
                  <a:lnTo>
                    <a:pt x="776562" y="2462308"/>
                  </a:lnTo>
                  <a:lnTo>
                    <a:pt x="765896" y="2445862"/>
                  </a:lnTo>
                  <a:lnTo>
                    <a:pt x="687397" y="2357119"/>
                  </a:lnTo>
                  <a:lnTo>
                    <a:pt x="614919" y="2279733"/>
                  </a:lnTo>
                  <a:lnTo>
                    <a:pt x="551137" y="2211295"/>
                  </a:lnTo>
                  <a:lnTo>
                    <a:pt x="480485" y="2136725"/>
                  </a:lnTo>
                  <a:lnTo>
                    <a:pt x="413832" y="2057797"/>
                  </a:lnTo>
                  <a:lnTo>
                    <a:pt x="331576" y="1950345"/>
                  </a:lnTo>
                  <a:lnTo>
                    <a:pt x="284832" y="1872399"/>
                  </a:lnTo>
                  <a:lnTo>
                    <a:pt x="236809" y="1783900"/>
                  </a:lnTo>
                  <a:lnTo>
                    <a:pt x="200718" y="1697400"/>
                  </a:lnTo>
                  <a:lnTo>
                    <a:pt x="187322" y="1661879"/>
                  </a:lnTo>
                  <a:lnTo>
                    <a:pt x="180930" y="1652884"/>
                  </a:lnTo>
                  <a:lnTo>
                    <a:pt x="158493" y="1631121"/>
                  </a:lnTo>
                  <a:lnTo>
                    <a:pt x="155996" y="1624758"/>
                  </a:lnTo>
                  <a:lnTo>
                    <a:pt x="154281" y="1609959"/>
                  </a:lnTo>
                  <a:lnTo>
                    <a:pt x="155092" y="1608745"/>
                  </a:lnTo>
                  <a:lnTo>
                    <a:pt x="156586" y="1607936"/>
                  </a:lnTo>
                  <a:lnTo>
                    <a:pt x="158534" y="1607396"/>
                  </a:lnTo>
                  <a:lnTo>
                    <a:pt x="160786" y="1607988"/>
                  </a:lnTo>
                  <a:lnTo>
                    <a:pt x="165827" y="1611187"/>
                  </a:lnTo>
                  <a:lnTo>
                    <a:pt x="178572" y="1622894"/>
                  </a:lnTo>
                  <a:lnTo>
                    <a:pt x="224463" y="1645821"/>
                  </a:lnTo>
                  <a:lnTo>
                    <a:pt x="255741" y="1675383"/>
                  </a:lnTo>
                  <a:lnTo>
                    <a:pt x="330411" y="1762295"/>
                  </a:lnTo>
                  <a:lnTo>
                    <a:pt x="416257" y="1846567"/>
                  </a:lnTo>
                  <a:lnTo>
                    <a:pt x="502165" y="1914970"/>
                  </a:lnTo>
                  <a:lnTo>
                    <a:pt x="575513" y="1964470"/>
                  </a:lnTo>
                  <a:lnTo>
                    <a:pt x="651538" y="2004113"/>
                  </a:lnTo>
                  <a:lnTo>
                    <a:pt x="727404" y="2039036"/>
                  </a:lnTo>
                  <a:lnTo>
                    <a:pt x="840339" y="2085787"/>
                  </a:lnTo>
                  <a:lnTo>
                    <a:pt x="920191" y="2112754"/>
                  </a:lnTo>
                  <a:lnTo>
                    <a:pt x="981261" y="2125701"/>
                  </a:lnTo>
                  <a:lnTo>
                    <a:pt x="1025745" y="2128540"/>
                  </a:lnTo>
                  <a:lnTo>
                    <a:pt x="1041744" y="2126388"/>
                  </a:lnTo>
                  <a:lnTo>
                    <a:pt x="1067536" y="2117246"/>
                  </a:lnTo>
                  <a:lnTo>
                    <a:pt x="1071587" y="2113624"/>
                  </a:lnTo>
                  <a:lnTo>
                    <a:pt x="1074287" y="2109304"/>
                  </a:lnTo>
                  <a:lnTo>
                    <a:pt x="1077288" y="2100376"/>
                  </a:lnTo>
                  <a:lnTo>
                    <a:pt x="1078622" y="2093234"/>
                  </a:lnTo>
                  <a:lnTo>
                    <a:pt x="1076674" y="2084345"/>
                  </a:lnTo>
                  <a:lnTo>
                    <a:pt x="1074821" y="2079307"/>
                  </a:lnTo>
                  <a:lnTo>
                    <a:pt x="1035646" y="2029770"/>
                  </a:lnTo>
                  <a:lnTo>
                    <a:pt x="956873" y="1958750"/>
                  </a:lnTo>
                  <a:lnTo>
                    <a:pt x="883697" y="1895325"/>
                  </a:lnTo>
                  <a:lnTo>
                    <a:pt x="802496" y="1819579"/>
                  </a:lnTo>
                  <a:lnTo>
                    <a:pt x="735937" y="1757771"/>
                  </a:lnTo>
                  <a:lnTo>
                    <a:pt x="657796" y="1688657"/>
                  </a:lnTo>
                  <a:lnTo>
                    <a:pt x="574953" y="1613886"/>
                  </a:lnTo>
                  <a:lnTo>
                    <a:pt x="505640" y="1534899"/>
                  </a:lnTo>
                  <a:lnTo>
                    <a:pt x="441922" y="1453711"/>
                  </a:lnTo>
                  <a:lnTo>
                    <a:pt x="389388" y="1372823"/>
                  </a:lnTo>
                  <a:lnTo>
                    <a:pt x="346200" y="1293611"/>
                  </a:lnTo>
                  <a:lnTo>
                    <a:pt x="311814" y="1221881"/>
                  </a:lnTo>
                  <a:lnTo>
                    <a:pt x="274594" y="1133927"/>
                  </a:lnTo>
                  <a:lnTo>
                    <a:pt x="247522" y="1059192"/>
                  </a:lnTo>
                  <a:lnTo>
                    <a:pt x="234555" y="994476"/>
                  </a:lnTo>
                  <a:lnTo>
                    <a:pt x="231218" y="913952"/>
                  </a:lnTo>
                  <a:lnTo>
                    <a:pt x="238410" y="865236"/>
                  </a:lnTo>
                  <a:lnTo>
                    <a:pt x="240706" y="859850"/>
                  </a:lnTo>
                  <a:lnTo>
                    <a:pt x="244142" y="855307"/>
                  </a:lnTo>
                  <a:lnTo>
                    <a:pt x="262867" y="838093"/>
                  </a:lnTo>
                  <a:lnTo>
                    <a:pt x="272475" y="832131"/>
                  </a:lnTo>
                  <a:lnTo>
                    <a:pt x="283094" y="828847"/>
                  </a:lnTo>
                  <a:lnTo>
                    <a:pt x="305434" y="826738"/>
                  </a:lnTo>
                  <a:lnTo>
                    <a:pt x="327040" y="830924"/>
                  </a:lnTo>
                  <a:lnTo>
                    <a:pt x="346988" y="838196"/>
                  </a:lnTo>
                  <a:lnTo>
                    <a:pt x="394287" y="866774"/>
                  </a:lnTo>
                  <a:lnTo>
                    <a:pt x="471809" y="938658"/>
                  </a:lnTo>
                  <a:lnTo>
                    <a:pt x="543715" y="1022281"/>
                  </a:lnTo>
                  <a:lnTo>
                    <a:pt x="623099" y="1106408"/>
                  </a:lnTo>
                  <a:lnTo>
                    <a:pt x="771243" y="1254997"/>
                  </a:lnTo>
                  <a:lnTo>
                    <a:pt x="881344" y="1357728"/>
                  </a:lnTo>
                  <a:lnTo>
                    <a:pt x="957712" y="1420405"/>
                  </a:lnTo>
                  <a:lnTo>
                    <a:pt x="1037003" y="1484292"/>
                  </a:lnTo>
                  <a:lnTo>
                    <a:pt x="1121422" y="1538504"/>
                  </a:lnTo>
                  <a:lnTo>
                    <a:pt x="1237693" y="1608991"/>
                  </a:lnTo>
                  <a:lnTo>
                    <a:pt x="1321014" y="1641170"/>
                  </a:lnTo>
                  <a:lnTo>
                    <a:pt x="1396701" y="1671737"/>
                  </a:lnTo>
                  <a:lnTo>
                    <a:pt x="1421243" y="1678255"/>
                  </a:lnTo>
                  <a:lnTo>
                    <a:pt x="1451400" y="1684464"/>
                  </a:lnTo>
                  <a:lnTo>
                    <a:pt x="1469860" y="1689797"/>
                  </a:lnTo>
                  <a:lnTo>
                    <a:pt x="1489182" y="1691598"/>
                  </a:lnTo>
                  <a:lnTo>
                    <a:pt x="1492702" y="1690793"/>
                  </a:lnTo>
                  <a:lnTo>
                    <a:pt x="1495048" y="1689305"/>
                  </a:lnTo>
                  <a:lnTo>
                    <a:pt x="1496613" y="1687359"/>
                  </a:lnTo>
                  <a:lnTo>
                    <a:pt x="1496703" y="1685110"/>
                  </a:lnTo>
                  <a:lnTo>
                    <a:pt x="1495810" y="1682658"/>
                  </a:lnTo>
                  <a:lnTo>
                    <a:pt x="1491327" y="1676441"/>
                  </a:lnTo>
                  <a:lnTo>
                    <a:pt x="1467577" y="1651488"/>
                  </a:lnTo>
                  <a:lnTo>
                    <a:pt x="1383397" y="1601216"/>
                  </a:lnTo>
                  <a:lnTo>
                    <a:pt x="1301928" y="1536688"/>
                  </a:lnTo>
                  <a:lnTo>
                    <a:pt x="1229315" y="1475829"/>
                  </a:lnTo>
                  <a:lnTo>
                    <a:pt x="1106410" y="1370141"/>
                  </a:lnTo>
                  <a:lnTo>
                    <a:pt x="1039134" y="1302341"/>
                  </a:lnTo>
                  <a:lnTo>
                    <a:pt x="975492" y="1227960"/>
                  </a:lnTo>
                  <a:lnTo>
                    <a:pt x="914407" y="1151628"/>
                  </a:lnTo>
                  <a:lnTo>
                    <a:pt x="858631" y="1074719"/>
                  </a:lnTo>
                  <a:lnTo>
                    <a:pt x="810461" y="993088"/>
                  </a:lnTo>
                  <a:lnTo>
                    <a:pt x="770576" y="917678"/>
                  </a:lnTo>
                  <a:lnTo>
                    <a:pt x="739180" y="847074"/>
                  </a:lnTo>
                  <a:lnTo>
                    <a:pt x="710767" y="768638"/>
                  </a:lnTo>
                  <a:lnTo>
                    <a:pt x="691781" y="685357"/>
                  </a:lnTo>
                  <a:lnTo>
                    <a:pt x="685918" y="609728"/>
                  </a:lnTo>
                  <a:lnTo>
                    <a:pt x="690071" y="579511"/>
                  </a:lnTo>
                  <a:lnTo>
                    <a:pt x="697335" y="552461"/>
                  </a:lnTo>
                  <a:lnTo>
                    <a:pt x="705284" y="537544"/>
                  </a:lnTo>
                  <a:lnTo>
                    <a:pt x="738116" y="499463"/>
                  </a:lnTo>
                  <a:lnTo>
                    <a:pt x="749761" y="492717"/>
                  </a:lnTo>
                  <a:lnTo>
                    <a:pt x="756867" y="489584"/>
                  </a:lnTo>
                  <a:lnTo>
                    <a:pt x="763509" y="488449"/>
                  </a:lnTo>
                  <a:lnTo>
                    <a:pt x="798245" y="491250"/>
                  </a:lnTo>
                  <a:lnTo>
                    <a:pt x="814585" y="496686"/>
                  </a:lnTo>
                  <a:lnTo>
                    <a:pt x="900435" y="545991"/>
                  </a:lnTo>
                  <a:lnTo>
                    <a:pt x="921915" y="562608"/>
                  </a:lnTo>
                  <a:lnTo>
                    <a:pt x="1001298" y="647241"/>
                  </a:lnTo>
                  <a:lnTo>
                    <a:pt x="1094405" y="758202"/>
                  </a:lnTo>
                  <a:lnTo>
                    <a:pt x="1152163" y="832222"/>
                  </a:lnTo>
                  <a:lnTo>
                    <a:pt x="1220158" y="905404"/>
                  </a:lnTo>
                  <a:lnTo>
                    <a:pt x="1357060" y="1043508"/>
                  </a:lnTo>
                  <a:lnTo>
                    <a:pt x="1442806" y="1116579"/>
                  </a:lnTo>
                  <a:lnTo>
                    <a:pt x="1527477" y="1183506"/>
                  </a:lnTo>
                  <a:lnTo>
                    <a:pt x="1612746" y="1238318"/>
                  </a:lnTo>
                  <a:lnTo>
                    <a:pt x="1686951" y="1278991"/>
                  </a:lnTo>
                  <a:lnTo>
                    <a:pt x="1769328" y="1323217"/>
                  </a:lnTo>
                  <a:lnTo>
                    <a:pt x="1813510" y="1339979"/>
                  </a:lnTo>
                  <a:lnTo>
                    <a:pt x="1857419" y="1347332"/>
                  </a:lnTo>
                  <a:lnTo>
                    <a:pt x="1893235" y="1348903"/>
                  </a:lnTo>
                  <a:lnTo>
                    <a:pt x="1903545" y="1346496"/>
                  </a:lnTo>
                  <a:lnTo>
                    <a:pt x="1913524" y="1342251"/>
                  </a:lnTo>
                  <a:lnTo>
                    <a:pt x="1921135" y="1337189"/>
                  </a:lnTo>
                  <a:lnTo>
                    <a:pt x="1923545" y="1333553"/>
                  </a:lnTo>
                  <a:lnTo>
                    <a:pt x="1926223" y="1324433"/>
                  </a:lnTo>
                  <a:lnTo>
                    <a:pt x="1925985" y="1319334"/>
                  </a:lnTo>
                  <a:lnTo>
                    <a:pt x="1923180" y="1308589"/>
                  </a:lnTo>
                  <a:lnTo>
                    <a:pt x="1891677" y="1246384"/>
                  </a:lnTo>
                  <a:lnTo>
                    <a:pt x="1832247" y="1165465"/>
                  </a:lnTo>
                  <a:lnTo>
                    <a:pt x="1749656" y="1059876"/>
                  </a:lnTo>
                  <a:lnTo>
                    <a:pt x="1658241" y="925016"/>
                  </a:lnTo>
                  <a:lnTo>
                    <a:pt x="1603854" y="840146"/>
                  </a:lnTo>
                  <a:lnTo>
                    <a:pt x="1560646" y="759226"/>
                  </a:lnTo>
                  <a:lnTo>
                    <a:pt x="1528265" y="680957"/>
                  </a:lnTo>
                  <a:lnTo>
                    <a:pt x="1500572" y="608024"/>
                  </a:lnTo>
                  <a:lnTo>
                    <a:pt x="1473412" y="521005"/>
                  </a:lnTo>
                  <a:lnTo>
                    <a:pt x="1457887" y="436506"/>
                  </a:lnTo>
                  <a:lnTo>
                    <a:pt x="1444629" y="347720"/>
                  </a:lnTo>
                  <a:lnTo>
                    <a:pt x="1449838" y="289564"/>
                  </a:lnTo>
                  <a:lnTo>
                    <a:pt x="1462795" y="237247"/>
                  </a:lnTo>
                  <a:lnTo>
                    <a:pt x="1468398" y="222824"/>
                  </a:lnTo>
                  <a:lnTo>
                    <a:pt x="1472178" y="217263"/>
                  </a:lnTo>
                  <a:lnTo>
                    <a:pt x="1481459" y="208544"/>
                  </a:lnTo>
                  <a:lnTo>
                    <a:pt x="1486600" y="205838"/>
                  </a:lnTo>
                  <a:lnTo>
                    <a:pt x="1497393" y="202832"/>
                  </a:lnTo>
                  <a:lnTo>
                    <a:pt x="1518741" y="200743"/>
                  </a:lnTo>
                  <a:lnTo>
                    <a:pt x="1523837" y="200638"/>
                  </a:lnTo>
                  <a:lnTo>
                    <a:pt x="1544663" y="205040"/>
                  </a:lnTo>
                  <a:lnTo>
                    <a:pt x="1551597" y="209217"/>
                  </a:lnTo>
                  <a:lnTo>
                    <a:pt x="1594954" y="253586"/>
                  </a:lnTo>
                  <a:lnTo>
                    <a:pt x="1663425" y="341147"/>
                  </a:lnTo>
                  <a:lnTo>
                    <a:pt x="1726719" y="424733"/>
                  </a:lnTo>
                  <a:lnTo>
                    <a:pt x="1782877" y="501309"/>
                  </a:lnTo>
                  <a:lnTo>
                    <a:pt x="1844383" y="580641"/>
                  </a:lnTo>
                  <a:lnTo>
                    <a:pt x="1928595" y="668644"/>
                  </a:lnTo>
                  <a:lnTo>
                    <a:pt x="2013168" y="741969"/>
                  </a:lnTo>
                  <a:lnTo>
                    <a:pt x="2087889" y="798250"/>
                  </a:lnTo>
                  <a:lnTo>
                    <a:pt x="2144485" y="832442"/>
                  </a:lnTo>
                  <a:lnTo>
                    <a:pt x="2223199" y="863052"/>
                  </a:lnTo>
                  <a:lnTo>
                    <a:pt x="2229696" y="864109"/>
                  </a:lnTo>
                  <a:lnTo>
                    <a:pt x="2255079" y="861172"/>
                  </a:lnTo>
                  <a:lnTo>
                    <a:pt x="2258570" y="859998"/>
                  </a:lnTo>
                  <a:lnTo>
                    <a:pt x="2264988" y="856155"/>
                  </a:lnTo>
                  <a:lnTo>
                    <a:pt x="2267081" y="852844"/>
                  </a:lnTo>
                  <a:lnTo>
                    <a:pt x="2269406" y="844085"/>
                  </a:lnTo>
                  <a:lnTo>
                    <a:pt x="2266164" y="819342"/>
                  </a:lnTo>
                  <a:lnTo>
                    <a:pt x="2241960" y="760602"/>
                  </a:lnTo>
                  <a:lnTo>
                    <a:pt x="2195370" y="665108"/>
                  </a:lnTo>
                  <a:lnTo>
                    <a:pt x="2161254" y="592745"/>
                  </a:lnTo>
                  <a:lnTo>
                    <a:pt x="2124264" y="516059"/>
                  </a:lnTo>
                  <a:lnTo>
                    <a:pt x="2099017" y="434388"/>
                  </a:lnTo>
                  <a:lnTo>
                    <a:pt x="2075766" y="355474"/>
                  </a:lnTo>
                  <a:lnTo>
                    <a:pt x="2061998" y="278751"/>
                  </a:lnTo>
                  <a:lnTo>
                    <a:pt x="2051353" y="191698"/>
                  </a:lnTo>
                  <a:lnTo>
                    <a:pt x="2051802" y="145453"/>
                  </a:lnTo>
                  <a:lnTo>
                    <a:pt x="2057967" y="112701"/>
                  </a:lnTo>
                  <a:lnTo>
                    <a:pt x="2063287" y="90931"/>
                  </a:lnTo>
                  <a:lnTo>
                    <a:pt x="2064033" y="84567"/>
                  </a:lnTo>
                  <a:lnTo>
                    <a:pt x="2065483" y="80324"/>
                  </a:lnTo>
                  <a:lnTo>
                    <a:pt x="2067402" y="77496"/>
                  </a:lnTo>
                  <a:lnTo>
                    <a:pt x="2072776" y="72956"/>
                  </a:lnTo>
                  <a:lnTo>
                    <a:pt x="2076051" y="72336"/>
                  </a:lnTo>
                  <a:lnTo>
                    <a:pt x="2078257" y="72170"/>
                  </a:lnTo>
                  <a:lnTo>
                    <a:pt x="2080681" y="73012"/>
                  </a:lnTo>
                  <a:lnTo>
                    <a:pt x="2085914" y="76488"/>
                  </a:lnTo>
                  <a:lnTo>
                    <a:pt x="2098766" y="88351"/>
                  </a:lnTo>
                  <a:lnTo>
                    <a:pt x="2110088" y="103931"/>
                  </a:lnTo>
                  <a:lnTo>
                    <a:pt x="2146755" y="180356"/>
                  </a:lnTo>
                  <a:lnTo>
                    <a:pt x="2186078" y="261178"/>
                  </a:lnTo>
                  <a:lnTo>
                    <a:pt x="2237800" y="346257"/>
                  </a:lnTo>
                  <a:lnTo>
                    <a:pt x="2294235" y="435883"/>
                  </a:lnTo>
                  <a:lnTo>
                    <a:pt x="2351290" y="501967"/>
                  </a:lnTo>
                  <a:lnTo>
                    <a:pt x="2415306" y="547919"/>
                  </a:lnTo>
                  <a:lnTo>
                    <a:pt x="2442215" y="561303"/>
                  </a:lnTo>
                  <a:lnTo>
                    <a:pt x="2457098" y="565604"/>
                  </a:lnTo>
                  <a:lnTo>
                    <a:pt x="2495154" y="568843"/>
                  </a:lnTo>
                  <a:lnTo>
                    <a:pt x="2513990" y="569027"/>
                  </a:lnTo>
                  <a:lnTo>
                    <a:pt x="2516902" y="568080"/>
                  </a:lnTo>
                  <a:lnTo>
                    <a:pt x="2522678" y="564488"/>
                  </a:lnTo>
                  <a:lnTo>
                    <a:pt x="2524599" y="561244"/>
                  </a:lnTo>
                  <a:lnTo>
                    <a:pt x="2526734" y="552560"/>
                  </a:lnTo>
                  <a:lnTo>
                    <a:pt x="2526350" y="547577"/>
                  </a:lnTo>
                  <a:lnTo>
                    <a:pt x="2505452" y="460528"/>
                  </a:lnTo>
                  <a:lnTo>
                    <a:pt x="2491276" y="370604"/>
                  </a:lnTo>
                  <a:lnTo>
                    <a:pt x="2474147" y="244592"/>
                  </a:lnTo>
                  <a:lnTo>
                    <a:pt x="2476406" y="168087"/>
                  </a:lnTo>
                  <a:lnTo>
                    <a:pt x="2488734" y="89770"/>
                  </a:lnTo>
                  <a:lnTo>
                    <a:pt x="2505607" y="26968"/>
                  </a:lnTo>
                  <a:lnTo>
                    <a:pt x="2511307" y="16019"/>
                  </a:lnTo>
                  <a:lnTo>
                    <a:pt x="2514161" y="11766"/>
                  </a:lnTo>
                  <a:lnTo>
                    <a:pt x="2522412" y="4500"/>
                  </a:lnTo>
                  <a:lnTo>
                    <a:pt x="2527280" y="1229"/>
                  </a:lnTo>
                  <a:lnTo>
                    <a:pt x="2531477" y="0"/>
                  </a:lnTo>
                  <a:lnTo>
                    <a:pt x="2535227" y="134"/>
                  </a:lnTo>
                  <a:lnTo>
                    <a:pt x="2542887" y="1870"/>
                  </a:lnTo>
                  <a:lnTo>
                    <a:pt x="2552642" y="2642"/>
                  </a:lnTo>
                  <a:lnTo>
                    <a:pt x="2556957" y="4753"/>
                  </a:lnTo>
                  <a:lnTo>
                    <a:pt x="2560787" y="8065"/>
                  </a:lnTo>
                  <a:lnTo>
                    <a:pt x="2570727" y="21828"/>
                  </a:lnTo>
                  <a:lnTo>
                    <a:pt x="2620020" y="109662"/>
                  </a:lnTo>
                  <a:lnTo>
                    <a:pt x="2660847" y="193975"/>
                  </a:lnTo>
                  <a:lnTo>
                    <a:pt x="2702907" y="256234"/>
                  </a:lnTo>
                  <a:lnTo>
                    <a:pt x="2738600" y="290937"/>
                  </a:lnTo>
                  <a:lnTo>
                    <a:pt x="2753290" y="300344"/>
                  </a:lnTo>
                  <a:lnTo>
                    <a:pt x="2768392" y="306747"/>
                  </a:lnTo>
                  <a:lnTo>
                    <a:pt x="2787603" y="310351"/>
                  </a:lnTo>
                  <a:lnTo>
                    <a:pt x="2811334" y="3118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162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263" y="1162050"/>
            <a:ext cx="4181475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842"/>
          <p:cNvSpPr/>
          <p:nvPr/>
        </p:nvSpPr>
        <p:spPr>
          <a:xfrm>
            <a:off x="4392343" y="5152467"/>
            <a:ext cx="93815" cy="85286"/>
          </a:xfrm>
          <a:custGeom>
            <a:avLst/>
            <a:gdLst/>
            <a:ahLst/>
            <a:cxnLst/>
            <a:rect l="0" t="0" r="0" b="0"/>
            <a:pathLst>
              <a:path w="93815" h="85286">
                <a:moveTo>
                  <a:pt x="42497" y="42468"/>
                </a:moveTo>
                <a:lnTo>
                  <a:pt x="79759" y="42468"/>
                </a:lnTo>
                <a:lnTo>
                  <a:pt x="81626" y="43420"/>
                </a:lnTo>
                <a:lnTo>
                  <a:pt x="82870" y="45008"/>
                </a:lnTo>
                <a:lnTo>
                  <a:pt x="83700" y="47019"/>
                </a:lnTo>
                <a:lnTo>
                  <a:pt x="85206" y="48359"/>
                </a:lnTo>
                <a:lnTo>
                  <a:pt x="87161" y="49253"/>
                </a:lnTo>
                <a:lnTo>
                  <a:pt x="89418" y="49849"/>
                </a:lnTo>
                <a:lnTo>
                  <a:pt x="90923" y="51198"/>
                </a:lnTo>
                <a:lnTo>
                  <a:pt x="91925" y="53051"/>
                </a:lnTo>
                <a:lnTo>
                  <a:pt x="93814" y="59229"/>
                </a:lnTo>
                <a:lnTo>
                  <a:pt x="92901" y="60309"/>
                </a:lnTo>
                <a:lnTo>
                  <a:pt x="91339" y="61982"/>
                </a:lnTo>
                <a:lnTo>
                  <a:pt x="86540" y="66960"/>
                </a:lnTo>
                <a:lnTo>
                  <a:pt x="85194" y="67368"/>
                </a:lnTo>
                <a:lnTo>
                  <a:pt x="83344" y="67640"/>
                </a:lnTo>
                <a:lnTo>
                  <a:pt x="81159" y="67822"/>
                </a:lnTo>
                <a:lnTo>
                  <a:pt x="78749" y="67943"/>
                </a:lnTo>
                <a:lnTo>
                  <a:pt x="73531" y="68077"/>
                </a:lnTo>
                <a:lnTo>
                  <a:pt x="56749" y="68176"/>
                </a:lnTo>
                <a:lnTo>
                  <a:pt x="53903" y="67227"/>
                </a:lnTo>
                <a:lnTo>
                  <a:pt x="51053" y="65641"/>
                </a:lnTo>
                <a:lnTo>
                  <a:pt x="44187" y="60803"/>
                </a:lnTo>
                <a:lnTo>
                  <a:pt x="42671" y="59454"/>
                </a:lnTo>
                <a:lnTo>
                  <a:pt x="38447" y="55415"/>
                </a:lnTo>
                <a:lnTo>
                  <a:pt x="30714" y="47786"/>
                </a:lnTo>
                <a:lnTo>
                  <a:pt x="28926" y="45060"/>
                </a:lnTo>
                <a:lnTo>
                  <a:pt x="27735" y="42291"/>
                </a:lnTo>
                <a:lnTo>
                  <a:pt x="26941" y="39493"/>
                </a:lnTo>
                <a:lnTo>
                  <a:pt x="26410" y="36674"/>
                </a:lnTo>
                <a:lnTo>
                  <a:pt x="26058" y="33843"/>
                </a:lnTo>
                <a:lnTo>
                  <a:pt x="25491" y="27006"/>
                </a:lnTo>
                <a:lnTo>
                  <a:pt x="25445" y="25492"/>
                </a:lnTo>
                <a:lnTo>
                  <a:pt x="25393" y="21270"/>
                </a:lnTo>
                <a:lnTo>
                  <a:pt x="26331" y="18811"/>
                </a:lnTo>
                <a:lnTo>
                  <a:pt x="27910" y="16219"/>
                </a:lnTo>
                <a:lnTo>
                  <a:pt x="32736" y="9766"/>
                </a:lnTo>
                <a:lnTo>
                  <a:pt x="34085" y="8284"/>
                </a:lnTo>
                <a:lnTo>
                  <a:pt x="41201" y="936"/>
                </a:lnTo>
                <a:lnTo>
                  <a:pt x="42585" y="492"/>
                </a:lnTo>
                <a:lnTo>
                  <a:pt x="44460" y="197"/>
                </a:lnTo>
                <a:lnTo>
                  <a:pt x="46663" y="0"/>
                </a:lnTo>
                <a:lnTo>
                  <a:pt x="48132" y="821"/>
                </a:lnTo>
                <a:lnTo>
                  <a:pt x="49111" y="2321"/>
                </a:lnTo>
                <a:lnTo>
                  <a:pt x="49764" y="4273"/>
                </a:lnTo>
                <a:lnTo>
                  <a:pt x="51151" y="5575"/>
                </a:lnTo>
                <a:lnTo>
                  <a:pt x="53029" y="6442"/>
                </a:lnTo>
                <a:lnTo>
                  <a:pt x="55233" y="7021"/>
                </a:lnTo>
                <a:lnTo>
                  <a:pt x="57655" y="8359"/>
                </a:lnTo>
                <a:lnTo>
                  <a:pt x="60222" y="10203"/>
                </a:lnTo>
                <a:lnTo>
                  <a:pt x="62886" y="12386"/>
                </a:lnTo>
                <a:lnTo>
                  <a:pt x="64662" y="14793"/>
                </a:lnTo>
                <a:lnTo>
                  <a:pt x="65846" y="17350"/>
                </a:lnTo>
                <a:lnTo>
                  <a:pt x="66635" y="20008"/>
                </a:lnTo>
                <a:lnTo>
                  <a:pt x="67162" y="22732"/>
                </a:lnTo>
                <a:lnTo>
                  <a:pt x="67512" y="25501"/>
                </a:lnTo>
                <a:lnTo>
                  <a:pt x="67746" y="28299"/>
                </a:lnTo>
                <a:lnTo>
                  <a:pt x="67902" y="31117"/>
                </a:lnTo>
                <a:lnTo>
                  <a:pt x="68075" y="36788"/>
                </a:lnTo>
                <a:lnTo>
                  <a:pt x="68173" y="49886"/>
                </a:lnTo>
                <a:lnTo>
                  <a:pt x="67234" y="54081"/>
                </a:lnTo>
                <a:lnTo>
                  <a:pt x="65656" y="57830"/>
                </a:lnTo>
                <a:lnTo>
                  <a:pt x="63651" y="61282"/>
                </a:lnTo>
                <a:lnTo>
                  <a:pt x="62314" y="64535"/>
                </a:lnTo>
                <a:lnTo>
                  <a:pt x="61423" y="67657"/>
                </a:lnTo>
                <a:lnTo>
                  <a:pt x="60830" y="70690"/>
                </a:lnTo>
                <a:lnTo>
                  <a:pt x="59481" y="73665"/>
                </a:lnTo>
                <a:lnTo>
                  <a:pt x="57630" y="76601"/>
                </a:lnTo>
                <a:lnTo>
                  <a:pt x="55443" y="79511"/>
                </a:lnTo>
                <a:lnTo>
                  <a:pt x="53032" y="81450"/>
                </a:lnTo>
                <a:lnTo>
                  <a:pt x="50473" y="82744"/>
                </a:lnTo>
                <a:lnTo>
                  <a:pt x="44073" y="84819"/>
                </a:lnTo>
                <a:lnTo>
                  <a:pt x="42594" y="84990"/>
                </a:lnTo>
                <a:lnTo>
                  <a:pt x="40657" y="85103"/>
                </a:lnTo>
                <a:lnTo>
                  <a:pt x="35964" y="85229"/>
                </a:lnTo>
                <a:lnTo>
                  <a:pt x="30703" y="85285"/>
                </a:lnTo>
                <a:lnTo>
                  <a:pt x="27967" y="84347"/>
                </a:lnTo>
                <a:lnTo>
                  <a:pt x="25190" y="82770"/>
                </a:lnTo>
                <a:lnTo>
                  <a:pt x="22386" y="80766"/>
                </a:lnTo>
                <a:lnTo>
                  <a:pt x="19565" y="79430"/>
                </a:lnTo>
                <a:lnTo>
                  <a:pt x="16731" y="78539"/>
                </a:lnTo>
                <a:lnTo>
                  <a:pt x="13890" y="77945"/>
                </a:lnTo>
                <a:lnTo>
                  <a:pt x="11995" y="76597"/>
                </a:lnTo>
                <a:lnTo>
                  <a:pt x="10733" y="74746"/>
                </a:lnTo>
                <a:lnTo>
                  <a:pt x="9890" y="72559"/>
                </a:lnTo>
                <a:lnTo>
                  <a:pt x="9329" y="70148"/>
                </a:lnTo>
                <a:lnTo>
                  <a:pt x="8955" y="67589"/>
                </a:lnTo>
                <a:lnTo>
                  <a:pt x="8706" y="64930"/>
                </a:lnTo>
                <a:lnTo>
                  <a:pt x="7586" y="62205"/>
                </a:lnTo>
                <a:lnTo>
                  <a:pt x="5888" y="59436"/>
                </a:lnTo>
                <a:lnTo>
                  <a:pt x="3804" y="56637"/>
                </a:lnTo>
                <a:lnTo>
                  <a:pt x="2413" y="53819"/>
                </a:lnTo>
                <a:lnTo>
                  <a:pt x="1487" y="50988"/>
                </a:lnTo>
                <a:lnTo>
                  <a:pt x="869" y="48148"/>
                </a:lnTo>
                <a:lnTo>
                  <a:pt x="457" y="45302"/>
                </a:lnTo>
                <a:lnTo>
                  <a:pt x="183" y="42452"/>
                </a:lnTo>
                <a:lnTo>
                  <a:pt x="0" y="39600"/>
                </a:lnTo>
                <a:lnTo>
                  <a:pt x="831" y="36746"/>
                </a:lnTo>
                <a:lnTo>
                  <a:pt x="2337" y="33890"/>
                </a:lnTo>
                <a:lnTo>
                  <a:pt x="7863" y="25824"/>
                </a:lnTo>
                <a:lnTo>
                  <a:pt x="9882" y="24704"/>
                </a:lnTo>
                <a:lnTo>
                  <a:pt x="17206" y="20920"/>
                </a:lnTo>
                <a:lnTo>
                  <a:pt x="20874" y="19530"/>
                </a:lnTo>
                <a:lnTo>
                  <a:pt x="24271" y="18604"/>
                </a:lnTo>
                <a:lnTo>
                  <a:pt x="32017" y="17116"/>
                </a:lnTo>
                <a:lnTo>
                  <a:pt x="34558" y="16994"/>
                </a:lnTo>
                <a:lnTo>
                  <a:pt x="51069" y="16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843"/>
          <p:cNvSpPr/>
          <p:nvPr/>
        </p:nvSpPr>
        <p:spPr>
          <a:xfrm>
            <a:off x="4717732" y="4852035"/>
            <a:ext cx="47704" cy="68472"/>
          </a:xfrm>
          <a:custGeom>
            <a:avLst/>
            <a:gdLst/>
            <a:ahLst/>
            <a:cxnLst/>
            <a:rect l="0" t="0" r="0" b="0"/>
            <a:pathLst>
              <a:path w="47704" h="68472">
                <a:moveTo>
                  <a:pt x="0" y="25717"/>
                </a:moveTo>
                <a:lnTo>
                  <a:pt x="13093" y="25717"/>
                </a:lnTo>
                <a:lnTo>
                  <a:pt x="15396" y="26670"/>
                </a:lnTo>
                <a:lnTo>
                  <a:pt x="17884" y="28257"/>
                </a:lnTo>
                <a:lnTo>
                  <a:pt x="24170" y="33098"/>
                </a:lnTo>
                <a:lnTo>
                  <a:pt x="24686" y="34448"/>
                </a:lnTo>
                <a:lnTo>
                  <a:pt x="25030" y="36300"/>
                </a:lnTo>
                <a:lnTo>
                  <a:pt x="25259" y="38487"/>
                </a:lnTo>
                <a:lnTo>
                  <a:pt x="26365" y="39946"/>
                </a:lnTo>
                <a:lnTo>
                  <a:pt x="28054" y="40918"/>
                </a:lnTo>
                <a:lnTo>
                  <a:pt x="33058" y="42478"/>
                </a:lnTo>
                <a:lnTo>
                  <a:pt x="33469" y="43558"/>
                </a:lnTo>
                <a:lnTo>
                  <a:pt x="33743" y="45232"/>
                </a:lnTo>
                <a:lnTo>
                  <a:pt x="33925" y="47300"/>
                </a:lnTo>
                <a:lnTo>
                  <a:pt x="34047" y="49630"/>
                </a:lnTo>
                <a:lnTo>
                  <a:pt x="34182" y="54760"/>
                </a:lnTo>
                <a:lnTo>
                  <a:pt x="33265" y="56509"/>
                </a:lnTo>
                <a:lnTo>
                  <a:pt x="31702" y="57675"/>
                </a:lnTo>
                <a:lnTo>
                  <a:pt x="26900" y="59546"/>
                </a:lnTo>
                <a:lnTo>
                  <a:pt x="26505" y="60652"/>
                </a:lnTo>
                <a:lnTo>
                  <a:pt x="26243" y="62342"/>
                </a:lnTo>
                <a:lnTo>
                  <a:pt x="26068" y="64421"/>
                </a:lnTo>
                <a:lnTo>
                  <a:pt x="24999" y="65808"/>
                </a:lnTo>
                <a:lnTo>
                  <a:pt x="23333" y="66732"/>
                </a:lnTo>
                <a:lnTo>
                  <a:pt x="21270" y="67348"/>
                </a:lnTo>
                <a:lnTo>
                  <a:pt x="18943" y="67758"/>
                </a:lnTo>
                <a:lnTo>
                  <a:pt x="16439" y="68032"/>
                </a:lnTo>
                <a:lnTo>
                  <a:pt x="13817" y="68215"/>
                </a:lnTo>
                <a:lnTo>
                  <a:pt x="11116" y="68336"/>
                </a:lnTo>
                <a:lnTo>
                  <a:pt x="5575" y="68471"/>
                </a:lnTo>
                <a:lnTo>
                  <a:pt x="3717" y="67555"/>
                </a:lnTo>
                <a:lnTo>
                  <a:pt x="2478" y="65992"/>
                </a:lnTo>
                <a:lnTo>
                  <a:pt x="490" y="61189"/>
                </a:lnTo>
                <a:lnTo>
                  <a:pt x="326" y="59843"/>
                </a:lnTo>
                <a:lnTo>
                  <a:pt x="218" y="57993"/>
                </a:lnTo>
                <a:lnTo>
                  <a:pt x="43" y="52730"/>
                </a:lnTo>
                <a:lnTo>
                  <a:pt x="1" y="31317"/>
                </a:lnTo>
                <a:lnTo>
                  <a:pt x="953" y="28498"/>
                </a:lnTo>
                <a:lnTo>
                  <a:pt x="2541" y="25666"/>
                </a:lnTo>
                <a:lnTo>
                  <a:pt x="7381" y="18828"/>
                </a:lnTo>
                <a:lnTo>
                  <a:pt x="8731" y="17314"/>
                </a:lnTo>
                <a:lnTo>
                  <a:pt x="12770" y="13092"/>
                </a:lnTo>
                <a:lnTo>
                  <a:pt x="15181" y="11586"/>
                </a:lnTo>
                <a:lnTo>
                  <a:pt x="17741" y="10581"/>
                </a:lnTo>
                <a:lnTo>
                  <a:pt x="20400" y="9912"/>
                </a:lnTo>
                <a:lnTo>
                  <a:pt x="23125" y="9465"/>
                </a:lnTo>
                <a:lnTo>
                  <a:pt x="25894" y="9167"/>
                </a:lnTo>
                <a:lnTo>
                  <a:pt x="28693" y="8969"/>
                </a:lnTo>
                <a:lnTo>
                  <a:pt x="31511" y="8837"/>
                </a:lnTo>
                <a:lnTo>
                  <a:pt x="41179" y="8607"/>
                </a:lnTo>
                <a:lnTo>
                  <a:pt x="41741" y="9548"/>
                </a:lnTo>
                <a:lnTo>
                  <a:pt x="42115" y="11127"/>
                </a:lnTo>
                <a:lnTo>
                  <a:pt x="42364" y="13133"/>
                </a:lnTo>
                <a:lnTo>
                  <a:pt x="43482" y="14471"/>
                </a:lnTo>
                <a:lnTo>
                  <a:pt x="45181" y="15362"/>
                </a:lnTo>
                <a:lnTo>
                  <a:pt x="47265" y="15957"/>
                </a:lnTo>
                <a:lnTo>
                  <a:pt x="47703" y="17305"/>
                </a:lnTo>
                <a:lnTo>
                  <a:pt x="47042" y="19156"/>
                </a:lnTo>
                <a:lnTo>
                  <a:pt x="45648" y="21343"/>
                </a:lnTo>
                <a:lnTo>
                  <a:pt x="44720" y="23754"/>
                </a:lnTo>
                <a:lnTo>
                  <a:pt x="44101" y="26313"/>
                </a:lnTo>
                <a:lnTo>
                  <a:pt x="43688" y="28972"/>
                </a:lnTo>
                <a:lnTo>
                  <a:pt x="43413" y="31697"/>
                </a:lnTo>
                <a:lnTo>
                  <a:pt x="43230" y="34467"/>
                </a:lnTo>
                <a:lnTo>
                  <a:pt x="43108" y="37265"/>
                </a:lnTo>
                <a:lnTo>
                  <a:pt x="42073" y="39130"/>
                </a:lnTo>
                <a:lnTo>
                  <a:pt x="40431" y="40375"/>
                </a:lnTo>
                <a:lnTo>
                  <a:pt x="35503" y="42371"/>
                </a:lnTo>
                <a:lnTo>
                  <a:pt x="34146" y="42535"/>
                </a:lnTo>
                <a:lnTo>
                  <a:pt x="32289" y="42644"/>
                </a:lnTo>
                <a:lnTo>
                  <a:pt x="27015" y="42819"/>
                </a:lnTo>
                <a:lnTo>
                  <a:pt x="13899" y="42858"/>
                </a:lnTo>
                <a:lnTo>
                  <a:pt x="12124" y="41907"/>
                </a:lnTo>
                <a:lnTo>
                  <a:pt x="10940" y="40320"/>
                </a:lnTo>
                <a:lnTo>
                  <a:pt x="10151" y="38310"/>
                </a:lnTo>
                <a:lnTo>
                  <a:pt x="8672" y="36017"/>
                </a:lnTo>
                <a:lnTo>
                  <a:pt x="6734" y="33537"/>
                </a:lnTo>
                <a:lnTo>
                  <a:pt x="1330" y="27262"/>
                </a:lnTo>
                <a:lnTo>
                  <a:pt x="887" y="25795"/>
                </a:lnTo>
                <a:lnTo>
                  <a:pt x="591" y="23864"/>
                </a:lnTo>
                <a:lnTo>
                  <a:pt x="394" y="21624"/>
                </a:lnTo>
                <a:lnTo>
                  <a:pt x="262" y="19178"/>
                </a:lnTo>
                <a:lnTo>
                  <a:pt x="35" y="1015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44"/>
          <p:cNvSpPr/>
          <p:nvPr/>
        </p:nvSpPr>
        <p:spPr>
          <a:xfrm>
            <a:off x="4966334" y="4594860"/>
            <a:ext cx="68540" cy="51039"/>
          </a:xfrm>
          <a:custGeom>
            <a:avLst/>
            <a:gdLst/>
            <a:ahLst/>
            <a:cxnLst/>
            <a:rect l="0" t="0" r="0" b="0"/>
            <a:pathLst>
              <a:path w="68540" h="51039">
                <a:moveTo>
                  <a:pt x="0" y="17144"/>
                </a:moveTo>
                <a:lnTo>
                  <a:pt x="0" y="12594"/>
                </a:lnTo>
                <a:lnTo>
                  <a:pt x="953" y="11253"/>
                </a:lnTo>
                <a:lnTo>
                  <a:pt x="2541" y="10360"/>
                </a:lnTo>
                <a:lnTo>
                  <a:pt x="4552" y="9763"/>
                </a:lnTo>
                <a:lnTo>
                  <a:pt x="5892" y="8414"/>
                </a:lnTo>
                <a:lnTo>
                  <a:pt x="6786" y="6562"/>
                </a:lnTo>
                <a:lnTo>
                  <a:pt x="7382" y="4374"/>
                </a:lnTo>
                <a:lnTo>
                  <a:pt x="8731" y="2916"/>
                </a:lnTo>
                <a:lnTo>
                  <a:pt x="10584" y="1944"/>
                </a:lnTo>
                <a:lnTo>
                  <a:pt x="12771" y="1296"/>
                </a:lnTo>
                <a:lnTo>
                  <a:pt x="15182" y="864"/>
                </a:lnTo>
                <a:lnTo>
                  <a:pt x="17742" y="576"/>
                </a:lnTo>
                <a:lnTo>
                  <a:pt x="24143" y="114"/>
                </a:lnTo>
                <a:lnTo>
                  <a:pt x="27558" y="51"/>
                </a:lnTo>
                <a:lnTo>
                  <a:pt x="29802" y="33"/>
                </a:lnTo>
                <a:lnTo>
                  <a:pt x="31298" y="975"/>
                </a:lnTo>
                <a:lnTo>
                  <a:pt x="32296" y="2555"/>
                </a:lnTo>
                <a:lnTo>
                  <a:pt x="32960" y="4561"/>
                </a:lnTo>
                <a:lnTo>
                  <a:pt x="34356" y="5898"/>
                </a:lnTo>
                <a:lnTo>
                  <a:pt x="36240" y="6790"/>
                </a:lnTo>
                <a:lnTo>
                  <a:pt x="38448" y="7384"/>
                </a:lnTo>
                <a:lnTo>
                  <a:pt x="39919" y="8732"/>
                </a:lnTo>
                <a:lnTo>
                  <a:pt x="40900" y="10584"/>
                </a:lnTo>
                <a:lnTo>
                  <a:pt x="41555" y="12771"/>
                </a:lnTo>
                <a:lnTo>
                  <a:pt x="41991" y="15181"/>
                </a:lnTo>
                <a:lnTo>
                  <a:pt x="42281" y="17741"/>
                </a:lnTo>
                <a:lnTo>
                  <a:pt x="42475" y="20400"/>
                </a:lnTo>
                <a:lnTo>
                  <a:pt x="42604" y="23125"/>
                </a:lnTo>
                <a:lnTo>
                  <a:pt x="42749" y="28693"/>
                </a:lnTo>
                <a:lnTo>
                  <a:pt x="41834" y="31511"/>
                </a:lnTo>
                <a:lnTo>
                  <a:pt x="40272" y="34342"/>
                </a:lnTo>
                <a:lnTo>
                  <a:pt x="35472" y="41179"/>
                </a:lnTo>
                <a:lnTo>
                  <a:pt x="34126" y="42692"/>
                </a:lnTo>
                <a:lnTo>
                  <a:pt x="26102" y="51038"/>
                </a:lnTo>
                <a:lnTo>
                  <a:pt x="25022" y="50218"/>
                </a:lnTo>
                <a:lnTo>
                  <a:pt x="23349" y="48718"/>
                </a:lnTo>
                <a:lnTo>
                  <a:pt x="18371" y="44019"/>
                </a:lnTo>
                <a:lnTo>
                  <a:pt x="9872" y="35583"/>
                </a:lnTo>
                <a:lnTo>
                  <a:pt x="9439" y="34199"/>
                </a:lnTo>
                <a:lnTo>
                  <a:pt x="9151" y="32325"/>
                </a:lnTo>
                <a:lnTo>
                  <a:pt x="8958" y="30122"/>
                </a:lnTo>
                <a:lnTo>
                  <a:pt x="9782" y="27701"/>
                </a:lnTo>
                <a:lnTo>
                  <a:pt x="11284" y="25135"/>
                </a:lnTo>
                <a:lnTo>
                  <a:pt x="13238" y="22472"/>
                </a:lnTo>
                <a:lnTo>
                  <a:pt x="15493" y="19743"/>
                </a:lnTo>
                <a:lnTo>
                  <a:pt x="17948" y="16972"/>
                </a:lnTo>
                <a:lnTo>
                  <a:pt x="24183" y="10231"/>
                </a:lnTo>
                <a:lnTo>
                  <a:pt x="32964" y="1337"/>
                </a:lnTo>
                <a:lnTo>
                  <a:pt x="34358" y="891"/>
                </a:lnTo>
                <a:lnTo>
                  <a:pt x="36241" y="594"/>
                </a:lnTo>
                <a:lnTo>
                  <a:pt x="38448" y="396"/>
                </a:lnTo>
                <a:lnTo>
                  <a:pt x="40873" y="264"/>
                </a:lnTo>
                <a:lnTo>
                  <a:pt x="46106" y="117"/>
                </a:lnTo>
                <a:lnTo>
                  <a:pt x="47882" y="1030"/>
                </a:lnTo>
                <a:lnTo>
                  <a:pt x="49067" y="2592"/>
                </a:lnTo>
                <a:lnTo>
                  <a:pt x="49856" y="4585"/>
                </a:lnTo>
                <a:lnTo>
                  <a:pt x="51335" y="5914"/>
                </a:lnTo>
                <a:lnTo>
                  <a:pt x="53273" y="6800"/>
                </a:lnTo>
                <a:lnTo>
                  <a:pt x="55518" y="7391"/>
                </a:lnTo>
                <a:lnTo>
                  <a:pt x="57967" y="8737"/>
                </a:lnTo>
                <a:lnTo>
                  <a:pt x="60552" y="10587"/>
                </a:lnTo>
                <a:lnTo>
                  <a:pt x="68111" y="16761"/>
                </a:lnTo>
                <a:lnTo>
                  <a:pt x="68267" y="17841"/>
                </a:lnTo>
                <a:lnTo>
                  <a:pt x="68372" y="19514"/>
                </a:lnTo>
                <a:lnTo>
                  <a:pt x="68539" y="24492"/>
                </a:lnTo>
                <a:lnTo>
                  <a:pt x="67600" y="24900"/>
                </a:lnTo>
                <a:lnTo>
                  <a:pt x="66022" y="25172"/>
                </a:lnTo>
                <a:lnTo>
                  <a:pt x="64017" y="25354"/>
                </a:lnTo>
                <a:lnTo>
                  <a:pt x="61728" y="25475"/>
                </a:lnTo>
                <a:lnTo>
                  <a:pt x="52979" y="25685"/>
                </a:lnTo>
                <a:lnTo>
                  <a:pt x="52465" y="24743"/>
                </a:lnTo>
                <a:lnTo>
                  <a:pt x="52122" y="23163"/>
                </a:lnTo>
                <a:lnTo>
                  <a:pt x="51893" y="21157"/>
                </a:lnTo>
                <a:lnTo>
                  <a:pt x="50788" y="19819"/>
                </a:lnTo>
                <a:lnTo>
                  <a:pt x="49099" y="18928"/>
                </a:lnTo>
                <a:lnTo>
                  <a:pt x="44095" y="17497"/>
                </a:lnTo>
                <a:lnTo>
                  <a:pt x="42731" y="16427"/>
                </a:lnTo>
                <a:lnTo>
                  <a:pt x="40871" y="14761"/>
                </a:lnTo>
                <a:lnTo>
                  <a:pt x="35590" y="9795"/>
                </a:lnTo>
                <a:lnTo>
                  <a:pt x="35157" y="8434"/>
                </a:lnTo>
                <a:lnTo>
                  <a:pt x="34868" y="6575"/>
                </a:lnTo>
                <a:lnTo>
                  <a:pt x="34294" y="33"/>
                </a:lnTo>
                <a:lnTo>
                  <a:pt x="428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45"/>
          <p:cNvSpPr/>
          <p:nvPr/>
        </p:nvSpPr>
        <p:spPr>
          <a:xfrm>
            <a:off x="4169092" y="3420427"/>
            <a:ext cx="2117409" cy="2048828"/>
          </a:xfrm>
          <a:custGeom>
            <a:avLst/>
            <a:gdLst/>
            <a:ahLst/>
            <a:cxnLst/>
            <a:rect l="0" t="0" r="0" b="0"/>
            <a:pathLst>
              <a:path w="2117409" h="2048828">
                <a:moveTo>
                  <a:pt x="0" y="2048827"/>
                </a:moveTo>
                <a:lnTo>
                  <a:pt x="4551" y="2048827"/>
                </a:lnTo>
                <a:lnTo>
                  <a:pt x="5891" y="2047875"/>
                </a:lnTo>
                <a:lnTo>
                  <a:pt x="6785" y="2046288"/>
                </a:lnTo>
                <a:lnTo>
                  <a:pt x="8219" y="2041446"/>
                </a:lnTo>
                <a:lnTo>
                  <a:pt x="13019" y="2036057"/>
                </a:lnTo>
                <a:lnTo>
                  <a:pt x="14394" y="2033647"/>
                </a:lnTo>
                <a:lnTo>
                  <a:pt x="15922" y="2028428"/>
                </a:lnTo>
                <a:lnTo>
                  <a:pt x="17283" y="2026656"/>
                </a:lnTo>
                <a:lnTo>
                  <a:pt x="19142" y="2025473"/>
                </a:lnTo>
                <a:lnTo>
                  <a:pt x="21334" y="2024686"/>
                </a:lnTo>
                <a:lnTo>
                  <a:pt x="26309" y="2021271"/>
                </a:lnTo>
                <a:lnTo>
                  <a:pt x="28969" y="2019026"/>
                </a:lnTo>
                <a:lnTo>
                  <a:pt x="30743" y="2016577"/>
                </a:lnTo>
                <a:lnTo>
                  <a:pt x="32713" y="2011317"/>
                </a:lnTo>
                <a:lnTo>
                  <a:pt x="34192" y="2009533"/>
                </a:lnTo>
                <a:lnTo>
                  <a:pt x="36130" y="2008344"/>
                </a:lnTo>
                <a:lnTo>
                  <a:pt x="38374" y="2007551"/>
                </a:lnTo>
                <a:lnTo>
                  <a:pt x="43408" y="2004130"/>
                </a:lnTo>
                <a:lnTo>
                  <a:pt x="54400" y="1994173"/>
                </a:lnTo>
                <a:lnTo>
                  <a:pt x="56269" y="1991436"/>
                </a:lnTo>
                <a:lnTo>
                  <a:pt x="59852" y="1983034"/>
                </a:lnTo>
                <a:lnTo>
                  <a:pt x="69114" y="1971661"/>
                </a:lnTo>
                <a:lnTo>
                  <a:pt x="80116" y="1960242"/>
                </a:lnTo>
                <a:lnTo>
                  <a:pt x="81986" y="1956433"/>
                </a:lnTo>
                <a:lnTo>
                  <a:pt x="84063" y="1947121"/>
                </a:lnTo>
                <a:lnTo>
                  <a:pt x="86522" y="1943876"/>
                </a:lnTo>
                <a:lnTo>
                  <a:pt x="90066" y="1941712"/>
                </a:lnTo>
                <a:lnTo>
                  <a:pt x="94334" y="1940270"/>
                </a:lnTo>
                <a:lnTo>
                  <a:pt x="97179" y="1937403"/>
                </a:lnTo>
                <a:lnTo>
                  <a:pt x="99076" y="1933588"/>
                </a:lnTo>
                <a:lnTo>
                  <a:pt x="100341" y="1929138"/>
                </a:lnTo>
                <a:lnTo>
                  <a:pt x="104286" y="1921655"/>
                </a:lnTo>
                <a:lnTo>
                  <a:pt x="120139" y="1903219"/>
                </a:lnTo>
                <a:lnTo>
                  <a:pt x="122956" y="1900321"/>
                </a:lnTo>
                <a:lnTo>
                  <a:pt x="124833" y="1897436"/>
                </a:lnTo>
                <a:lnTo>
                  <a:pt x="128427" y="1888824"/>
                </a:lnTo>
                <a:lnTo>
                  <a:pt x="137693" y="1877381"/>
                </a:lnTo>
                <a:lnTo>
                  <a:pt x="148695" y="1865948"/>
                </a:lnTo>
                <a:lnTo>
                  <a:pt x="150566" y="1863090"/>
                </a:lnTo>
                <a:lnTo>
                  <a:pt x="152643" y="1857375"/>
                </a:lnTo>
                <a:lnTo>
                  <a:pt x="155102" y="1854518"/>
                </a:lnTo>
                <a:lnTo>
                  <a:pt x="165760" y="1845945"/>
                </a:lnTo>
                <a:lnTo>
                  <a:pt x="167656" y="1843088"/>
                </a:lnTo>
                <a:lnTo>
                  <a:pt x="170716" y="1837373"/>
                </a:lnTo>
                <a:lnTo>
                  <a:pt x="201947" y="1803082"/>
                </a:lnTo>
                <a:lnTo>
                  <a:pt x="204054" y="1797368"/>
                </a:lnTo>
                <a:lnTo>
                  <a:pt x="206521" y="1794510"/>
                </a:lnTo>
                <a:lnTo>
                  <a:pt x="217190" y="1785937"/>
                </a:lnTo>
                <a:lnTo>
                  <a:pt x="219088" y="1783080"/>
                </a:lnTo>
                <a:lnTo>
                  <a:pt x="222150" y="1777365"/>
                </a:lnTo>
                <a:lnTo>
                  <a:pt x="234594" y="1763078"/>
                </a:lnTo>
                <a:lnTo>
                  <a:pt x="237359" y="1761173"/>
                </a:lnTo>
                <a:lnTo>
                  <a:pt x="245800" y="1757539"/>
                </a:lnTo>
                <a:lnTo>
                  <a:pt x="251485" y="1753313"/>
                </a:lnTo>
                <a:lnTo>
                  <a:pt x="253382" y="1750853"/>
                </a:lnTo>
                <a:lnTo>
                  <a:pt x="254646" y="1748260"/>
                </a:lnTo>
                <a:lnTo>
                  <a:pt x="255489" y="1745580"/>
                </a:lnTo>
                <a:lnTo>
                  <a:pt x="257956" y="1742840"/>
                </a:lnTo>
                <a:lnTo>
                  <a:pt x="268625" y="1734433"/>
                </a:lnTo>
                <a:lnTo>
                  <a:pt x="270523" y="1731598"/>
                </a:lnTo>
                <a:lnTo>
                  <a:pt x="271789" y="1728756"/>
                </a:lnTo>
                <a:lnTo>
                  <a:pt x="273585" y="1726862"/>
                </a:lnTo>
                <a:lnTo>
                  <a:pt x="275735" y="1725599"/>
                </a:lnTo>
                <a:lnTo>
                  <a:pt x="278121" y="1724757"/>
                </a:lnTo>
                <a:lnTo>
                  <a:pt x="283312" y="1721281"/>
                </a:lnTo>
                <a:lnTo>
                  <a:pt x="305769" y="1701095"/>
                </a:lnTo>
                <a:lnTo>
                  <a:pt x="314330" y="1697511"/>
                </a:lnTo>
                <a:lnTo>
                  <a:pt x="320042" y="1693297"/>
                </a:lnTo>
                <a:lnTo>
                  <a:pt x="321947" y="1690839"/>
                </a:lnTo>
                <a:lnTo>
                  <a:pt x="323216" y="1688249"/>
                </a:lnTo>
                <a:lnTo>
                  <a:pt x="324062" y="1685569"/>
                </a:lnTo>
                <a:lnTo>
                  <a:pt x="327543" y="1680052"/>
                </a:lnTo>
                <a:lnTo>
                  <a:pt x="337538" y="1668749"/>
                </a:lnTo>
                <a:lnTo>
                  <a:pt x="340278" y="1666854"/>
                </a:lnTo>
                <a:lnTo>
                  <a:pt x="348685" y="1663235"/>
                </a:lnTo>
                <a:lnTo>
                  <a:pt x="360059" y="1653962"/>
                </a:lnTo>
                <a:lnTo>
                  <a:pt x="371478" y="1642958"/>
                </a:lnTo>
                <a:lnTo>
                  <a:pt x="374334" y="1641088"/>
                </a:lnTo>
                <a:lnTo>
                  <a:pt x="382906" y="1637504"/>
                </a:lnTo>
                <a:lnTo>
                  <a:pt x="388620" y="1633290"/>
                </a:lnTo>
                <a:lnTo>
                  <a:pt x="394335" y="1623162"/>
                </a:lnTo>
                <a:lnTo>
                  <a:pt x="400368" y="1606474"/>
                </a:lnTo>
                <a:lnTo>
                  <a:pt x="401214" y="1602478"/>
                </a:lnTo>
                <a:lnTo>
                  <a:pt x="403684" y="1598861"/>
                </a:lnTo>
                <a:lnTo>
                  <a:pt x="439982" y="1565928"/>
                </a:lnTo>
                <a:lnTo>
                  <a:pt x="441911" y="1563064"/>
                </a:lnTo>
                <a:lnTo>
                  <a:pt x="444055" y="1557343"/>
                </a:lnTo>
                <a:lnTo>
                  <a:pt x="446532" y="1554484"/>
                </a:lnTo>
                <a:lnTo>
                  <a:pt x="454363" y="1548767"/>
                </a:lnTo>
                <a:lnTo>
                  <a:pt x="461655" y="1545591"/>
                </a:lnTo>
                <a:lnTo>
                  <a:pt x="464932" y="1544744"/>
                </a:lnTo>
                <a:lnTo>
                  <a:pt x="467118" y="1542274"/>
                </a:lnTo>
                <a:lnTo>
                  <a:pt x="468574" y="1538723"/>
                </a:lnTo>
                <a:lnTo>
                  <a:pt x="469545" y="1534450"/>
                </a:lnTo>
                <a:lnTo>
                  <a:pt x="472097" y="1531602"/>
                </a:lnTo>
                <a:lnTo>
                  <a:pt x="475704" y="1529703"/>
                </a:lnTo>
                <a:lnTo>
                  <a:pt x="480014" y="1528437"/>
                </a:lnTo>
                <a:lnTo>
                  <a:pt x="482887" y="1525688"/>
                </a:lnTo>
                <a:lnTo>
                  <a:pt x="484802" y="1521951"/>
                </a:lnTo>
                <a:lnTo>
                  <a:pt x="486079" y="1517554"/>
                </a:lnTo>
                <a:lnTo>
                  <a:pt x="488835" y="1514622"/>
                </a:lnTo>
                <a:lnTo>
                  <a:pt x="492578" y="1512669"/>
                </a:lnTo>
                <a:lnTo>
                  <a:pt x="496977" y="1511366"/>
                </a:lnTo>
                <a:lnTo>
                  <a:pt x="500864" y="1508592"/>
                </a:lnTo>
                <a:lnTo>
                  <a:pt x="510883" y="1497492"/>
                </a:lnTo>
                <a:lnTo>
                  <a:pt x="513944" y="1495533"/>
                </a:lnTo>
                <a:lnTo>
                  <a:pt x="516937" y="1494227"/>
                </a:lnTo>
                <a:lnTo>
                  <a:pt x="519884" y="1491451"/>
                </a:lnTo>
                <a:lnTo>
                  <a:pt x="577215" y="1428752"/>
                </a:lnTo>
                <a:lnTo>
                  <a:pt x="628650" y="1377315"/>
                </a:lnTo>
                <a:lnTo>
                  <a:pt x="631508" y="1375410"/>
                </a:lnTo>
                <a:lnTo>
                  <a:pt x="640080" y="1371777"/>
                </a:lnTo>
                <a:lnTo>
                  <a:pt x="651510" y="1362498"/>
                </a:lnTo>
                <a:lnTo>
                  <a:pt x="654367" y="1359817"/>
                </a:lnTo>
                <a:lnTo>
                  <a:pt x="656272" y="1357077"/>
                </a:lnTo>
                <a:lnTo>
                  <a:pt x="659906" y="1348670"/>
                </a:lnTo>
                <a:lnTo>
                  <a:pt x="669185" y="1337296"/>
                </a:lnTo>
                <a:lnTo>
                  <a:pt x="671866" y="1334444"/>
                </a:lnTo>
                <a:lnTo>
                  <a:pt x="737238" y="1277299"/>
                </a:lnTo>
                <a:lnTo>
                  <a:pt x="791530" y="1223007"/>
                </a:lnTo>
                <a:lnTo>
                  <a:pt x="794387" y="1221103"/>
                </a:lnTo>
                <a:lnTo>
                  <a:pt x="800101" y="1218988"/>
                </a:lnTo>
                <a:lnTo>
                  <a:pt x="802005" y="1217471"/>
                </a:lnTo>
                <a:lnTo>
                  <a:pt x="803275" y="1215507"/>
                </a:lnTo>
                <a:lnTo>
                  <a:pt x="804122" y="1213246"/>
                </a:lnTo>
                <a:lnTo>
                  <a:pt x="807603" y="1208193"/>
                </a:lnTo>
                <a:lnTo>
                  <a:pt x="851538" y="1163002"/>
                </a:lnTo>
                <a:lnTo>
                  <a:pt x="854394" y="1161097"/>
                </a:lnTo>
                <a:lnTo>
                  <a:pt x="862966" y="1157464"/>
                </a:lnTo>
                <a:lnTo>
                  <a:pt x="868680" y="1153238"/>
                </a:lnTo>
                <a:lnTo>
                  <a:pt x="870586" y="1150778"/>
                </a:lnTo>
                <a:lnTo>
                  <a:pt x="871855" y="1148185"/>
                </a:lnTo>
                <a:lnTo>
                  <a:pt x="872702" y="1145505"/>
                </a:lnTo>
                <a:lnTo>
                  <a:pt x="876182" y="1139986"/>
                </a:lnTo>
                <a:lnTo>
                  <a:pt x="903001" y="1111564"/>
                </a:lnTo>
                <a:lnTo>
                  <a:pt x="905848" y="1109661"/>
                </a:lnTo>
                <a:lnTo>
                  <a:pt x="914407" y="1106028"/>
                </a:lnTo>
                <a:lnTo>
                  <a:pt x="920118" y="1101803"/>
                </a:lnTo>
                <a:lnTo>
                  <a:pt x="922022" y="1099343"/>
                </a:lnTo>
                <a:lnTo>
                  <a:pt x="923291" y="1096751"/>
                </a:lnTo>
                <a:lnTo>
                  <a:pt x="924137" y="1094069"/>
                </a:lnTo>
                <a:lnTo>
                  <a:pt x="927618" y="1088551"/>
                </a:lnTo>
                <a:lnTo>
                  <a:pt x="954436" y="1060130"/>
                </a:lnTo>
                <a:lnTo>
                  <a:pt x="957283" y="1058225"/>
                </a:lnTo>
                <a:lnTo>
                  <a:pt x="965841" y="1054594"/>
                </a:lnTo>
                <a:lnTo>
                  <a:pt x="977267" y="1045315"/>
                </a:lnTo>
                <a:lnTo>
                  <a:pt x="1031558" y="991552"/>
                </a:lnTo>
                <a:lnTo>
                  <a:pt x="1033462" y="988695"/>
                </a:lnTo>
                <a:lnTo>
                  <a:pt x="1037096" y="980123"/>
                </a:lnTo>
                <a:lnTo>
                  <a:pt x="1046374" y="968693"/>
                </a:lnTo>
                <a:lnTo>
                  <a:pt x="1065879" y="948690"/>
                </a:lnTo>
                <a:lnTo>
                  <a:pt x="1068725" y="946785"/>
                </a:lnTo>
                <a:lnTo>
                  <a:pt x="1077284" y="943152"/>
                </a:lnTo>
                <a:lnTo>
                  <a:pt x="1082995" y="938926"/>
                </a:lnTo>
                <a:lnTo>
                  <a:pt x="1084900" y="936465"/>
                </a:lnTo>
                <a:lnTo>
                  <a:pt x="1086169" y="933873"/>
                </a:lnTo>
                <a:lnTo>
                  <a:pt x="1087015" y="931192"/>
                </a:lnTo>
                <a:lnTo>
                  <a:pt x="1090495" y="925673"/>
                </a:lnTo>
                <a:lnTo>
                  <a:pt x="1108815" y="905819"/>
                </a:lnTo>
                <a:lnTo>
                  <a:pt x="1111637" y="903916"/>
                </a:lnTo>
                <a:lnTo>
                  <a:pt x="1120161" y="900287"/>
                </a:lnTo>
                <a:lnTo>
                  <a:pt x="1131574" y="891010"/>
                </a:lnTo>
                <a:lnTo>
                  <a:pt x="1134430" y="888330"/>
                </a:lnTo>
                <a:lnTo>
                  <a:pt x="1136334" y="885590"/>
                </a:lnTo>
                <a:lnTo>
                  <a:pt x="1139967" y="877183"/>
                </a:lnTo>
                <a:lnTo>
                  <a:pt x="1144192" y="871507"/>
                </a:lnTo>
                <a:lnTo>
                  <a:pt x="1146652" y="869612"/>
                </a:lnTo>
                <a:lnTo>
                  <a:pt x="1149245" y="868349"/>
                </a:lnTo>
                <a:lnTo>
                  <a:pt x="1151925" y="867507"/>
                </a:lnTo>
                <a:lnTo>
                  <a:pt x="1157444" y="864031"/>
                </a:lnTo>
                <a:lnTo>
                  <a:pt x="1160250" y="861771"/>
                </a:lnTo>
                <a:lnTo>
                  <a:pt x="1162120" y="859311"/>
                </a:lnTo>
                <a:lnTo>
                  <a:pt x="1163367" y="856719"/>
                </a:lnTo>
                <a:lnTo>
                  <a:pt x="1164198" y="854039"/>
                </a:lnTo>
                <a:lnTo>
                  <a:pt x="1165705" y="852252"/>
                </a:lnTo>
                <a:lnTo>
                  <a:pt x="1167662" y="851060"/>
                </a:lnTo>
                <a:lnTo>
                  <a:pt x="1169919" y="850266"/>
                </a:lnTo>
                <a:lnTo>
                  <a:pt x="1171423" y="848784"/>
                </a:lnTo>
                <a:lnTo>
                  <a:pt x="1172426" y="846844"/>
                </a:lnTo>
                <a:lnTo>
                  <a:pt x="1173095" y="844597"/>
                </a:lnTo>
                <a:lnTo>
                  <a:pt x="1176378" y="839562"/>
                </a:lnTo>
                <a:lnTo>
                  <a:pt x="1178587" y="836886"/>
                </a:lnTo>
                <a:lnTo>
                  <a:pt x="1181012" y="835101"/>
                </a:lnTo>
                <a:lnTo>
                  <a:pt x="1188977" y="831637"/>
                </a:lnTo>
                <a:lnTo>
                  <a:pt x="1203041" y="819740"/>
                </a:lnTo>
                <a:lnTo>
                  <a:pt x="1204935" y="817003"/>
                </a:lnTo>
                <a:lnTo>
                  <a:pt x="1207039" y="811423"/>
                </a:lnTo>
                <a:lnTo>
                  <a:pt x="1208553" y="809553"/>
                </a:lnTo>
                <a:lnTo>
                  <a:pt x="1210514" y="808307"/>
                </a:lnTo>
                <a:lnTo>
                  <a:pt x="1212775" y="807477"/>
                </a:lnTo>
                <a:lnTo>
                  <a:pt x="1214281" y="805970"/>
                </a:lnTo>
                <a:lnTo>
                  <a:pt x="1215286" y="804013"/>
                </a:lnTo>
                <a:lnTo>
                  <a:pt x="1215956" y="801757"/>
                </a:lnTo>
                <a:lnTo>
                  <a:pt x="1219240" y="796709"/>
                </a:lnTo>
                <a:lnTo>
                  <a:pt x="1230030" y="784590"/>
                </a:lnTo>
                <a:lnTo>
                  <a:pt x="1232453" y="783092"/>
                </a:lnTo>
                <a:lnTo>
                  <a:pt x="1240413" y="780032"/>
                </a:lnTo>
                <a:lnTo>
                  <a:pt x="1245985" y="775941"/>
                </a:lnTo>
                <a:lnTo>
                  <a:pt x="1247851" y="773517"/>
                </a:lnTo>
                <a:lnTo>
                  <a:pt x="1249096" y="770948"/>
                </a:lnTo>
                <a:lnTo>
                  <a:pt x="1249926" y="768283"/>
                </a:lnTo>
                <a:lnTo>
                  <a:pt x="1253387" y="762782"/>
                </a:lnTo>
                <a:lnTo>
                  <a:pt x="1289095" y="725443"/>
                </a:lnTo>
                <a:lnTo>
                  <a:pt x="1291832" y="723658"/>
                </a:lnTo>
                <a:lnTo>
                  <a:pt x="1297413" y="721676"/>
                </a:lnTo>
                <a:lnTo>
                  <a:pt x="1299281" y="720195"/>
                </a:lnTo>
                <a:lnTo>
                  <a:pt x="1300528" y="718255"/>
                </a:lnTo>
                <a:lnTo>
                  <a:pt x="1301359" y="716009"/>
                </a:lnTo>
                <a:lnTo>
                  <a:pt x="1302865" y="714512"/>
                </a:lnTo>
                <a:lnTo>
                  <a:pt x="1304822" y="713514"/>
                </a:lnTo>
                <a:lnTo>
                  <a:pt x="1307079" y="712849"/>
                </a:lnTo>
                <a:lnTo>
                  <a:pt x="1312126" y="709569"/>
                </a:lnTo>
                <a:lnTo>
                  <a:pt x="1314806" y="707361"/>
                </a:lnTo>
                <a:lnTo>
                  <a:pt x="1316592" y="704937"/>
                </a:lnTo>
                <a:lnTo>
                  <a:pt x="1320059" y="696974"/>
                </a:lnTo>
                <a:lnTo>
                  <a:pt x="1324245" y="691401"/>
                </a:lnTo>
                <a:lnTo>
                  <a:pt x="1326695" y="689534"/>
                </a:lnTo>
                <a:lnTo>
                  <a:pt x="1329281" y="688289"/>
                </a:lnTo>
                <a:lnTo>
                  <a:pt x="1331957" y="687459"/>
                </a:lnTo>
                <a:lnTo>
                  <a:pt x="1333742" y="685954"/>
                </a:lnTo>
                <a:lnTo>
                  <a:pt x="1334931" y="683998"/>
                </a:lnTo>
                <a:lnTo>
                  <a:pt x="1335724" y="681741"/>
                </a:lnTo>
                <a:lnTo>
                  <a:pt x="1337206" y="680237"/>
                </a:lnTo>
                <a:lnTo>
                  <a:pt x="1339145" y="679234"/>
                </a:lnTo>
                <a:lnTo>
                  <a:pt x="1341391" y="678565"/>
                </a:lnTo>
                <a:lnTo>
                  <a:pt x="1342888" y="677167"/>
                </a:lnTo>
                <a:lnTo>
                  <a:pt x="1343886" y="675282"/>
                </a:lnTo>
                <a:lnTo>
                  <a:pt x="1344552" y="673073"/>
                </a:lnTo>
                <a:lnTo>
                  <a:pt x="1347831" y="668079"/>
                </a:lnTo>
                <a:lnTo>
                  <a:pt x="1367110" y="647451"/>
                </a:lnTo>
                <a:lnTo>
                  <a:pt x="1369559" y="645947"/>
                </a:lnTo>
                <a:lnTo>
                  <a:pt x="1374820" y="644275"/>
                </a:lnTo>
                <a:lnTo>
                  <a:pt x="1376605" y="642877"/>
                </a:lnTo>
                <a:lnTo>
                  <a:pt x="1377794" y="640992"/>
                </a:lnTo>
                <a:lnTo>
                  <a:pt x="1378587" y="638783"/>
                </a:lnTo>
                <a:lnTo>
                  <a:pt x="1382008" y="633789"/>
                </a:lnTo>
                <a:lnTo>
                  <a:pt x="1402337" y="611263"/>
                </a:lnTo>
                <a:lnTo>
                  <a:pt x="1404311" y="605683"/>
                </a:lnTo>
                <a:lnTo>
                  <a:pt x="1405790" y="603813"/>
                </a:lnTo>
                <a:lnTo>
                  <a:pt x="1407728" y="602567"/>
                </a:lnTo>
                <a:lnTo>
                  <a:pt x="1409973" y="601737"/>
                </a:lnTo>
                <a:lnTo>
                  <a:pt x="1411470" y="600230"/>
                </a:lnTo>
                <a:lnTo>
                  <a:pt x="1412468" y="598274"/>
                </a:lnTo>
                <a:lnTo>
                  <a:pt x="1413132" y="596017"/>
                </a:lnTo>
                <a:lnTo>
                  <a:pt x="1416412" y="590969"/>
                </a:lnTo>
                <a:lnTo>
                  <a:pt x="1418619" y="588289"/>
                </a:lnTo>
                <a:lnTo>
                  <a:pt x="1421043" y="586503"/>
                </a:lnTo>
                <a:lnTo>
                  <a:pt x="1426278" y="584518"/>
                </a:lnTo>
                <a:lnTo>
                  <a:pt x="1428054" y="583036"/>
                </a:lnTo>
                <a:lnTo>
                  <a:pt x="1429239" y="581096"/>
                </a:lnTo>
                <a:lnTo>
                  <a:pt x="1430555" y="576400"/>
                </a:lnTo>
                <a:lnTo>
                  <a:pt x="1431140" y="571138"/>
                </a:lnTo>
                <a:lnTo>
                  <a:pt x="1432248" y="569353"/>
                </a:lnTo>
                <a:lnTo>
                  <a:pt x="1433940" y="568164"/>
                </a:lnTo>
                <a:lnTo>
                  <a:pt x="1436020" y="567371"/>
                </a:lnTo>
                <a:lnTo>
                  <a:pt x="1443498" y="561704"/>
                </a:lnTo>
                <a:lnTo>
                  <a:pt x="1472883" y="533081"/>
                </a:lnTo>
                <a:lnTo>
                  <a:pt x="1473412" y="531600"/>
                </a:lnTo>
                <a:lnTo>
                  <a:pt x="1473999" y="527414"/>
                </a:lnTo>
                <a:lnTo>
                  <a:pt x="1475109" y="524965"/>
                </a:lnTo>
                <a:lnTo>
                  <a:pt x="1478882" y="519703"/>
                </a:lnTo>
                <a:lnTo>
                  <a:pt x="1481221" y="517919"/>
                </a:lnTo>
                <a:lnTo>
                  <a:pt x="1483733" y="516729"/>
                </a:lnTo>
                <a:lnTo>
                  <a:pt x="1486360" y="515936"/>
                </a:lnTo>
                <a:lnTo>
                  <a:pt x="1491820" y="512515"/>
                </a:lnTo>
                <a:lnTo>
                  <a:pt x="1494609" y="510269"/>
                </a:lnTo>
                <a:lnTo>
                  <a:pt x="1496468" y="507820"/>
                </a:lnTo>
                <a:lnTo>
                  <a:pt x="1497709" y="505234"/>
                </a:lnTo>
                <a:lnTo>
                  <a:pt x="1498535" y="502557"/>
                </a:lnTo>
                <a:lnTo>
                  <a:pt x="1500038" y="500773"/>
                </a:lnTo>
                <a:lnTo>
                  <a:pt x="1501993" y="499584"/>
                </a:lnTo>
                <a:lnTo>
                  <a:pt x="1504249" y="498791"/>
                </a:lnTo>
                <a:lnTo>
                  <a:pt x="1505753" y="497310"/>
                </a:lnTo>
                <a:lnTo>
                  <a:pt x="1506755" y="495370"/>
                </a:lnTo>
                <a:lnTo>
                  <a:pt x="1507423" y="493124"/>
                </a:lnTo>
                <a:lnTo>
                  <a:pt x="1510706" y="488089"/>
                </a:lnTo>
                <a:lnTo>
                  <a:pt x="1512915" y="485413"/>
                </a:lnTo>
                <a:lnTo>
                  <a:pt x="1515340" y="483628"/>
                </a:lnTo>
                <a:lnTo>
                  <a:pt x="1523304" y="480165"/>
                </a:lnTo>
                <a:lnTo>
                  <a:pt x="1528877" y="475979"/>
                </a:lnTo>
                <a:lnTo>
                  <a:pt x="1530744" y="473529"/>
                </a:lnTo>
                <a:lnTo>
                  <a:pt x="1531989" y="470944"/>
                </a:lnTo>
                <a:lnTo>
                  <a:pt x="1532818" y="468268"/>
                </a:lnTo>
                <a:lnTo>
                  <a:pt x="1536280" y="462754"/>
                </a:lnTo>
                <a:lnTo>
                  <a:pt x="1564254" y="433148"/>
                </a:lnTo>
                <a:lnTo>
                  <a:pt x="1602914" y="402894"/>
                </a:lnTo>
                <a:lnTo>
                  <a:pt x="1691640" y="314325"/>
                </a:lnTo>
                <a:lnTo>
                  <a:pt x="1728552" y="286703"/>
                </a:lnTo>
                <a:lnTo>
                  <a:pt x="1737290" y="283069"/>
                </a:lnTo>
                <a:lnTo>
                  <a:pt x="1748777" y="273790"/>
                </a:lnTo>
                <a:lnTo>
                  <a:pt x="1794510" y="228599"/>
                </a:lnTo>
                <a:lnTo>
                  <a:pt x="1797368" y="226695"/>
                </a:lnTo>
                <a:lnTo>
                  <a:pt x="1805940" y="223061"/>
                </a:lnTo>
                <a:lnTo>
                  <a:pt x="1842558" y="197121"/>
                </a:lnTo>
                <a:lnTo>
                  <a:pt x="1858258" y="182874"/>
                </a:lnTo>
                <a:lnTo>
                  <a:pt x="1879034" y="168592"/>
                </a:lnTo>
                <a:lnTo>
                  <a:pt x="1901120" y="148590"/>
                </a:lnTo>
                <a:lnTo>
                  <a:pt x="1921897" y="134302"/>
                </a:lnTo>
                <a:lnTo>
                  <a:pt x="1952604" y="105728"/>
                </a:lnTo>
                <a:lnTo>
                  <a:pt x="1973338" y="91440"/>
                </a:lnTo>
                <a:lnTo>
                  <a:pt x="1982751" y="82868"/>
                </a:lnTo>
                <a:lnTo>
                  <a:pt x="1986679" y="80963"/>
                </a:lnTo>
                <a:lnTo>
                  <a:pt x="2000357" y="77329"/>
                </a:lnTo>
                <a:lnTo>
                  <a:pt x="2007600" y="73103"/>
                </a:lnTo>
                <a:lnTo>
                  <a:pt x="2045964" y="38094"/>
                </a:lnTo>
                <a:lnTo>
                  <a:pt x="2054540" y="34465"/>
                </a:lnTo>
                <a:lnTo>
                  <a:pt x="2065972" y="25188"/>
                </a:lnTo>
                <a:lnTo>
                  <a:pt x="2068830" y="22507"/>
                </a:lnTo>
                <a:lnTo>
                  <a:pt x="2071687" y="20719"/>
                </a:lnTo>
                <a:lnTo>
                  <a:pt x="2080260" y="17252"/>
                </a:lnTo>
                <a:lnTo>
                  <a:pt x="2088833" y="11568"/>
                </a:lnTo>
                <a:lnTo>
                  <a:pt x="2094547" y="9904"/>
                </a:lnTo>
                <a:lnTo>
                  <a:pt x="2107142" y="8690"/>
                </a:lnTo>
                <a:lnTo>
                  <a:pt x="2110622" y="6085"/>
                </a:lnTo>
                <a:lnTo>
                  <a:pt x="211740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46"/>
          <p:cNvSpPr/>
          <p:nvPr/>
        </p:nvSpPr>
        <p:spPr>
          <a:xfrm>
            <a:off x="6175057" y="3334743"/>
            <a:ext cx="240008" cy="162837"/>
          </a:xfrm>
          <a:custGeom>
            <a:avLst/>
            <a:gdLst/>
            <a:ahLst/>
            <a:cxnLst/>
            <a:rect l="0" t="0" r="0" b="0"/>
            <a:pathLst>
              <a:path w="240008" h="162837">
                <a:moveTo>
                  <a:pt x="0" y="85684"/>
                </a:moveTo>
                <a:lnTo>
                  <a:pt x="7381" y="78303"/>
                </a:lnTo>
                <a:lnTo>
                  <a:pt x="10583" y="77641"/>
                </a:lnTo>
                <a:lnTo>
                  <a:pt x="15849" y="77216"/>
                </a:lnTo>
                <a:lnTo>
                  <a:pt x="21312" y="72592"/>
                </a:lnTo>
                <a:lnTo>
                  <a:pt x="24686" y="71241"/>
                </a:lnTo>
                <a:lnTo>
                  <a:pt x="28839" y="70340"/>
                </a:lnTo>
                <a:lnTo>
                  <a:pt x="33514" y="69740"/>
                </a:lnTo>
                <a:lnTo>
                  <a:pt x="38535" y="67434"/>
                </a:lnTo>
                <a:lnTo>
                  <a:pt x="43788" y="63993"/>
                </a:lnTo>
                <a:lnTo>
                  <a:pt x="49194" y="59793"/>
                </a:lnTo>
                <a:lnTo>
                  <a:pt x="54704" y="56994"/>
                </a:lnTo>
                <a:lnTo>
                  <a:pt x="60282" y="55127"/>
                </a:lnTo>
                <a:lnTo>
                  <a:pt x="65905" y="53883"/>
                </a:lnTo>
                <a:lnTo>
                  <a:pt x="72512" y="51148"/>
                </a:lnTo>
                <a:lnTo>
                  <a:pt x="79774" y="47420"/>
                </a:lnTo>
                <a:lnTo>
                  <a:pt x="87473" y="43030"/>
                </a:lnTo>
                <a:lnTo>
                  <a:pt x="101107" y="35612"/>
                </a:lnTo>
                <a:lnTo>
                  <a:pt x="107409" y="32300"/>
                </a:lnTo>
                <a:lnTo>
                  <a:pt x="114469" y="29140"/>
                </a:lnTo>
                <a:lnTo>
                  <a:pt x="122033" y="26080"/>
                </a:lnTo>
                <a:lnTo>
                  <a:pt x="129933" y="23088"/>
                </a:lnTo>
                <a:lnTo>
                  <a:pt x="137104" y="21094"/>
                </a:lnTo>
                <a:lnTo>
                  <a:pt x="143790" y="19764"/>
                </a:lnTo>
                <a:lnTo>
                  <a:pt x="150153" y="18877"/>
                </a:lnTo>
                <a:lnTo>
                  <a:pt x="156299" y="17334"/>
                </a:lnTo>
                <a:lnTo>
                  <a:pt x="162302" y="15352"/>
                </a:lnTo>
                <a:lnTo>
                  <a:pt x="168209" y="13079"/>
                </a:lnTo>
                <a:lnTo>
                  <a:pt x="174052" y="10610"/>
                </a:lnTo>
                <a:lnTo>
                  <a:pt x="179852" y="8013"/>
                </a:lnTo>
                <a:lnTo>
                  <a:pt x="185624" y="5328"/>
                </a:lnTo>
                <a:lnTo>
                  <a:pt x="191377" y="3538"/>
                </a:lnTo>
                <a:lnTo>
                  <a:pt x="197117" y="2345"/>
                </a:lnTo>
                <a:lnTo>
                  <a:pt x="202849" y="1550"/>
                </a:lnTo>
                <a:lnTo>
                  <a:pt x="207623" y="1020"/>
                </a:lnTo>
                <a:lnTo>
                  <a:pt x="211758" y="666"/>
                </a:lnTo>
                <a:lnTo>
                  <a:pt x="215467" y="430"/>
                </a:lnTo>
                <a:lnTo>
                  <a:pt x="219844" y="273"/>
                </a:lnTo>
                <a:lnTo>
                  <a:pt x="236995" y="0"/>
                </a:lnTo>
                <a:lnTo>
                  <a:pt x="238007" y="939"/>
                </a:lnTo>
                <a:lnTo>
                  <a:pt x="238682" y="2518"/>
                </a:lnTo>
                <a:lnTo>
                  <a:pt x="239430" y="6811"/>
                </a:lnTo>
                <a:lnTo>
                  <a:pt x="239764" y="11894"/>
                </a:lnTo>
                <a:lnTo>
                  <a:pt x="239952" y="15561"/>
                </a:lnTo>
                <a:lnTo>
                  <a:pt x="240007" y="21198"/>
                </a:lnTo>
                <a:lnTo>
                  <a:pt x="239062" y="23643"/>
                </a:lnTo>
                <a:lnTo>
                  <a:pt x="237480" y="26226"/>
                </a:lnTo>
                <a:lnTo>
                  <a:pt x="235473" y="28900"/>
                </a:lnTo>
                <a:lnTo>
                  <a:pt x="233182" y="32588"/>
                </a:lnTo>
                <a:lnTo>
                  <a:pt x="230702" y="36952"/>
                </a:lnTo>
                <a:lnTo>
                  <a:pt x="225407" y="46880"/>
                </a:lnTo>
                <a:lnTo>
                  <a:pt x="219879" y="57643"/>
                </a:lnTo>
                <a:lnTo>
                  <a:pt x="217071" y="62227"/>
                </a:lnTo>
                <a:lnTo>
                  <a:pt x="214247" y="66237"/>
                </a:lnTo>
                <a:lnTo>
                  <a:pt x="211411" y="69861"/>
                </a:lnTo>
                <a:lnTo>
                  <a:pt x="207616" y="74183"/>
                </a:lnTo>
                <a:lnTo>
                  <a:pt x="203180" y="78969"/>
                </a:lnTo>
                <a:lnTo>
                  <a:pt x="186925" y="95788"/>
                </a:lnTo>
                <a:lnTo>
                  <a:pt x="183672" y="100040"/>
                </a:lnTo>
                <a:lnTo>
                  <a:pt x="180550" y="104780"/>
                </a:lnTo>
                <a:lnTo>
                  <a:pt x="177517" y="109844"/>
                </a:lnTo>
                <a:lnTo>
                  <a:pt x="174542" y="114174"/>
                </a:lnTo>
                <a:lnTo>
                  <a:pt x="171606" y="118012"/>
                </a:lnTo>
                <a:lnTo>
                  <a:pt x="168697" y="121523"/>
                </a:lnTo>
                <a:lnTo>
                  <a:pt x="166757" y="124817"/>
                </a:lnTo>
                <a:lnTo>
                  <a:pt x="165464" y="127965"/>
                </a:lnTo>
                <a:lnTo>
                  <a:pt x="164602" y="131016"/>
                </a:lnTo>
                <a:lnTo>
                  <a:pt x="164027" y="134003"/>
                </a:lnTo>
                <a:lnTo>
                  <a:pt x="163644" y="136947"/>
                </a:lnTo>
                <a:lnTo>
                  <a:pt x="163389" y="139862"/>
                </a:lnTo>
                <a:lnTo>
                  <a:pt x="163218" y="142757"/>
                </a:lnTo>
                <a:lnTo>
                  <a:pt x="163029" y="148515"/>
                </a:lnTo>
                <a:lnTo>
                  <a:pt x="162877" y="1628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47"/>
          <p:cNvSpPr/>
          <p:nvPr/>
        </p:nvSpPr>
        <p:spPr>
          <a:xfrm>
            <a:off x="4091940" y="5366387"/>
            <a:ext cx="162878" cy="154301"/>
          </a:xfrm>
          <a:custGeom>
            <a:avLst/>
            <a:gdLst/>
            <a:ahLst/>
            <a:cxnLst/>
            <a:rect l="0" t="0" r="0" b="0"/>
            <a:pathLst>
              <a:path w="162878" h="154301">
                <a:moveTo>
                  <a:pt x="17144" y="8570"/>
                </a:moveTo>
                <a:lnTo>
                  <a:pt x="17144" y="102"/>
                </a:lnTo>
                <a:lnTo>
                  <a:pt x="21696" y="28"/>
                </a:lnTo>
                <a:lnTo>
                  <a:pt x="25364" y="0"/>
                </a:lnTo>
                <a:lnTo>
                  <a:pt x="25612" y="4549"/>
                </a:lnTo>
                <a:lnTo>
                  <a:pt x="25697" y="8729"/>
                </a:lnTo>
                <a:lnTo>
                  <a:pt x="25716" y="33241"/>
                </a:lnTo>
                <a:lnTo>
                  <a:pt x="24764" y="37400"/>
                </a:lnTo>
                <a:lnTo>
                  <a:pt x="23177" y="41125"/>
                </a:lnTo>
                <a:lnTo>
                  <a:pt x="21166" y="44561"/>
                </a:lnTo>
                <a:lnTo>
                  <a:pt x="19826" y="48756"/>
                </a:lnTo>
                <a:lnTo>
                  <a:pt x="18932" y="53458"/>
                </a:lnTo>
                <a:lnTo>
                  <a:pt x="18336" y="58498"/>
                </a:lnTo>
                <a:lnTo>
                  <a:pt x="17939" y="63763"/>
                </a:lnTo>
                <a:lnTo>
                  <a:pt x="17674" y="69178"/>
                </a:lnTo>
                <a:lnTo>
                  <a:pt x="17498" y="74693"/>
                </a:lnTo>
                <a:lnTo>
                  <a:pt x="16428" y="79322"/>
                </a:lnTo>
                <a:lnTo>
                  <a:pt x="14762" y="83361"/>
                </a:lnTo>
                <a:lnTo>
                  <a:pt x="12698" y="87006"/>
                </a:lnTo>
                <a:lnTo>
                  <a:pt x="11323" y="91341"/>
                </a:lnTo>
                <a:lnTo>
                  <a:pt x="10406" y="96135"/>
                </a:lnTo>
                <a:lnTo>
                  <a:pt x="9795" y="101237"/>
                </a:lnTo>
                <a:lnTo>
                  <a:pt x="9387" y="105591"/>
                </a:lnTo>
                <a:lnTo>
                  <a:pt x="9116" y="109446"/>
                </a:lnTo>
                <a:lnTo>
                  <a:pt x="8934" y="112968"/>
                </a:lnTo>
                <a:lnTo>
                  <a:pt x="7861" y="116269"/>
                </a:lnTo>
                <a:lnTo>
                  <a:pt x="6193" y="119422"/>
                </a:lnTo>
                <a:lnTo>
                  <a:pt x="4129" y="122476"/>
                </a:lnTo>
                <a:lnTo>
                  <a:pt x="2752" y="125465"/>
                </a:lnTo>
                <a:lnTo>
                  <a:pt x="1835" y="128410"/>
                </a:lnTo>
                <a:lnTo>
                  <a:pt x="1223" y="131326"/>
                </a:lnTo>
                <a:lnTo>
                  <a:pt x="815" y="134222"/>
                </a:lnTo>
                <a:lnTo>
                  <a:pt x="543" y="137106"/>
                </a:lnTo>
                <a:lnTo>
                  <a:pt x="107" y="144027"/>
                </a:lnTo>
                <a:lnTo>
                  <a:pt x="47" y="147513"/>
                </a:lnTo>
                <a:lnTo>
                  <a:pt x="0" y="154268"/>
                </a:lnTo>
                <a:lnTo>
                  <a:pt x="7381" y="154300"/>
                </a:lnTo>
                <a:lnTo>
                  <a:pt x="7778" y="153348"/>
                </a:lnTo>
                <a:lnTo>
                  <a:pt x="8219" y="149751"/>
                </a:lnTo>
                <a:lnTo>
                  <a:pt x="9289" y="148411"/>
                </a:lnTo>
                <a:lnTo>
                  <a:pt x="10955" y="147517"/>
                </a:lnTo>
                <a:lnTo>
                  <a:pt x="15346" y="146524"/>
                </a:lnTo>
                <a:lnTo>
                  <a:pt x="17851" y="146260"/>
                </a:lnTo>
                <a:lnTo>
                  <a:pt x="20473" y="146083"/>
                </a:lnTo>
                <a:lnTo>
                  <a:pt x="22221" y="145013"/>
                </a:lnTo>
                <a:lnTo>
                  <a:pt x="23386" y="143347"/>
                </a:lnTo>
                <a:lnTo>
                  <a:pt x="24164" y="141284"/>
                </a:lnTo>
                <a:lnTo>
                  <a:pt x="25634" y="139909"/>
                </a:lnTo>
                <a:lnTo>
                  <a:pt x="27567" y="138992"/>
                </a:lnTo>
                <a:lnTo>
                  <a:pt x="29808" y="138380"/>
                </a:lnTo>
                <a:lnTo>
                  <a:pt x="33207" y="137020"/>
                </a:lnTo>
                <a:lnTo>
                  <a:pt x="37378" y="135161"/>
                </a:lnTo>
                <a:lnTo>
                  <a:pt x="42063" y="132969"/>
                </a:lnTo>
                <a:lnTo>
                  <a:pt x="46139" y="131508"/>
                </a:lnTo>
                <a:lnTo>
                  <a:pt x="49809" y="130534"/>
                </a:lnTo>
                <a:lnTo>
                  <a:pt x="53209" y="129884"/>
                </a:lnTo>
                <a:lnTo>
                  <a:pt x="56427" y="128499"/>
                </a:lnTo>
                <a:lnTo>
                  <a:pt x="59525" y="126623"/>
                </a:lnTo>
                <a:lnTo>
                  <a:pt x="62544" y="124419"/>
                </a:lnTo>
                <a:lnTo>
                  <a:pt x="66460" y="122951"/>
                </a:lnTo>
                <a:lnTo>
                  <a:pt x="70977" y="121971"/>
                </a:lnTo>
                <a:lnTo>
                  <a:pt x="75893" y="121318"/>
                </a:lnTo>
                <a:lnTo>
                  <a:pt x="81075" y="119930"/>
                </a:lnTo>
                <a:lnTo>
                  <a:pt x="86435" y="118053"/>
                </a:lnTo>
                <a:lnTo>
                  <a:pt x="91913" y="115849"/>
                </a:lnTo>
                <a:lnTo>
                  <a:pt x="98423" y="114379"/>
                </a:lnTo>
                <a:lnTo>
                  <a:pt x="105620" y="113400"/>
                </a:lnTo>
                <a:lnTo>
                  <a:pt x="113276" y="112747"/>
                </a:lnTo>
                <a:lnTo>
                  <a:pt x="120285" y="111358"/>
                </a:lnTo>
                <a:lnTo>
                  <a:pt x="126862" y="109481"/>
                </a:lnTo>
                <a:lnTo>
                  <a:pt x="133152" y="107276"/>
                </a:lnTo>
                <a:lnTo>
                  <a:pt x="139250" y="105806"/>
                </a:lnTo>
                <a:lnTo>
                  <a:pt x="145221" y="104827"/>
                </a:lnTo>
                <a:lnTo>
                  <a:pt x="162877" y="1028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331979" y="3516734"/>
            <a:ext cx="2143117" cy="2120176"/>
            <a:chOff x="4331979" y="3516734"/>
            <a:chExt cx="2143117" cy="2120176"/>
          </a:xfrm>
        </p:grpSpPr>
        <p:sp>
          <p:nvSpPr>
            <p:cNvPr id="8" name="SMARTPenAnnotation848"/>
            <p:cNvSpPr/>
            <p:nvPr/>
          </p:nvSpPr>
          <p:spPr>
            <a:xfrm>
              <a:off x="4400563" y="3711892"/>
              <a:ext cx="92936" cy="102722"/>
            </a:xfrm>
            <a:custGeom>
              <a:avLst/>
              <a:gdLst/>
              <a:ahLst/>
              <a:cxnLst/>
              <a:rect l="0" t="0" r="0" b="0"/>
              <a:pathLst>
                <a:path w="92936" h="102722">
                  <a:moveTo>
                    <a:pt x="59994" y="17145"/>
                  </a:moveTo>
                  <a:lnTo>
                    <a:pt x="68213" y="17145"/>
                  </a:lnTo>
                  <a:lnTo>
                    <a:pt x="70950" y="19685"/>
                  </a:lnTo>
                  <a:lnTo>
                    <a:pt x="73013" y="21696"/>
                  </a:lnTo>
                  <a:lnTo>
                    <a:pt x="74389" y="23989"/>
                  </a:lnTo>
                  <a:lnTo>
                    <a:pt x="75305" y="26470"/>
                  </a:lnTo>
                  <a:lnTo>
                    <a:pt x="75916" y="29077"/>
                  </a:lnTo>
                  <a:lnTo>
                    <a:pt x="77277" y="30815"/>
                  </a:lnTo>
                  <a:lnTo>
                    <a:pt x="79136" y="31973"/>
                  </a:lnTo>
                  <a:lnTo>
                    <a:pt x="81327" y="32746"/>
                  </a:lnTo>
                  <a:lnTo>
                    <a:pt x="82789" y="34213"/>
                  </a:lnTo>
                  <a:lnTo>
                    <a:pt x="83763" y="36143"/>
                  </a:lnTo>
                  <a:lnTo>
                    <a:pt x="84413" y="38383"/>
                  </a:lnTo>
                  <a:lnTo>
                    <a:pt x="83893" y="40829"/>
                  </a:lnTo>
                  <a:lnTo>
                    <a:pt x="82594" y="43412"/>
                  </a:lnTo>
                  <a:lnTo>
                    <a:pt x="80776" y="46086"/>
                  </a:lnTo>
                  <a:lnTo>
                    <a:pt x="79563" y="48822"/>
                  </a:lnTo>
                  <a:lnTo>
                    <a:pt x="78756" y="51598"/>
                  </a:lnTo>
                  <a:lnTo>
                    <a:pt x="77458" y="58346"/>
                  </a:lnTo>
                  <a:lnTo>
                    <a:pt x="75447" y="59853"/>
                  </a:lnTo>
                  <a:lnTo>
                    <a:pt x="72201" y="61809"/>
                  </a:lnTo>
                  <a:lnTo>
                    <a:pt x="68132" y="64066"/>
                  </a:lnTo>
                  <a:lnTo>
                    <a:pt x="64467" y="65571"/>
                  </a:lnTo>
                  <a:lnTo>
                    <a:pt x="61071" y="66574"/>
                  </a:lnTo>
                  <a:lnTo>
                    <a:pt x="57855" y="67243"/>
                  </a:lnTo>
                  <a:lnTo>
                    <a:pt x="54758" y="68641"/>
                  </a:lnTo>
                  <a:lnTo>
                    <a:pt x="51741" y="70526"/>
                  </a:lnTo>
                  <a:lnTo>
                    <a:pt x="48777" y="72735"/>
                  </a:lnTo>
                  <a:lnTo>
                    <a:pt x="45848" y="74207"/>
                  </a:lnTo>
                  <a:lnTo>
                    <a:pt x="42944" y="75189"/>
                  </a:lnTo>
                  <a:lnTo>
                    <a:pt x="40055" y="75844"/>
                  </a:lnTo>
                  <a:lnTo>
                    <a:pt x="37176" y="75327"/>
                  </a:lnTo>
                  <a:lnTo>
                    <a:pt x="34305" y="74031"/>
                  </a:lnTo>
                  <a:lnTo>
                    <a:pt x="31437" y="72214"/>
                  </a:lnTo>
                  <a:lnTo>
                    <a:pt x="28574" y="71003"/>
                  </a:lnTo>
                  <a:lnTo>
                    <a:pt x="25712" y="70195"/>
                  </a:lnTo>
                  <a:lnTo>
                    <a:pt x="18827" y="68899"/>
                  </a:lnTo>
                  <a:lnTo>
                    <a:pt x="17309" y="67840"/>
                  </a:lnTo>
                  <a:lnTo>
                    <a:pt x="15345" y="66182"/>
                  </a:lnTo>
                  <a:lnTo>
                    <a:pt x="13083" y="64124"/>
                  </a:lnTo>
                  <a:lnTo>
                    <a:pt x="11575" y="61799"/>
                  </a:lnTo>
                  <a:lnTo>
                    <a:pt x="10570" y="59297"/>
                  </a:lnTo>
                  <a:lnTo>
                    <a:pt x="8956" y="52988"/>
                  </a:lnTo>
                  <a:lnTo>
                    <a:pt x="9777" y="50565"/>
                  </a:lnTo>
                  <a:lnTo>
                    <a:pt x="11276" y="47045"/>
                  </a:lnTo>
                  <a:lnTo>
                    <a:pt x="15975" y="36810"/>
                  </a:lnTo>
                  <a:lnTo>
                    <a:pt x="17313" y="35017"/>
                  </a:lnTo>
                  <a:lnTo>
                    <a:pt x="19157" y="32870"/>
                  </a:lnTo>
                  <a:lnTo>
                    <a:pt x="21340" y="30486"/>
                  </a:lnTo>
                  <a:lnTo>
                    <a:pt x="26304" y="25297"/>
                  </a:lnTo>
                  <a:lnTo>
                    <a:pt x="28961" y="22580"/>
                  </a:lnTo>
                  <a:lnTo>
                    <a:pt x="31686" y="20768"/>
                  </a:lnTo>
                  <a:lnTo>
                    <a:pt x="34455" y="19560"/>
                  </a:lnTo>
                  <a:lnTo>
                    <a:pt x="37252" y="18755"/>
                  </a:lnTo>
                  <a:lnTo>
                    <a:pt x="40070" y="18219"/>
                  </a:lnTo>
                  <a:lnTo>
                    <a:pt x="42902" y="17861"/>
                  </a:lnTo>
                  <a:lnTo>
                    <a:pt x="45742" y="17622"/>
                  </a:lnTo>
                  <a:lnTo>
                    <a:pt x="49540" y="17463"/>
                  </a:lnTo>
                  <a:lnTo>
                    <a:pt x="63035" y="17239"/>
                  </a:lnTo>
                  <a:lnTo>
                    <a:pt x="70236" y="17187"/>
                  </a:lnTo>
                  <a:lnTo>
                    <a:pt x="73489" y="18126"/>
                  </a:lnTo>
                  <a:lnTo>
                    <a:pt x="76611" y="19704"/>
                  </a:lnTo>
                  <a:lnTo>
                    <a:pt x="83914" y="24530"/>
                  </a:lnTo>
                  <a:lnTo>
                    <a:pt x="85465" y="25878"/>
                  </a:lnTo>
                  <a:lnTo>
                    <a:pt x="87453" y="27730"/>
                  </a:lnTo>
                  <a:lnTo>
                    <a:pt x="89729" y="29916"/>
                  </a:lnTo>
                  <a:lnTo>
                    <a:pt x="91248" y="32327"/>
                  </a:lnTo>
                  <a:lnTo>
                    <a:pt x="92260" y="34886"/>
                  </a:lnTo>
                  <a:lnTo>
                    <a:pt x="92935" y="37545"/>
                  </a:lnTo>
                  <a:lnTo>
                    <a:pt x="92432" y="40270"/>
                  </a:lnTo>
                  <a:lnTo>
                    <a:pt x="91144" y="43040"/>
                  </a:lnTo>
                  <a:lnTo>
                    <a:pt x="89333" y="45838"/>
                  </a:lnTo>
                  <a:lnTo>
                    <a:pt x="88126" y="49609"/>
                  </a:lnTo>
                  <a:lnTo>
                    <a:pt x="87321" y="54027"/>
                  </a:lnTo>
                  <a:lnTo>
                    <a:pt x="86785" y="58878"/>
                  </a:lnTo>
                  <a:lnTo>
                    <a:pt x="85474" y="63065"/>
                  </a:lnTo>
                  <a:lnTo>
                    <a:pt x="83648" y="66808"/>
                  </a:lnTo>
                  <a:lnTo>
                    <a:pt x="81478" y="70256"/>
                  </a:lnTo>
                  <a:lnTo>
                    <a:pt x="78127" y="73507"/>
                  </a:lnTo>
                  <a:lnTo>
                    <a:pt x="73987" y="76628"/>
                  </a:lnTo>
                  <a:lnTo>
                    <a:pt x="69323" y="79660"/>
                  </a:lnTo>
                  <a:lnTo>
                    <a:pt x="65261" y="82634"/>
                  </a:lnTo>
                  <a:lnTo>
                    <a:pt x="61600" y="85570"/>
                  </a:lnTo>
                  <a:lnTo>
                    <a:pt x="58208" y="88479"/>
                  </a:lnTo>
                  <a:lnTo>
                    <a:pt x="54993" y="91371"/>
                  </a:lnTo>
                  <a:lnTo>
                    <a:pt x="48881" y="97124"/>
                  </a:lnTo>
                  <a:lnTo>
                    <a:pt x="45918" y="99040"/>
                  </a:lnTo>
                  <a:lnTo>
                    <a:pt x="42990" y="100316"/>
                  </a:lnTo>
                  <a:lnTo>
                    <a:pt x="40085" y="101168"/>
                  </a:lnTo>
                  <a:lnTo>
                    <a:pt x="36244" y="101735"/>
                  </a:lnTo>
                  <a:lnTo>
                    <a:pt x="31778" y="102113"/>
                  </a:lnTo>
                  <a:lnTo>
                    <a:pt x="22689" y="102534"/>
                  </a:lnTo>
                  <a:lnTo>
                    <a:pt x="15474" y="102721"/>
                  </a:lnTo>
                  <a:lnTo>
                    <a:pt x="12216" y="101818"/>
                  </a:lnTo>
                  <a:lnTo>
                    <a:pt x="9092" y="100264"/>
                  </a:lnTo>
                  <a:lnTo>
                    <a:pt x="1785" y="95476"/>
                  </a:lnTo>
                  <a:lnTo>
                    <a:pt x="1186" y="94131"/>
                  </a:lnTo>
                  <a:lnTo>
                    <a:pt x="786" y="92281"/>
                  </a:lnTo>
                  <a:lnTo>
                    <a:pt x="520" y="90096"/>
                  </a:lnTo>
                  <a:lnTo>
                    <a:pt x="342" y="87687"/>
                  </a:lnTo>
                  <a:lnTo>
                    <a:pt x="223" y="85128"/>
                  </a:lnTo>
                  <a:lnTo>
                    <a:pt x="92" y="79745"/>
                  </a:lnTo>
                  <a:lnTo>
                    <a:pt x="0" y="61137"/>
                  </a:lnTo>
                  <a:lnTo>
                    <a:pt x="948" y="56950"/>
                  </a:lnTo>
                  <a:lnTo>
                    <a:pt x="2533" y="53207"/>
                  </a:lnTo>
                  <a:lnTo>
                    <a:pt x="4542" y="49759"/>
                  </a:lnTo>
                  <a:lnTo>
                    <a:pt x="6833" y="46508"/>
                  </a:lnTo>
                  <a:lnTo>
                    <a:pt x="9313" y="43388"/>
                  </a:lnTo>
                  <a:lnTo>
                    <a:pt x="11919" y="40355"/>
                  </a:lnTo>
                  <a:lnTo>
                    <a:pt x="15562" y="38334"/>
                  </a:lnTo>
                  <a:lnTo>
                    <a:pt x="19895" y="36986"/>
                  </a:lnTo>
                  <a:lnTo>
                    <a:pt x="24689" y="36087"/>
                  </a:lnTo>
                  <a:lnTo>
                    <a:pt x="28837" y="34536"/>
                  </a:lnTo>
                  <a:lnTo>
                    <a:pt x="32555" y="32549"/>
                  </a:lnTo>
                  <a:lnTo>
                    <a:pt x="35986" y="30272"/>
                  </a:lnTo>
                  <a:lnTo>
                    <a:pt x="39227" y="28754"/>
                  </a:lnTo>
                  <a:lnTo>
                    <a:pt x="42339" y="27742"/>
                  </a:lnTo>
                  <a:lnTo>
                    <a:pt x="45366" y="27067"/>
                  </a:lnTo>
                  <a:lnTo>
                    <a:pt x="48337" y="26617"/>
                  </a:lnTo>
                  <a:lnTo>
                    <a:pt x="51270" y="26317"/>
                  </a:lnTo>
                  <a:lnTo>
                    <a:pt x="54178" y="26117"/>
                  </a:lnTo>
                  <a:lnTo>
                    <a:pt x="57069" y="25984"/>
                  </a:lnTo>
                  <a:lnTo>
                    <a:pt x="62822" y="25836"/>
                  </a:lnTo>
                  <a:lnTo>
                    <a:pt x="65689" y="26749"/>
                  </a:lnTo>
                  <a:lnTo>
                    <a:pt x="68553" y="28310"/>
                  </a:lnTo>
                  <a:lnTo>
                    <a:pt x="71415" y="30303"/>
                  </a:lnTo>
                  <a:lnTo>
                    <a:pt x="74276" y="31632"/>
                  </a:lnTo>
                  <a:lnTo>
                    <a:pt x="77135" y="32518"/>
                  </a:lnTo>
                  <a:lnTo>
                    <a:pt x="79994" y="33109"/>
                  </a:lnTo>
                  <a:lnTo>
                    <a:pt x="81900" y="34455"/>
                  </a:lnTo>
                  <a:lnTo>
                    <a:pt x="83171" y="36305"/>
                  </a:lnTo>
                  <a:lnTo>
                    <a:pt x="84017" y="38491"/>
                  </a:lnTo>
                  <a:lnTo>
                    <a:pt x="84582" y="40901"/>
                  </a:lnTo>
                  <a:lnTo>
                    <a:pt x="84958" y="43460"/>
                  </a:lnTo>
                  <a:lnTo>
                    <a:pt x="85210" y="46118"/>
                  </a:lnTo>
                  <a:lnTo>
                    <a:pt x="85377" y="49796"/>
                  </a:lnTo>
                  <a:lnTo>
                    <a:pt x="85563" y="58961"/>
                  </a:lnTo>
                  <a:lnTo>
                    <a:pt x="84660" y="63120"/>
                  </a:lnTo>
                  <a:lnTo>
                    <a:pt x="83105" y="66845"/>
                  </a:lnTo>
                  <a:lnTo>
                    <a:pt x="81116" y="70281"/>
                  </a:lnTo>
                  <a:lnTo>
                    <a:pt x="78838" y="73524"/>
                  </a:lnTo>
                  <a:lnTo>
                    <a:pt x="76367" y="76639"/>
                  </a:lnTo>
                  <a:lnTo>
                    <a:pt x="73767" y="79668"/>
                  </a:lnTo>
                  <a:lnTo>
                    <a:pt x="71081" y="82639"/>
                  </a:lnTo>
                  <a:lnTo>
                    <a:pt x="65557" y="88481"/>
                  </a:lnTo>
                  <a:lnTo>
                    <a:pt x="61797" y="90420"/>
                  </a:lnTo>
                  <a:lnTo>
                    <a:pt x="57386" y="91713"/>
                  </a:lnTo>
                  <a:lnTo>
                    <a:pt x="52541" y="92574"/>
                  </a:lnTo>
                  <a:lnTo>
                    <a:pt x="48358" y="93149"/>
                  </a:lnTo>
                  <a:lnTo>
                    <a:pt x="44616" y="93531"/>
                  </a:lnTo>
                  <a:lnTo>
                    <a:pt x="41170" y="93787"/>
                  </a:lnTo>
                  <a:lnTo>
                    <a:pt x="37920" y="93957"/>
                  </a:lnTo>
                  <a:lnTo>
                    <a:pt x="27501" y="94253"/>
                  </a:lnTo>
                  <a:lnTo>
                    <a:pt x="25949" y="93315"/>
                  </a:lnTo>
                  <a:lnTo>
                    <a:pt x="23963" y="91738"/>
                  </a:lnTo>
                  <a:lnTo>
                    <a:pt x="21686" y="89734"/>
                  </a:lnTo>
                  <a:lnTo>
                    <a:pt x="19215" y="87445"/>
                  </a:lnTo>
                  <a:lnTo>
                    <a:pt x="11187" y="79673"/>
                  </a:lnTo>
                  <a:lnTo>
                    <a:pt x="5600" y="74145"/>
                  </a:lnTo>
                  <a:lnTo>
                    <a:pt x="3729" y="70385"/>
                  </a:lnTo>
                  <a:lnTo>
                    <a:pt x="2481" y="65974"/>
                  </a:lnTo>
                  <a:lnTo>
                    <a:pt x="1650" y="61127"/>
                  </a:lnTo>
                  <a:lnTo>
                    <a:pt x="2048" y="56944"/>
                  </a:lnTo>
                  <a:lnTo>
                    <a:pt x="3265" y="53203"/>
                  </a:lnTo>
                  <a:lnTo>
                    <a:pt x="5030" y="49756"/>
                  </a:lnTo>
                  <a:lnTo>
                    <a:pt x="7159" y="46506"/>
                  </a:lnTo>
                  <a:lnTo>
                    <a:pt x="9530" y="43386"/>
                  </a:lnTo>
                  <a:lnTo>
                    <a:pt x="12064" y="40354"/>
                  </a:lnTo>
                  <a:lnTo>
                    <a:pt x="14706" y="36428"/>
                  </a:lnTo>
                  <a:lnTo>
                    <a:pt x="17419" y="31905"/>
                  </a:lnTo>
                  <a:lnTo>
                    <a:pt x="20181" y="26985"/>
                  </a:lnTo>
                  <a:lnTo>
                    <a:pt x="22974" y="22753"/>
                  </a:lnTo>
                  <a:lnTo>
                    <a:pt x="25789" y="18979"/>
                  </a:lnTo>
                  <a:lnTo>
                    <a:pt x="28618" y="15510"/>
                  </a:lnTo>
                  <a:lnTo>
                    <a:pt x="31457" y="12245"/>
                  </a:lnTo>
                  <a:lnTo>
                    <a:pt x="34301" y="9116"/>
                  </a:lnTo>
                  <a:lnTo>
                    <a:pt x="37151" y="6077"/>
                  </a:lnTo>
                  <a:lnTo>
                    <a:pt x="40955" y="4052"/>
                  </a:lnTo>
                  <a:lnTo>
                    <a:pt x="45397" y="2701"/>
                  </a:lnTo>
                  <a:lnTo>
                    <a:pt x="50262" y="1801"/>
                  </a:lnTo>
                  <a:lnTo>
                    <a:pt x="54459" y="1201"/>
                  </a:lnTo>
                  <a:lnTo>
                    <a:pt x="58209" y="800"/>
                  </a:lnTo>
                  <a:lnTo>
                    <a:pt x="61661" y="534"/>
                  </a:lnTo>
                  <a:lnTo>
                    <a:pt x="64915" y="356"/>
                  </a:lnTo>
                  <a:lnTo>
                    <a:pt x="71072" y="158"/>
                  </a:lnTo>
                  <a:lnTo>
                    <a:pt x="8571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849"/>
            <p:cNvSpPr/>
            <p:nvPr/>
          </p:nvSpPr>
          <p:spPr>
            <a:xfrm>
              <a:off x="4331979" y="3516734"/>
              <a:ext cx="2143117" cy="2120176"/>
            </a:xfrm>
            <a:custGeom>
              <a:avLst/>
              <a:gdLst/>
              <a:ahLst/>
              <a:cxnLst/>
              <a:rect l="0" t="0" r="0" b="0"/>
              <a:pathLst>
                <a:path w="2143117" h="2120176">
                  <a:moveTo>
                    <a:pt x="8563" y="1841078"/>
                  </a:moveTo>
                  <a:lnTo>
                    <a:pt x="4012" y="1841078"/>
                  </a:lnTo>
                  <a:lnTo>
                    <a:pt x="2671" y="1842031"/>
                  </a:lnTo>
                  <a:lnTo>
                    <a:pt x="1778" y="1843618"/>
                  </a:lnTo>
                  <a:lnTo>
                    <a:pt x="785" y="1847922"/>
                  </a:lnTo>
                  <a:lnTo>
                    <a:pt x="0" y="1910321"/>
                  </a:lnTo>
                  <a:lnTo>
                    <a:pt x="945" y="1944079"/>
                  </a:lnTo>
                  <a:lnTo>
                    <a:pt x="8033" y="2001423"/>
                  </a:lnTo>
                  <a:lnTo>
                    <a:pt x="9446" y="2032197"/>
                  </a:lnTo>
                  <a:lnTo>
                    <a:pt x="17287" y="2059947"/>
                  </a:lnTo>
                  <a:lnTo>
                    <a:pt x="24411" y="2070690"/>
                  </a:lnTo>
                  <a:lnTo>
                    <a:pt x="24844" y="2070353"/>
                  </a:lnTo>
                  <a:lnTo>
                    <a:pt x="25324" y="2067438"/>
                  </a:lnTo>
                  <a:lnTo>
                    <a:pt x="28077" y="2062968"/>
                  </a:lnTo>
                  <a:lnTo>
                    <a:pt x="30145" y="2060442"/>
                  </a:lnTo>
                  <a:lnTo>
                    <a:pt x="31524" y="2057806"/>
                  </a:lnTo>
                  <a:lnTo>
                    <a:pt x="34416" y="2049545"/>
                  </a:lnTo>
                  <a:lnTo>
                    <a:pt x="38468" y="2043902"/>
                  </a:lnTo>
                  <a:lnTo>
                    <a:pt x="40904" y="2033140"/>
                  </a:lnTo>
                  <a:lnTo>
                    <a:pt x="44816" y="2011015"/>
                  </a:lnTo>
                  <a:lnTo>
                    <a:pt x="48488" y="1993758"/>
                  </a:lnTo>
                  <a:lnTo>
                    <a:pt x="58039" y="1924754"/>
                  </a:lnTo>
                  <a:lnTo>
                    <a:pt x="65632" y="1863492"/>
                  </a:lnTo>
                  <a:lnTo>
                    <a:pt x="72734" y="1804248"/>
                  </a:lnTo>
                  <a:lnTo>
                    <a:pt x="85888" y="1746823"/>
                  </a:lnTo>
                  <a:lnTo>
                    <a:pt x="102876" y="1680744"/>
                  </a:lnTo>
                  <a:lnTo>
                    <a:pt x="108897" y="1655777"/>
                  </a:lnTo>
                  <a:lnTo>
                    <a:pt x="111259" y="1643470"/>
                  </a:lnTo>
                  <a:lnTo>
                    <a:pt x="115483" y="1634825"/>
                  </a:lnTo>
                  <a:lnTo>
                    <a:pt x="123216" y="1624602"/>
                  </a:lnTo>
                  <a:lnTo>
                    <a:pt x="125956" y="1622466"/>
                  </a:lnTo>
                  <a:lnTo>
                    <a:pt x="134657" y="1619037"/>
                  </a:lnTo>
                  <a:lnTo>
                    <a:pt x="135488" y="1618756"/>
                  </a:lnTo>
                  <a:lnTo>
                    <a:pt x="136995" y="1620473"/>
                  </a:lnTo>
                  <a:lnTo>
                    <a:pt x="141209" y="1627462"/>
                  </a:lnTo>
                  <a:lnTo>
                    <a:pt x="143717" y="1636918"/>
                  </a:lnTo>
                  <a:lnTo>
                    <a:pt x="151536" y="1696695"/>
                  </a:lnTo>
                  <a:lnTo>
                    <a:pt x="155006" y="1762390"/>
                  </a:lnTo>
                  <a:lnTo>
                    <a:pt x="167944" y="1838411"/>
                  </a:lnTo>
                  <a:lnTo>
                    <a:pt x="175531" y="1902651"/>
                  </a:lnTo>
                  <a:lnTo>
                    <a:pt x="188748" y="1955843"/>
                  </a:lnTo>
                  <a:lnTo>
                    <a:pt x="201942" y="1988977"/>
                  </a:lnTo>
                  <a:lnTo>
                    <a:pt x="205561" y="2005656"/>
                  </a:lnTo>
                  <a:lnTo>
                    <a:pt x="209782" y="2013601"/>
                  </a:lnTo>
                  <a:lnTo>
                    <a:pt x="212242" y="2016101"/>
                  </a:lnTo>
                  <a:lnTo>
                    <a:pt x="214834" y="2017768"/>
                  </a:lnTo>
                  <a:lnTo>
                    <a:pt x="220254" y="2019619"/>
                  </a:lnTo>
                  <a:lnTo>
                    <a:pt x="225838" y="2020442"/>
                  </a:lnTo>
                  <a:lnTo>
                    <a:pt x="228660" y="2019709"/>
                  </a:lnTo>
                  <a:lnTo>
                    <a:pt x="234337" y="2016355"/>
                  </a:lnTo>
                  <a:lnTo>
                    <a:pt x="236231" y="2014127"/>
                  </a:lnTo>
                  <a:lnTo>
                    <a:pt x="237494" y="2011689"/>
                  </a:lnTo>
                  <a:lnTo>
                    <a:pt x="238898" y="2006440"/>
                  </a:lnTo>
                  <a:lnTo>
                    <a:pt x="239522" y="2000933"/>
                  </a:lnTo>
                  <a:lnTo>
                    <a:pt x="245814" y="1981839"/>
                  </a:lnTo>
                  <a:lnTo>
                    <a:pt x="255215" y="1923973"/>
                  </a:lnTo>
                  <a:lnTo>
                    <a:pt x="261331" y="1880524"/>
                  </a:lnTo>
                  <a:lnTo>
                    <a:pt x="277283" y="1807904"/>
                  </a:lnTo>
                  <a:lnTo>
                    <a:pt x="282729" y="1753104"/>
                  </a:lnTo>
                  <a:lnTo>
                    <a:pt x="294669" y="1688394"/>
                  </a:lnTo>
                  <a:lnTo>
                    <a:pt x="314337" y="1598277"/>
                  </a:lnTo>
                  <a:lnTo>
                    <a:pt x="328606" y="1538570"/>
                  </a:lnTo>
                  <a:lnTo>
                    <a:pt x="345748" y="1486120"/>
                  </a:lnTo>
                  <a:lnTo>
                    <a:pt x="357178" y="1462424"/>
                  </a:lnTo>
                  <a:lnTo>
                    <a:pt x="366915" y="1448996"/>
                  </a:lnTo>
                  <a:lnTo>
                    <a:pt x="368432" y="1448245"/>
                  </a:lnTo>
                  <a:lnTo>
                    <a:pt x="372657" y="1447411"/>
                  </a:lnTo>
                  <a:lnTo>
                    <a:pt x="375117" y="1448141"/>
                  </a:lnTo>
                  <a:lnTo>
                    <a:pt x="380391" y="1451492"/>
                  </a:lnTo>
                  <a:lnTo>
                    <a:pt x="385910" y="1461236"/>
                  </a:lnTo>
                  <a:lnTo>
                    <a:pt x="388715" y="1467835"/>
                  </a:lnTo>
                  <a:lnTo>
                    <a:pt x="391832" y="1482787"/>
                  </a:lnTo>
                  <a:lnTo>
                    <a:pt x="400892" y="1544487"/>
                  </a:lnTo>
                  <a:lnTo>
                    <a:pt x="407053" y="1598871"/>
                  </a:lnTo>
                  <a:lnTo>
                    <a:pt x="410598" y="1662319"/>
                  </a:lnTo>
                  <a:lnTo>
                    <a:pt x="412164" y="1712865"/>
                  </a:lnTo>
                  <a:lnTo>
                    <a:pt x="418238" y="1764037"/>
                  </a:lnTo>
                  <a:lnTo>
                    <a:pt x="428824" y="1832528"/>
                  </a:lnTo>
                  <a:lnTo>
                    <a:pt x="440087" y="1896539"/>
                  </a:lnTo>
                  <a:lnTo>
                    <a:pt x="451484" y="1953139"/>
                  </a:lnTo>
                  <a:lnTo>
                    <a:pt x="471478" y="2018095"/>
                  </a:lnTo>
                  <a:lnTo>
                    <a:pt x="477193" y="2030242"/>
                  </a:lnTo>
                  <a:lnTo>
                    <a:pt x="482908" y="2038816"/>
                  </a:lnTo>
                  <a:lnTo>
                    <a:pt x="485766" y="2041483"/>
                  </a:lnTo>
                  <a:lnTo>
                    <a:pt x="488623" y="2043262"/>
                  </a:lnTo>
                  <a:lnTo>
                    <a:pt x="494338" y="2045238"/>
                  </a:lnTo>
                  <a:lnTo>
                    <a:pt x="500053" y="2046115"/>
                  </a:lnTo>
                  <a:lnTo>
                    <a:pt x="501958" y="2044445"/>
                  </a:lnTo>
                  <a:lnTo>
                    <a:pt x="503228" y="2041426"/>
                  </a:lnTo>
                  <a:lnTo>
                    <a:pt x="505591" y="2032991"/>
                  </a:lnTo>
                  <a:lnTo>
                    <a:pt x="511325" y="2016580"/>
                  </a:lnTo>
                  <a:lnTo>
                    <a:pt x="519967" y="1961473"/>
                  </a:lnTo>
                  <a:lnTo>
                    <a:pt x="522331" y="1908604"/>
                  </a:lnTo>
                  <a:lnTo>
                    <a:pt x="527349" y="1852300"/>
                  </a:lnTo>
                  <a:lnTo>
                    <a:pt x="530260" y="1800483"/>
                  </a:lnTo>
                  <a:lnTo>
                    <a:pt x="531122" y="1747452"/>
                  </a:lnTo>
                  <a:lnTo>
                    <a:pt x="535929" y="1690994"/>
                  </a:lnTo>
                  <a:lnTo>
                    <a:pt x="543385" y="1636589"/>
                  </a:lnTo>
                  <a:lnTo>
                    <a:pt x="568645" y="1465466"/>
                  </a:lnTo>
                  <a:lnTo>
                    <a:pt x="580065" y="1396572"/>
                  </a:lnTo>
                  <a:lnTo>
                    <a:pt x="594034" y="1336115"/>
                  </a:lnTo>
                  <a:lnTo>
                    <a:pt x="628536" y="1232742"/>
                  </a:lnTo>
                  <a:lnTo>
                    <a:pt x="634309" y="1220504"/>
                  </a:lnTo>
                  <a:lnTo>
                    <a:pt x="637182" y="1215907"/>
                  </a:lnTo>
                  <a:lnTo>
                    <a:pt x="640050" y="1212843"/>
                  </a:lnTo>
                  <a:lnTo>
                    <a:pt x="642915" y="1210799"/>
                  </a:lnTo>
                  <a:lnTo>
                    <a:pt x="648637" y="1208529"/>
                  </a:lnTo>
                  <a:lnTo>
                    <a:pt x="654355" y="1207521"/>
                  </a:lnTo>
                  <a:lnTo>
                    <a:pt x="656261" y="1209156"/>
                  </a:lnTo>
                  <a:lnTo>
                    <a:pt x="657532" y="1212152"/>
                  </a:lnTo>
                  <a:lnTo>
                    <a:pt x="659896" y="1220560"/>
                  </a:lnTo>
                  <a:lnTo>
                    <a:pt x="664122" y="1230647"/>
                  </a:lnTo>
                  <a:lnTo>
                    <a:pt x="667305" y="1256138"/>
                  </a:lnTo>
                  <a:lnTo>
                    <a:pt x="668469" y="1321936"/>
                  </a:lnTo>
                  <a:lnTo>
                    <a:pt x="668644" y="1589830"/>
                  </a:lnTo>
                  <a:lnTo>
                    <a:pt x="671185" y="1635432"/>
                  </a:lnTo>
                  <a:lnTo>
                    <a:pt x="675489" y="1681100"/>
                  </a:lnTo>
                  <a:lnTo>
                    <a:pt x="680577" y="1726797"/>
                  </a:lnTo>
                  <a:lnTo>
                    <a:pt x="683474" y="1772507"/>
                  </a:lnTo>
                  <a:lnTo>
                    <a:pt x="687644" y="1838541"/>
                  </a:lnTo>
                  <a:lnTo>
                    <a:pt x="694913" y="1897794"/>
                  </a:lnTo>
                  <a:lnTo>
                    <a:pt x="703098" y="1949005"/>
                  </a:lnTo>
                  <a:lnTo>
                    <a:pt x="714096" y="1991802"/>
                  </a:lnTo>
                  <a:lnTo>
                    <a:pt x="739733" y="2051321"/>
                  </a:lnTo>
                  <a:lnTo>
                    <a:pt x="742707" y="2055535"/>
                  </a:lnTo>
                  <a:lnTo>
                    <a:pt x="745643" y="2058344"/>
                  </a:lnTo>
                  <a:lnTo>
                    <a:pt x="752647" y="2062853"/>
                  </a:lnTo>
                  <a:lnTo>
                    <a:pt x="753221" y="2062270"/>
                  </a:lnTo>
                  <a:lnTo>
                    <a:pt x="756684" y="2051952"/>
                  </a:lnTo>
                  <a:lnTo>
                    <a:pt x="758770" y="2047383"/>
                  </a:lnTo>
                  <a:lnTo>
                    <a:pt x="761088" y="2034687"/>
                  </a:lnTo>
                  <a:lnTo>
                    <a:pt x="765320" y="1974633"/>
                  </a:lnTo>
                  <a:lnTo>
                    <a:pt x="770292" y="1915825"/>
                  </a:lnTo>
                  <a:lnTo>
                    <a:pt x="771153" y="1866083"/>
                  </a:lnTo>
                  <a:lnTo>
                    <a:pt x="771513" y="1620500"/>
                  </a:lnTo>
                  <a:lnTo>
                    <a:pt x="774054" y="1575086"/>
                  </a:lnTo>
                  <a:lnTo>
                    <a:pt x="777406" y="1529502"/>
                  </a:lnTo>
                  <a:lnTo>
                    <a:pt x="778896" y="1483842"/>
                  </a:lnTo>
                  <a:lnTo>
                    <a:pt x="782098" y="1438149"/>
                  </a:lnTo>
                  <a:lnTo>
                    <a:pt x="786696" y="1392441"/>
                  </a:lnTo>
                  <a:lnTo>
                    <a:pt x="791915" y="1346726"/>
                  </a:lnTo>
                  <a:lnTo>
                    <a:pt x="794870" y="1301009"/>
                  </a:lnTo>
                  <a:lnTo>
                    <a:pt x="799073" y="1234970"/>
                  </a:lnTo>
                  <a:lnTo>
                    <a:pt x="808891" y="1173175"/>
                  </a:lnTo>
                  <a:lnTo>
                    <a:pt x="821325" y="1115179"/>
                  </a:lnTo>
                  <a:lnTo>
                    <a:pt x="831041" y="1061800"/>
                  </a:lnTo>
                  <a:lnTo>
                    <a:pt x="842493" y="1014868"/>
                  </a:lnTo>
                  <a:lnTo>
                    <a:pt x="862143" y="954049"/>
                  </a:lnTo>
                  <a:lnTo>
                    <a:pt x="885784" y="893066"/>
                  </a:lnTo>
                  <a:lnTo>
                    <a:pt x="888652" y="889030"/>
                  </a:lnTo>
                  <a:lnTo>
                    <a:pt x="891516" y="886339"/>
                  </a:lnTo>
                  <a:lnTo>
                    <a:pt x="894379" y="884545"/>
                  </a:lnTo>
                  <a:lnTo>
                    <a:pt x="902639" y="882552"/>
                  </a:lnTo>
                  <a:lnTo>
                    <a:pt x="907509" y="882021"/>
                  </a:lnTo>
                  <a:lnTo>
                    <a:pt x="910755" y="883572"/>
                  </a:lnTo>
                  <a:lnTo>
                    <a:pt x="912919" y="886511"/>
                  </a:lnTo>
                  <a:lnTo>
                    <a:pt x="922570" y="912170"/>
                  </a:lnTo>
                  <a:lnTo>
                    <a:pt x="925535" y="975036"/>
                  </a:lnTo>
                  <a:lnTo>
                    <a:pt x="923224" y="1036914"/>
                  </a:lnTo>
                  <a:lnTo>
                    <a:pt x="919019" y="1092267"/>
                  </a:lnTo>
                  <a:lnTo>
                    <a:pt x="915233" y="1156928"/>
                  </a:lnTo>
                  <a:lnTo>
                    <a:pt x="911590" y="1201731"/>
                  </a:lnTo>
                  <a:lnTo>
                    <a:pt x="909971" y="1247044"/>
                  </a:lnTo>
                  <a:lnTo>
                    <a:pt x="909060" y="1315395"/>
                  </a:lnTo>
                  <a:lnTo>
                    <a:pt x="911386" y="1363601"/>
                  </a:lnTo>
                  <a:lnTo>
                    <a:pt x="914643" y="1413601"/>
                  </a:lnTo>
                  <a:lnTo>
                    <a:pt x="916090" y="1464398"/>
                  </a:lnTo>
                  <a:lnTo>
                    <a:pt x="919273" y="1515550"/>
                  </a:lnTo>
                  <a:lnTo>
                    <a:pt x="923863" y="1566859"/>
                  </a:lnTo>
                  <a:lnTo>
                    <a:pt x="929078" y="1618238"/>
                  </a:lnTo>
                  <a:lnTo>
                    <a:pt x="937111" y="1667108"/>
                  </a:lnTo>
                  <a:lnTo>
                    <a:pt x="947031" y="1714228"/>
                  </a:lnTo>
                  <a:lnTo>
                    <a:pt x="963326" y="1783596"/>
                  </a:lnTo>
                  <a:lnTo>
                    <a:pt x="974557" y="1829501"/>
                  </a:lnTo>
                  <a:lnTo>
                    <a:pt x="991590" y="1889083"/>
                  </a:lnTo>
                  <a:lnTo>
                    <a:pt x="1014412" y="1952620"/>
                  </a:lnTo>
                  <a:lnTo>
                    <a:pt x="1042979" y="2010095"/>
                  </a:lnTo>
                  <a:lnTo>
                    <a:pt x="1072717" y="2047267"/>
                  </a:lnTo>
                  <a:lnTo>
                    <a:pt x="1076139" y="2049022"/>
                  </a:lnTo>
                  <a:lnTo>
                    <a:pt x="1079373" y="2049240"/>
                  </a:lnTo>
                  <a:lnTo>
                    <a:pt x="1082481" y="2048433"/>
                  </a:lnTo>
                  <a:lnTo>
                    <a:pt x="1085506" y="2045990"/>
                  </a:lnTo>
                  <a:lnTo>
                    <a:pt x="1091407" y="2038195"/>
                  </a:lnTo>
                  <a:lnTo>
                    <a:pt x="1094665" y="2025840"/>
                  </a:lnTo>
                  <a:lnTo>
                    <a:pt x="1103827" y="1966037"/>
                  </a:lnTo>
                  <a:lnTo>
                    <a:pt x="1105445" y="1907248"/>
                  </a:lnTo>
                  <a:lnTo>
                    <a:pt x="1105808" y="1790094"/>
                  </a:lnTo>
                  <a:lnTo>
                    <a:pt x="1103288" y="1745711"/>
                  </a:lnTo>
                  <a:lnTo>
                    <a:pt x="1099945" y="1699633"/>
                  </a:lnTo>
                  <a:lnTo>
                    <a:pt x="1098459" y="1650578"/>
                  </a:lnTo>
                  <a:lnTo>
                    <a:pt x="1097623" y="1574767"/>
                  </a:lnTo>
                  <a:lnTo>
                    <a:pt x="1099967" y="1521105"/>
                  </a:lnTo>
                  <a:lnTo>
                    <a:pt x="1103232" y="1465505"/>
                  </a:lnTo>
                  <a:lnTo>
                    <a:pt x="1104682" y="1409044"/>
                  </a:lnTo>
                  <a:lnTo>
                    <a:pt x="1107868" y="1352201"/>
                  </a:lnTo>
                  <a:lnTo>
                    <a:pt x="1112458" y="1296140"/>
                  </a:lnTo>
                  <a:lnTo>
                    <a:pt x="1143001" y="993988"/>
                  </a:lnTo>
                  <a:lnTo>
                    <a:pt x="1151251" y="941671"/>
                  </a:lnTo>
                  <a:lnTo>
                    <a:pt x="1161267" y="891749"/>
                  </a:lnTo>
                  <a:lnTo>
                    <a:pt x="1176663" y="826159"/>
                  </a:lnTo>
                  <a:lnTo>
                    <a:pt x="1189586" y="765449"/>
                  </a:lnTo>
                  <a:lnTo>
                    <a:pt x="1208761" y="711796"/>
                  </a:lnTo>
                  <a:lnTo>
                    <a:pt x="1227278" y="653057"/>
                  </a:lnTo>
                  <a:lnTo>
                    <a:pt x="1250948" y="593098"/>
                  </a:lnTo>
                  <a:lnTo>
                    <a:pt x="1259962" y="575956"/>
                  </a:lnTo>
                  <a:lnTo>
                    <a:pt x="1266990" y="566182"/>
                  </a:lnTo>
                  <a:lnTo>
                    <a:pt x="1268520" y="566332"/>
                  </a:lnTo>
                  <a:lnTo>
                    <a:pt x="1272759" y="569039"/>
                  </a:lnTo>
                  <a:lnTo>
                    <a:pt x="1274270" y="572047"/>
                  </a:lnTo>
                  <a:lnTo>
                    <a:pt x="1275950" y="580470"/>
                  </a:lnTo>
                  <a:lnTo>
                    <a:pt x="1276895" y="600472"/>
                  </a:lnTo>
                  <a:lnTo>
                    <a:pt x="1270456" y="659895"/>
                  </a:lnTo>
                  <a:lnTo>
                    <a:pt x="1264512" y="724685"/>
                  </a:lnTo>
                  <a:lnTo>
                    <a:pt x="1252339" y="782056"/>
                  </a:lnTo>
                  <a:lnTo>
                    <a:pt x="1241219" y="845833"/>
                  </a:lnTo>
                  <a:lnTo>
                    <a:pt x="1231891" y="912990"/>
                  </a:lnTo>
                  <a:lnTo>
                    <a:pt x="1223095" y="985699"/>
                  </a:lnTo>
                  <a:lnTo>
                    <a:pt x="1214456" y="1066086"/>
                  </a:lnTo>
                  <a:lnTo>
                    <a:pt x="1211265" y="1119447"/>
                  </a:lnTo>
                  <a:lnTo>
                    <a:pt x="1208895" y="1171738"/>
                  </a:lnTo>
                  <a:lnTo>
                    <a:pt x="1204666" y="1223554"/>
                  </a:lnTo>
                  <a:lnTo>
                    <a:pt x="1202152" y="1277698"/>
                  </a:lnTo>
                  <a:lnTo>
                    <a:pt x="1201987" y="1332559"/>
                  </a:lnTo>
                  <a:lnTo>
                    <a:pt x="1206297" y="1411641"/>
                  </a:lnTo>
                  <a:lnTo>
                    <a:pt x="1207639" y="1463527"/>
                  </a:lnTo>
                  <a:lnTo>
                    <a:pt x="1213316" y="1515163"/>
                  </a:lnTo>
                  <a:lnTo>
                    <a:pt x="1221236" y="1565734"/>
                  </a:lnTo>
                  <a:lnTo>
                    <a:pt x="1227932" y="1613611"/>
                  </a:lnTo>
                  <a:lnTo>
                    <a:pt x="1241607" y="1678853"/>
                  </a:lnTo>
                  <a:lnTo>
                    <a:pt x="1262341" y="1747898"/>
                  </a:lnTo>
                  <a:lnTo>
                    <a:pt x="1276598" y="1807961"/>
                  </a:lnTo>
                  <a:lnTo>
                    <a:pt x="1283651" y="1829217"/>
                  </a:lnTo>
                  <a:lnTo>
                    <a:pt x="1301162" y="1861066"/>
                  </a:lnTo>
                  <a:lnTo>
                    <a:pt x="1304636" y="1865833"/>
                  </a:lnTo>
                  <a:lnTo>
                    <a:pt x="1308856" y="1869012"/>
                  </a:lnTo>
                  <a:lnTo>
                    <a:pt x="1313576" y="1871130"/>
                  </a:lnTo>
                  <a:lnTo>
                    <a:pt x="1318626" y="1872543"/>
                  </a:lnTo>
                  <a:lnTo>
                    <a:pt x="1322946" y="1872532"/>
                  </a:lnTo>
                  <a:lnTo>
                    <a:pt x="1326779" y="1871573"/>
                  </a:lnTo>
                  <a:lnTo>
                    <a:pt x="1330286" y="1869980"/>
                  </a:lnTo>
                  <a:lnTo>
                    <a:pt x="1332624" y="1867014"/>
                  </a:lnTo>
                  <a:lnTo>
                    <a:pt x="1334183" y="1863131"/>
                  </a:lnTo>
                  <a:lnTo>
                    <a:pt x="1343812" y="1820319"/>
                  </a:lnTo>
                  <a:lnTo>
                    <a:pt x="1345601" y="1757558"/>
                  </a:lnTo>
                  <a:lnTo>
                    <a:pt x="1345870" y="1522786"/>
                  </a:lnTo>
                  <a:lnTo>
                    <a:pt x="1343332" y="1471967"/>
                  </a:lnTo>
                  <a:lnTo>
                    <a:pt x="1339981" y="1419854"/>
                  </a:lnTo>
                  <a:lnTo>
                    <a:pt x="1338492" y="1364942"/>
                  </a:lnTo>
                  <a:lnTo>
                    <a:pt x="1340370" y="1311327"/>
                  </a:lnTo>
                  <a:lnTo>
                    <a:pt x="1343428" y="1257971"/>
                  </a:lnTo>
                  <a:lnTo>
                    <a:pt x="1344786" y="1202507"/>
                  </a:lnTo>
                  <a:lnTo>
                    <a:pt x="1347930" y="1146106"/>
                  </a:lnTo>
                  <a:lnTo>
                    <a:pt x="1351550" y="1089289"/>
                  </a:lnTo>
                  <a:lnTo>
                    <a:pt x="1353158" y="1032287"/>
                  </a:lnTo>
                  <a:lnTo>
                    <a:pt x="1358954" y="977743"/>
                  </a:lnTo>
                  <a:lnTo>
                    <a:pt x="1367879" y="923974"/>
                  </a:lnTo>
                  <a:lnTo>
                    <a:pt x="1378196" y="868326"/>
                  </a:lnTo>
                  <a:lnTo>
                    <a:pt x="1394714" y="787998"/>
                  </a:lnTo>
                  <a:lnTo>
                    <a:pt x="1411674" y="709904"/>
                  </a:lnTo>
                  <a:lnTo>
                    <a:pt x="1423061" y="663329"/>
                  </a:lnTo>
                  <a:lnTo>
                    <a:pt x="1442721" y="597083"/>
                  </a:lnTo>
                  <a:lnTo>
                    <a:pt x="1488396" y="461852"/>
                  </a:lnTo>
                  <a:lnTo>
                    <a:pt x="1517430" y="400309"/>
                  </a:lnTo>
                  <a:lnTo>
                    <a:pt x="1542497" y="355555"/>
                  </a:lnTo>
                  <a:lnTo>
                    <a:pt x="1564700" y="323595"/>
                  </a:lnTo>
                  <a:lnTo>
                    <a:pt x="1567958" y="320788"/>
                  </a:lnTo>
                  <a:lnTo>
                    <a:pt x="1571082" y="318917"/>
                  </a:lnTo>
                  <a:lnTo>
                    <a:pt x="1577094" y="316837"/>
                  </a:lnTo>
                  <a:lnTo>
                    <a:pt x="1580030" y="316282"/>
                  </a:lnTo>
                  <a:lnTo>
                    <a:pt x="1582940" y="317817"/>
                  </a:lnTo>
                  <a:lnTo>
                    <a:pt x="1588714" y="324604"/>
                  </a:lnTo>
                  <a:lnTo>
                    <a:pt x="1590635" y="329080"/>
                  </a:lnTo>
                  <a:lnTo>
                    <a:pt x="1592768" y="339134"/>
                  </a:lnTo>
                  <a:lnTo>
                    <a:pt x="1593970" y="360055"/>
                  </a:lnTo>
                  <a:lnTo>
                    <a:pt x="1585084" y="422354"/>
                  </a:lnTo>
                  <a:lnTo>
                    <a:pt x="1577088" y="473296"/>
                  </a:lnTo>
                  <a:lnTo>
                    <a:pt x="1566146" y="535697"/>
                  </a:lnTo>
                  <a:lnTo>
                    <a:pt x="1545382" y="633583"/>
                  </a:lnTo>
                  <a:lnTo>
                    <a:pt x="1536779" y="686876"/>
                  </a:lnTo>
                  <a:lnTo>
                    <a:pt x="1529780" y="743264"/>
                  </a:lnTo>
                  <a:lnTo>
                    <a:pt x="1523494" y="803251"/>
                  </a:lnTo>
                  <a:lnTo>
                    <a:pt x="1514986" y="864836"/>
                  </a:lnTo>
                  <a:lnTo>
                    <a:pt x="1506759" y="928085"/>
                  </a:lnTo>
                  <a:lnTo>
                    <a:pt x="1496494" y="1091282"/>
                  </a:lnTo>
                  <a:lnTo>
                    <a:pt x="1493778" y="1157315"/>
                  </a:lnTo>
                  <a:lnTo>
                    <a:pt x="1492249" y="1258752"/>
                  </a:lnTo>
                  <a:lnTo>
                    <a:pt x="1492034" y="1292841"/>
                  </a:lnTo>
                  <a:lnTo>
                    <a:pt x="1494336" y="1358657"/>
                  </a:lnTo>
                  <a:lnTo>
                    <a:pt x="1498534" y="1421881"/>
                  </a:lnTo>
                  <a:lnTo>
                    <a:pt x="1508990" y="1540080"/>
                  </a:lnTo>
                  <a:lnTo>
                    <a:pt x="1515525" y="1596812"/>
                  </a:lnTo>
                  <a:lnTo>
                    <a:pt x="1524779" y="1650600"/>
                  </a:lnTo>
                  <a:lnTo>
                    <a:pt x="1535242" y="1700541"/>
                  </a:lnTo>
                  <a:lnTo>
                    <a:pt x="1549303" y="1766418"/>
                  </a:lnTo>
                  <a:lnTo>
                    <a:pt x="1562041" y="1819591"/>
                  </a:lnTo>
                  <a:lnTo>
                    <a:pt x="1583114" y="1880159"/>
                  </a:lnTo>
                  <a:lnTo>
                    <a:pt x="1601086" y="1905807"/>
                  </a:lnTo>
                  <a:lnTo>
                    <a:pt x="1609540" y="1915777"/>
                  </a:lnTo>
                  <a:lnTo>
                    <a:pt x="1611186" y="1915642"/>
                  </a:lnTo>
                  <a:lnTo>
                    <a:pt x="1615555" y="1912953"/>
                  </a:lnTo>
                  <a:lnTo>
                    <a:pt x="1617101" y="1909949"/>
                  </a:lnTo>
                  <a:lnTo>
                    <a:pt x="1618819" y="1901533"/>
                  </a:lnTo>
                  <a:lnTo>
                    <a:pt x="1620073" y="1845578"/>
                  </a:lnTo>
                  <a:lnTo>
                    <a:pt x="1620190" y="1699039"/>
                  </a:lnTo>
                  <a:lnTo>
                    <a:pt x="1613408" y="1591457"/>
                  </a:lnTo>
                  <a:lnTo>
                    <a:pt x="1612415" y="1545350"/>
                  </a:lnTo>
                  <a:lnTo>
                    <a:pt x="1611623" y="1162021"/>
                  </a:lnTo>
                  <a:lnTo>
                    <a:pt x="1614162" y="1101760"/>
                  </a:lnTo>
                  <a:lnTo>
                    <a:pt x="1618465" y="1040053"/>
                  </a:lnTo>
                  <a:lnTo>
                    <a:pt x="1628989" y="917605"/>
                  </a:lnTo>
                  <a:lnTo>
                    <a:pt x="1640240" y="796863"/>
                  </a:lnTo>
                  <a:lnTo>
                    <a:pt x="1648470" y="734680"/>
                  </a:lnTo>
                  <a:lnTo>
                    <a:pt x="1658478" y="673071"/>
                  </a:lnTo>
                  <a:lnTo>
                    <a:pt x="1669276" y="613939"/>
                  </a:lnTo>
                  <a:lnTo>
                    <a:pt x="1682965" y="555908"/>
                  </a:lnTo>
                  <a:lnTo>
                    <a:pt x="1698574" y="499319"/>
                  </a:lnTo>
                  <a:lnTo>
                    <a:pt x="1722475" y="420217"/>
                  </a:lnTo>
                  <a:lnTo>
                    <a:pt x="1735819" y="371702"/>
                  </a:lnTo>
                  <a:lnTo>
                    <a:pt x="1753180" y="324740"/>
                  </a:lnTo>
                  <a:lnTo>
                    <a:pt x="1771691" y="279420"/>
                  </a:lnTo>
                  <a:lnTo>
                    <a:pt x="1793774" y="217373"/>
                  </a:lnTo>
                  <a:lnTo>
                    <a:pt x="1817992" y="163323"/>
                  </a:lnTo>
                  <a:lnTo>
                    <a:pt x="1855755" y="91824"/>
                  </a:lnTo>
                  <a:lnTo>
                    <a:pt x="1896324" y="26088"/>
                  </a:lnTo>
                  <a:lnTo>
                    <a:pt x="1904208" y="15876"/>
                  </a:lnTo>
                  <a:lnTo>
                    <a:pt x="1913427" y="8162"/>
                  </a:lnTo>
                  <a:lnTo>
                    <a:pt x="1922921" y="2511"/>
                  </a:lnTo>
                  <a:lnTo>
                    <a:pt x="1930317" y="0"/>
                  </a:lnTo>
                  <a:lnTo>
                    <a:pt x="1932670" y="283"/>
                  </a:lnTo>
                  <a:lnTo>
                    <a:pt x="1934238" y="1424"/>
                  </a:lnTo>
                  <a:lnTo>
                    <a:pt x="1941307" y="14650"/>
                  </a:lnTo>
                  <a:lnTo>
                    <a:pt x="1943885" y="27302"/>
                  </a:lnTo>
                  <a:lnTo>
                    <a:pt x="1944573" y="34677"/>
                  </a:lnTo>
                  <a:lnTo>
                    <a:pt x="1938982" y="89864"/>
                  </a:lnTo>
                  <a:lnTo>
                    <a:pt x="1933142" y="153510"/>
                  </a:lnTo>
                  <a:lnTo>
                    <a:pt x="1920987" y="213192"/>
                  </a:lnTo>
                  <a:lnTo>
                    <a:pt x="1888614" y="358866"/>
                  </a:lnTo>
                  <a:lnTo>
                    <a:pt x="1879826" y="414920"/>
                  </a:lnTo>
                  <a:lnTo>
                    <a:pt x="1871793" y="474758"/>
                  </a:lnTo>
                  <a:lnTo>
                    <a:pt x="1861873" y="536277"/>
                  </a:lnTo>
                  <a:lnTo>
                    <a:pt x="1853654" y="601084"/>
                  </a:lnTo>
                  <a:lnTo>
                    <a:pt x="1850128" y="634368"/>
                  </a:lnTo>
                  <a:lnTo>
                    <a:pt x="1841132" y="704370"/>
                  </a:lnTo>
                  <a:lnTo>
                    <a:pt x="1836065" y="740373"/>
                  </a:lnTo>
                  <a:lnTo>
                    <a:pt x="1827896" y="813396"/>
                  </a:lnTo>
                  <a:lnTo>
                    <a:pt x="1824384" y="850204"/>
                  </a:lnTo>
                  <a:lnTo>
                    <a:pt x="1822043" y="888078"/>
                  </a:lnTo>
                  <a:lnTo>
                    <a:pt x="1815745" y="1044677"/>
                  </a:lnTo>
                  <a:lnTo>
                    <a:pt x="1813426" y="1084402"/>
                  </a:lnTo>
                  <a:lnTo>
                    <a:pt x="1810849" y="1164100"/>
                  </a:lnTo>
                  <a:lnTo>
                    <a:pt x="1810163" y="1204022"/>
                  </a:lnTo>
                  <a:lnTo>
                    <a:pt x="1810657" y="1243971"/>
                  </a:lnTo>
                  <a:lnTo>
                    <a:pt x="1813746" y="1323920"/>
                  </a:lnTo>
                  <a:lnTo>
                    <a:pt x="1823491" y="1482948"/>
                  </a:lnTo>
                  <a:lnTo>
                    <a:pt x="1828975" y="1559354"/>
                  </a:lnTo>
                  <a:lnTo>
                    <a:pt x="1832723" y="1596112"/>
                  </a:lnTo>
                  <a:lnTo>
                    <a:pt x="1841969" y="1667434"/>
                  </a:lnTo>
                  <a:lnTo>
                    <a:pt x="1852428" y="1734693"/>
                  </a:lnTo>
                  <a:lnTo>
                    <a:pt x="1864378" y="1798558"/>
                  </a:lnTo>
                  <a:lnTo>
                    <a:pt x="1879215" y="1858693"/>
                  </a:lnTo>
                  <a:lnTo>
                    <a:pt x="1899082" y="1936997"/>
                  </a:lnTo>
                  <a:lnTo>
                    <a:pt x="1917034" y="1999356"/>
                  </a:lnTo>
                  <a:lnTo>
                    <a:pt x="1939214" y="2062878"/>
                  </a:lnTo>
                  <a:lnTo>
                    <a:pt x="1956868" y="2109576"/>
                  </a:lnTo>
                  <a:lnTo>
                    <a:pt x="1959895" y="2114374"/>
                  </a:lnTo>
                  <a:lnTo>
                    <a:pt x="1962867" y="2117573"/>
                  </a:lnTo>
                  <a:lnTo>
                    <a:pt x="1965799" y="2119705"/>
                  </a:lnTo>
                  <a:lnTo>
                    <a:pt x="1967755" y="2120175"/>
                  </a:lnTo>
                  <a:lnTo>
                    <a:pt x="1969058" y="2119535"/>
                  </a:lnTo>
                  <a:lnTo>
                    <a:pt x="1969927" y="2118156"/>
                  </a:lnTo>
                  <a:lnTo>
                    <a:pt x="1969554" y="2115332"/>
                  </a:lnTo>
                  <a:lnTo>
                    <a:pt x="1965431" y="2100350"/>
                  </a:lnTo>
                  <a:lnTo>
                    <a:pt x="1957407" y="2038378"/>
                  </a:lnTo>
                  <a:lnTo>
                    <a:pt x="1952551" y="1974032"/>
                  </a:lnTo>
                  <a:lnTo>
                    <a:pt x="1945364" y="1916984"/>
                  </a:lnTo>
                  <a:lnTo>
                    <a:pt x="1939743" y="1855314"/>
                  </a:lnTo>
                  <a:lnTo>
                    <a:pt x="1937475" y="1810257"/>
                  </a:lnTo>
                  <a:lnTo>
                    <a:pt x="1933292" y="1761657"/>
                  </a:lnTo>
                  <a:lnTo>
                    <a:pt x="1925583" y="1686101"/>
                  </a:lnTo>
                  <a:lnTo>
                    <a:pt x="1922609" y="1635039"/>
                  </a:lnTo>
                  <a:lnTo>
                    <a:pt x="1921287" y="1582818"/>
                  </a:lnTo>
                  <a:lnTo>
                    <a:pt x="1920272" y="1353456"/>
                  </a:lnTo>
                  <a:lnTo>
                    <a:pt x="1922789" y="1294158"/>
                  </a:lnTo>
                  <a:lnTo>
                    <a:pt x="1929561" y="1204682"/>
                  </a:lnTo>
                  <a:lnTo>
                    <a:pt x="1935807" y="1143898"/>
                  </a:lnTo>
                  <a:lnTo>
                    <a:pt x="1949082" y="1055175"/>
                  </a:lnTo>
                  <a:lnTo>
                    <a:pt x="1960423" y="962952"/>
                  </a:lnTo>
                  <a:lnTo>
                    <a:pt x="1970161" y="900572"/>
                  </a:lnTo>
                  <a:lnTo>
                    <a:pt x="1986354" y="811099"/>
                  </a:lnTo>
                  <a:lnTo>
                    <a:pt x="2000101" y="753072"/>
                  </a:lnTo>
                  <a:lnTo>
                    <a:pt x="2014784" y="696485"/>
                  </a:lnTo>
                  <a:lnTo>
                    <a:pt x="2027659" y="642760"/>
                  </a:lnTo>
                  <a:lnTo>
                    <a:pt x="2042272" y="592847"/>
                  </a:lnTo>
                  <a:lnTo>
                    <a:pt x="2058291" y="545264"/>
                  </a:lnTo>
                  <a:lnTo>
                    <a:pt x="2091858" y="452627"/>
                  </a:lnTo>
                  <a:lnTo>
                    <a:pt x="2114911" y="391460"/>
                  </a:lnTo>
                  <a:lnTo>
                    <a:pt x="2131266" y="348254"/>
                  </a:lnTo>
                  <a:lnTo>
                    <a:pt x="2143116" y="3151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4566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3" y="1181100"/>
            <a:ext cx="4067175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821"/>
          <p:cNvSpPr/>
          <p:nvPr/>
        </p:nvSpPr>
        <p:spPr>
          <a:xfrm>
            <a:off x="4434840" y="3463436"/>
            <a:ext cx="68539" cy="85192"/>
          </a:xfrm>
          <a:custGeom>
            <a:avLst/>
            <a:gdLst/>
            <a:ahLst/>
            <a:cxnLst/>
            <a:rect l="0" t="0" r="0" b="0"/>
            <a:pathLst>
              <a:path w="68539" h="85192">
                <a:moveTo>
                  <a:pt x="51435" y="34143"/>
                </a:moveTo>
                <a:lnTo>
                  <a:pt x="51435" y="42363"/>
                </a:lnTo>
                <a:lnTo>
                  <a:pt x="52387" y="42481"/>
                </a:lnTo>
                <a:lnTo>
                  <a:pt x="53975" y="42559"/>
                </a:lnTo>
                <a:lnTo>
                  <a:pt x="55985" y="42612"/>
                </a:lnTo>
                <a:lnTo>
                  <a:pt x="58278" y="43599"/>
                </a:lnTo>
                <a:lnTo>
                  <a:pt x="60760" y="45209"/>
                </a:lnTo>
                <a:lnTo>
                  <a:pt x="68121" y="50933"/>
                </a:lnTo>
                <a:lnTo>
                  <a:pt x="67322" y="52004"/>
                </a:lnTo>
                <a:lnTo>
                  <a:pt x="65836" y="53671"/>
                </a:lnTo>
                <a:lnTo>
                  <a:pt x="63893" y="55734"/>
                </a:lnTo>
                <a:lnTo>
                  <a:pt x="62597" y="58062"/>
                </a:lnTo>
                <a:lnTo>
                  <a:pt x="61734" y="60567"/>
                </a:lnTo>
                <a:lnTo>
                  <a:pt x="61159" y="63189"/>
                </a:lnTo>
                <a:lnTo>
                  <a:pt x="59822" y="64937"/>
                </a:lnTo>
                <a:lnTo>
                  <a:pt x="57979" y="66103"/>
                </a:lnTo>
                <a:lnTo>
                  <a:pt x="55797" y="66880"/>
                </a:lnTo>
                <a:lnTo>
                  <a:pt x="53391" y="68350"/>
                </a:lnTo>
                <a:lnTo>
                  <a:pt x="50834" y="70283"/>
                </a:lnTo>
                <a:lnTo>
                  <a:pt x="48176" y="72524"/>
                </a:lnTo>
                <a:lnTo>
                  <a:pt x="45452" y="74018"/>
                </a:lnTo>
                <a:lnTo>
                  <a:pt x="42684" y="75014"/>
                </a:lnTo>
                <a:lnTo>
                  <a:pt x="39886" y="75678"/>
                </a:lnTo>
                <a:lnTo>
                  <a:pt x="37068" y="76121"/>
                </a:lnTo>
                <a:lnTo>
                  <a:pt x="34237" y="76416"/>
                </a:lnTo>
                <a:lnTo>
                  <a:pt x="31397" y="76613"/>
                </a:lnTo>
                <a:lnTo>
                  <a:pt x="28551" y="76744"/>
                </a:lnTo>
                <a:lnTo>
                  <a:pt x="22849" y="76889"/>
                </a:lnTo>
                <a:lnTo>
                  <a:pt x="5714" y="76996"/>
                </a:lnTo>
                <a:lnTo>
                  <a:pt x="3809" y="76047"/>
                </a:lnTo>
                <a:lnTo>
                  <a:pt x="2539" y="74462"/>
                </a:lnTo>
                <a:lnTo>
                  <a:pt x="501" y="69625"/>
                </a:lnTo>
                <a:lnTo>
                  <a:pt x="334" y="68275"/>
                </a:lnTo>
                <a:lnTo>
                  <a:pt x="223" y="66423"/>
                </a:lnTo>
                <a:lnTo>
                  <a:pt x="98" y="61825"/>
                </a:lnTo>
                <a:lnTo>
                  <a:pt x="0" y="38559"/>
                </a:lnTo>
                <a:lnTo>
                  <a:pt x="952" y="37087"/>
                </a:lnTo>
                <a:lnTo>
                  <a:pt x="2540" y="36106"/>
                </a:lnTo>
                <a:lnTo>
                  <a:pt x="4551" y="35452"/>
                </a:lnTo>
                <a:lnTo>
                  <a:pt x="6844" y="35016"/>
                </a:lnTo>
                <a:lnTo>
                  <a:pt x="9325" y="34725"/>
                </a:lnTo>
                <a:lnTo>
                  <a:pt x="11931" y="34531"/>
                </a:lnTo>
                <a:lnTo>
                  <a:pt x="14622" y="34402"/>
                </a:lnTo>
                <a:lnTo>
                  <a:pt x="20150" y="34259"/>
                </a:lnTo>
                <a:lnTo>
                  <a:pt x="28619" y="34178"/>
                </a:lnTo>
                <a:lnTo>
                  <a:pt x="31461" y="35119"/>
                </a:lnTo>
                <a:lnTo>
                  <a:pt x="34309" y="36699"/>
                </a:lnTo>
                <a:lnTo>
                  <a:pt x="37160" y="38704"/>
                </a:lnTo>
                <a:lnTo>
                  <a:pt x="40013" y="40994"/>
                </a:lnTo>
                <a:lnTo>
                  <a:pt x="42868" y="43473"/>
                </a:lnTo>
                <a:lnTo>
                  <a:pt x="49742" y="49745"/>
                </a:lnTo>
                <a:lnTo>
                  <a:pt x="50306" y="51212"/>
                </a:lnTo>
                <a:lnTo>
                  <a:pt x="50683" y="53143"/>
                </a:lnTo>
                <a:lnTo>
                  <a:pt x="51286" y="58534"/>
                </a:lnTo>
                <a:lnTo>
                  <a:pt x="51336" y="59929"/>
                </a:lnTo>
                <a:lnTo>
                  <a:pt x="51421" y="67126"/>
                </a:lnTo>
                <a:lnTo>
                  <a:pt x="51431" y="72597"/>
                </a:lnTo>
                <a:lnTo>
                  <a:pt x="50480" y="74067"/>
                </a:lnTo>
                <a:lnTo>
                  <a:pt x="48893" y="75047"/>
                </a:lnTo>
                <a:lnTo>
                  <a:pt x="46882" y="75699"/>
                </a:lnTo>
                <a:lnTo>
                  <a:pt x="44590" y="77088"/>
                </a:lnTo>
                <a:lnTo>
                  <a:pt x="42109" y="78965"/>
                </a:lnTo>
                <a:lnTo>
                  <a:pt x="39502" y="81170"/>
                </a:lnTo>
                <a:lnTo>
                  <a:pt x="36813" y="82639"/>
                </a:lnTo>
                <a:lnTo>
                  <a:pt x="34067" y="83619"/>
                </a:lnTo>
                <a:lnTo>
                  <a:pt x="27366" y="85191"/>
                </a:lnTo>
                <a:lnTo>
                  <a:pt x="25864" y="84368"/>
                </a:lnTo>
                <a:lnTo>
                  <a:pt x="23910" y="82867"/>
                </a:lnTo>
                <a:lnTo>
                  <a:pt x="21655" y="80913"/>
                </a:lnTo>
                <a:lnTo>
                  <a:pt x="19199" y="79611"/>
                </a:lnTo>
                <a:lnTo>
                  <a:pt x="16609" y="78743"/>
                </a:lnTo>
                <a:lnTo>
                  <a:pt x="10160" y="77349"/>
                </a:lnTo>
                <a:lnTo>
                  <a:pt x="9630" y="76282"/>
                </a:lnTo>
                <a:lnTo>
                  <a:pt x="9278" y="74618"/>
                </a:lnTo>
                <a:lnTo>
                  <a:pt x="9043" y="72557"/>
                </a:lnTo>
                <a:lnTo>
                  <a:pt x="8886" y="70230"/>
                </a:lnTo>
                <a:lnTo>
                  <a:pt x="8781" y="67726"/>
                </a:lnTo>
                <a:lnTo>
                  <a:pt x="8712" y="65105"/>
                </a:lnTo>
                <a:lnTo>
                  <a:pt x="7712" y="62404"/>
                </a:lnTo>
                <a:lnTo>
                  <a:pt x="6094" y="59652"/>
                </a:lnTo>
                <a:lnTo>
                  <a:pt x="4062" y="56864"/>
                </a:lnTo>
                <a:lnTo>
                  <a:pt x="2708" y="54053"/>
                </a:lnTo>
                <a:lnTo>
                  <a:pt x="1805" y="51226"/>
                </a:lnTo>
                <a:lnTo>
                  <a:pt x="1203" y="48389"/>
                </a:lnTo>
                <a:lnTo>
                  <a:pt x="1755" y="45546"/>
                </a:lnTo>
                <a:lnTo>
                  <a:pt x="3074" y="42698"/>
                </a:lnTo>
                <a:lnTo>
                  <a:pt x="7486" y="35833"/>
                </a:lnTo>
                <a:lnTo>
                  <a:pt x="8801" y="34317"/>
                </a:lnTo>
                <a:lnTo>
                  <a:pt x="10629" y="32355"/>
                </a:lnTo>
                <a:lnTo>
                  <a:pt x="12801" y="30094"/>
                </a:lnTo>
                <a:lnTo>
                  <a:pt x="15201" y="28586"/>
                </a:lnTo>
                <a:lnTo>
                  <a:pt x="17754" y="27581"/>
                </a:lnTo>
                <a:lnTo>
                  <a:pt x="20408" y="26911"/>
                </a:lnTo>
                <a:lnTo>
                  <a:pt x="23131" y="25512"/>
                </a:lnTo>
                <a:lnTo>
                  <a:pt x="25897" y="23627"/>
                </a:lnTo>
                <a:lnTo>
                  <a:pt x="28695" y="21417"/>
                </a:lnTo>
                <a:lnTo>
                  <a:pt x="31512" y="19944"/>
                </a:lnTo>
                <a:lnTo>
                  <a:pt x="34343" y="18963"/>
                </a:lnTo>
                <a:lnTo>
                  <a:pt x="37183" y="18308"/>
                </a:lnTo>
                <a:lnTo>
                  <a:pt x="40028" y="18824"/>
                </a:lnTo>
                <a:lnTo>
                  <a:pt x="42878" y="20120"/>
                </a:lnTo>
                <a:lnTo>
                  <a:pt x="49744" y="24494"/>
                </a:lnTo>
                <a:lnTo>
                  <a:pt x="51260" y="25806"/>
                </a:lnTo>
                <a:lnTo>
                  <a:pt x="53224" y="27633"/>
                </a:lnTo>
                <a:lnTo>
                  <a:pt x="55485" y="29803"/>
                </a:lnTo>
                <a:lnTo>
                  <a:pt x="57945" y="31250"/>
                </a:lnTo>
                <a:lnTo>
                  <a:pt x="60537" y="32214"/>
                </a:lnTo>
                <a:lnTo>
                  <a:pt x="63218" y="32857"/>
                </a:lnTo>
                <a:lnTo>
                  <a:pt x="65005" y="34239"/>
                </a:lnTo>
                <a:lnTo>
                  <a:pt x="66197" y="36112"/>
                </a:lnTo>
                <a:lnTo>
                  <a:pt x="66991" y="38313"/>
                </a:lnTo>
                <a:lnTo>
                  <a:pt x="67520" y="40734"/>
                </a:lnTo>
                <a:lnTo>
                  <a:pt x="67874" y="43299"/>
                </a:lnTo>
                <a:lnTo>
                  <a:pt x="68109" y="45962"/>
                </a:lnTo>
                <a:lnTo>
                  <a:pt x="68266" y="48690"/>
                </a:lnTo>
                <a:lnTo>
                  <a:pt x="68440" y="54261"/>
                </a:lnTo>
                <a:lnTo>
                  <a:pt x="68538" y="62753"/>
                </a:lnTo>
                <a:lnTo>
                  <a:pt x="66647" y="64646"/>
                </a:lnTo>
                <a:lnTo>
                  <a:pt x="63481" y="65909"/>
                </a:lnTo>
                <a:lnTo>
                  <a:pt x="59465" y="66750"/>
                </a:lnTo>
                <a:lnTo>
                  <a:pt x="56788" y="68264"/>
                </a:lnTo>
                <a:lnTo>
                  <a:pt x="55004" y="70226"/>
                </a:lnTo>
                <a:lnTo>
                  <a:pt x="53814" y="72486"/>
                </a:lnTo>
                <a:lnTo>
                  <a:pt x="52069" y="73993"/>
                </a:lnTo>
                <a:lnTo>
                  <a:pt x="49952" y="74997"/>
                </a:lnTo>
                <a:lnTo>
                  <a:pt x="47589" y="75667"/>
                </a:lnTo>
                <a:lnTo>
                  <a:pt x="45060" y="76113"/>
                </a:lnTo>
                <a:lnTo>
                  <a:pt x="42423" y="76411"/>
                </a:lnTo>
                <a:lnTo>
                  <a:pt x="39712" y="76609"/>
                </a:lnTo>
                <a:lnTo>
                  <a:pt x="36952" y="76742"/>
                </a:lnTo>
                <a:lnTo>
                  <a:pt x="31345" y="76888"/>
                </a:lnTo>
                <a:lnTo>
                  <a:pt x="22834" y="76971"/>
                </a:lnTo>
                <a:lnTo>
                  <a:pt x="19985" y="76030"/>
                </a:lnTo>
                <a:lnTo>
                  <a:pt x="17133" y="74451"/>
                </a:lnTo>
                <a:lnTo>
                  <a:pt x="14279" y="72445"/>
                </a:lnTo>
                <a:lnTo>
                  <a:pt x="11425" y="70155"/>
                </a:lnTo>
                <a:lnTo>
                  <a:pt x="8569" y="67677"/>
                </a:lnTo>
                <a:lnTo>
                  <a:pt x="5712" y="65071"/>
                </a:lnTo>
                <a:lnTo>
                  <a:pt x="3808" y="62382"/>
                </a:lnTo>
                <a:lnTo>
                  <a:pt x="2539" y="59637"/>
                </a:lnTo>
                <a:lnTo>
                  <a:pt x="1692" y="56854"/>
                </a:lnTo>
                <a:lnTo>
                  <a:pt x="1128" y="54046"/>
                </a:lnTo>
                <a:lnTo>
                  <a:pt x="752" y="51222"/>
                </a:lnTo>
                <a:lnTo>
                  <a:pt x="501" y="48387"/>
                </a:lnTo>
                <a:lnTo>
                  <a:pt x="334" y="44592"/>
                </a:lnTo>
                <a:lnTo>
                  <a:pt x="43" y="28452"/>
                </a:lnTo>
                <a:lnTo>
                  <a:pt x="4" y="13892"/>
                </a:lnTo>
                <a:lnTo>
                  <a:pt x="955" y="11118"/>
                </a:lnTo>
                <a:lnTo>
                  <a:pt x="2541" y="8316"/>
                </a:lnTo>
                <a:lnTo>
                  <a:pt x="4552" y="5495"/>
                </a:lnTo>
                <a:lnTo>
                  <a:pt x="6844" y="3615"/>
                </a:lnTo>
                <a:lnTo>
                  <a:pt x="9325" y="2361"/>
                </a:lnTo>
                <a:lnTo>
                  <a:pt x="11931" y="1525"/>
                </a:lnTo>
                <a:lnTo>
                  <a:pt x="14622" y="968"/>
                </a:lnTo>
                <a:lnTo>
                  <a:pt x="17368" y="597"/>
                </a:lnTo>
                <a:lnTo>
                  <a:pt x="20151" y="349"/>
                </a:lnTo>
                <a:lnTo>
                  <a:pt x="22959" y="184"/>
                </a:lnTo>
                <a:lnTo>
                  <a:pt x="28619" y="0"/>
                </a:lnTo>
                <a:lnTo>
                  <a:pt x="30509" y="904"/>
                </a:lnTo>
                <a:lnTo>
                  <a:pt x="31769" y="2459"/>
                </a:lnTo>
                <a:lnTo>
                  <a:pt x="32609" y="4448"/>
                </a:lnTo>
                <a:lnTo>
                  <a:pt x="34122" y="6726"/>
                </a:lnTo>
                <a:lnTo>
                  <a:pt x="36083" y="9198"/>
                </a:lnTo>
                <a:lnTo>
                  <a:pt x="38342" y="11798"/>
                </a:lnTo>
                <a:lnTo>
                  <a:pt x="39849" y="14484"/>
                </a:lnTo>
                <a:lnTo>
                  <a:pt x="40853" y="17227"/>
                </a:lnTo>
                <a:lnTo>
                  <a:pt x="41523" y="20009"/>
                </a:lnTo>
                <a:lnTo>
                  <a:pt x="41969" y="22815"/>
                </a:lnTo>
                <a:lnTo>
                  <a:pt x="42267" y="25639"/>
                </a:lnTo>
                <a:lnTo>
                  <a:pt x="42744" y="32464"/>
                </a:lnTo>
                <a:lnTo>
                  <a:pt x="42810" y="35937"/>
                </a:lnTo>
                <a:lnTo>
                  <a:pt x="42862" y="512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822"/>
          <p:cNvSpPr/>
          <p:nvPr/>
        </p:nvSpPr>
        <p:spPr>
          <a:xfrm>
            <a:off x="4700704" y="3206114"/>
            <a:ext cx="76900" cy="59968"/>
          </a:xfrm>
          <a:custGeom>
            <a:avLst/>
            <a:gdLst/>
            <a:ahLst/>
            <a:cxnLst/>
            <a:rect l="0" t="0" r="0" b="0"/>
            <a:pathLst>
              <a:path w="76900" h="59968">
                <a:moveTo>
                  <a:pt x="51318" y="0"/>
                </a:moveTo>
                <a:lnTo>
                  <a:pt x="64337" y="13019"/>
                </a:lnTo>
                <a:lnTo>
                  <a:pt x="66665" y="14395"/>
                </a:lnTo>
                <a:lnTo>
                  <a:pt x="69169" y="15312"/>
                </a:lnTo>
                <a:lnTo>
                  <a:pt x="71791" y="15923"/>
                </a:lnTo>
                <a:lnTo>
                  <a:pt x="73539" y="17283"/>
                </a:lnTo>
                <a:lnTo>
                  <a:pt x="74704" y="19142"/>
                </a:lnTo>
                <a:lnTo>
                  <a:pt x="75482" y="21334"/>
                </a:lnTo>
                <a:lnTo>
                  <a:pt x="76000" y="23748"/>
                </a:lnTo>
                <a:lnTo>
                  <a:pt x="76345" y="26310"/>
                </a:lnTo>
                <a:lnTo>
                  <a:pt x="76575" y="28970"/>
                </a:lnTo>
                <a:lnTo>
                  <a:pt x="76728" y="31696"/>
                </a:lnTo>
                <a:lnTo>
                  <a:pt x="76899" y="37265"/>
                </a:lnTo>
                <a:lnTo>
                  <a:pt x="75992" y="39131"/>
                </a:lnTo>
                <a:lnTo>
                  <a:pt x="74435" y="40375"/>
                </a:lnTo>
                <a:lnTo>
                  <a:pt x="72444" y="41204"/>
                </a:lnTo>
                <a:lnTo>
                  <a:pt x="70164" y="42710"/>
                </a:lnTo>
                <a:lnTo>
                  <a:pt x="67692" y="44666"/>
                </a:lnTo>
                <a:lnTo>
                  <a:pt x="65092" y="46923"/>
                </a:lnTo>
                <a:lnTo>
                  <a:pt x="62406" y="49379"/>
                </a:lnTo>
                <a:lnTo>
                  <a:pt x="56881" y="54649"/>
                </a:lnTo>
                <a:lnTo>
                  <a:pt x="54074" y="56436"/>
                </a:lnTo>
                <a:lnTo>
                  <a:pt x="51250" y="57626"/>
                </a:lnTo>
                <a:lnTo>
                  <a:pt x="44426" y="59538"/>
                </a:lnTo>
                <a:lnTo>
                  <a:pt x="42913" y="59694"/>
                </a:lnTo>
                <a:lnTo>
                  <a:pt x="40952" y="59799"/>
                </a:lnTo>
                <a:lnTo>
                  <a:pt x="36233" y="59915"/>
                </a:lnTo>
                <a:lnTo>
                  <a:pt x="30961" y="59967"/>
                </a:lnTo>
                <a:lnTo>
                  <a:pt x="28222" y="59028"/>
                </a:lnTo>
                <a:lnTo>
                  <a:pt x="25443" y="57450"/>
                </a:lnTo>
                <a:lnTo>
                  <a:pt x="22638" y="55445"/>
                </a:lnTo>
                <a:lnTo>
                  <a:pt x="20768" y="53156"/>
                </a:lnTo>
                <a:lnTo>
                  <a:pt x="19522" y="50678"/>
                </a:lnTo>
                <a:lnTo>
                  <a:pt x="18690" y="48073"/>
                </a:lnTo>
                <a:lnTo>
                  <a:pt x="17184" y="46336"/>
                </a:lnTo>
                <a:lnTo>
                  <a:pt x="15227" y="45179"/>
                </a:lnTo>
                <a:lnTo>
                  <a:pt x="12970" y="44407"/>
                </a:lnTo>
                <a:lnTo>
                  <a:pt x="11465" y="42940"/>
                </a:lnTo>
                <a:lnTo>
                  <a:pt x="10462" y="41009"/>
                </a:lnTo>
                <a:lnTo>
                  <a:pt x="9793" y="38770"/>
                </a:lnTo>
                <a:lnTo>
                  <a:pt x="9347" y="36324"/>
                </a:lnTo>
                <a:lnTo>
                  <a:pt x="9050" y="33741"/>
                </a:lnTo>
                <a:lnTo>
                  <a:pt x="8851" y="31067"/>
                </a:lnTo>
                <a:lnTo>
                  <a:pt x="8720" y="28331"/>
                </a:lnTo>
                <a:lnTo>
                  <a:pt x="8573" y="22752"/>
                </a:lnTo>
                <a:lnTo>
                  <a:pt x="8490" y="14256"/>
                </a:lnTo>
                <a:lnTo>
                  <a:pt x="9431" y="12362"/>
                </a:lnTo>
                <a:lnTo>
                  <a:pt x="11011" y="11099"/>
                </a:lnTo>
                <a:lnTo>
                  <a:pt x="13017" y="10257"/>
                </a:lnTo>
                <a:lnTo>
                  <a:pt x="15306" y="9696"/>
                </a:lnTo>
                <a:lnTo>
                  <a:pt x="17785" y="9322"/>
                </a:lnTo>
                <a:lnTo>
                  <a:pt x="20390" y="9072"/>
                </a:lnTo>
                <a:lnTo>
                  <a:pt x="23080" y="7953"/>
                </a:lnTo>
                <a:lnTo>
                  <a:pt x="25825" y="6255"/>
                </a:lnTo>
                <a:lnTo>
                  <a:pt x="32524" y="1236"/>
                </a:lnTo>
                <a:lnTo>
                  <a:pt x="34027" y="824"/>
                </a:lnTo>
                <a:lnTo>
                  <a:pt x="35980" y="550"/>
                </a:lnTo>
                <a:lnTo>
                  <a:pt x="38235" y="367"/>
                </a:lnTo>
                <a:lnTo>
                  <a:pt x="40691" y="245"/>
                </a:lnTo>
                <a:lnTo>
                  <a:pt x="45960" y="109"/>
                </a:lnTo>
                <a:lnTo>
                  <a:pt x="47746" y="1026"/>
                </a:lnTo>
                <a:lnTo>
                  <a:pt x="48937" y="2589"/>
                </a:lnTo>
                <a:lnTo>
                  <a:pt x="49730" y="4584"/>
                </a:lnTo>
                <a:lnTo>
                  <a:pt x="51212" y="5913"/>
                </a:lnTo>
                <a:lnTo>
                  <a:pt x="53152" y="6800"/>
                </a:lnTo>
                <a:lnTo>
                  <a:pt x="58559" y="8223"/>
                </a:lnTo>
                <a:lnTo>
                  <a:pt x="59956" y="9292"/>
                </a:lnTo>
                <a:lnTo>
                  <a:pt x="61839" y="10957"/>
                </a:lnTo>
                <a:lnTo>
                  <a:pt x="64047" y="13020"/>
                </a:lnTo>
                <a:lnTo>
                  <a:pt x="65519" y="15348"/>
                </a:lnTo>
                <a:lnTo>
                  <a:pt x="66500" y="17852"/>
                </a:lnTo>
                <a:lnTo>
                  <a:pt x="67154" y="20474"/>
                </a:lnTo>
                <a:lnTo>
                  <a:pt x="67591" y="23175"/>
                </a:lnTo>
                <a:lnTo>
                  <a:pt x="67882" y="25927"/>
                </a:lnTo>
                <a:lnTo>
                  <a:pt x="68075" y="28715"/>
                </a:lnTo>
                <a:lnTo>
                  <a:pt x="67252" y="31526"/>
                </a:lnTo>
                <a:lnTo>
                  <a:pt x="65751" y="34353"/>
                </a:lnTo>
                <a:lnTo>
                  <a:pt x="63797" y="37189"/>
                </a:lnTo>
                <a:lnTo>
                  <a:pt x="61542" y="40033"/>
                </a:lnTo>
                <a:lnTo>
                  <a:pt x="59087" y="42882"/>
                </a:lnTo>
                <a:lnTo>
                  <a:pt x="56497" y="45733"/>
                </a:lnTo>
                <a:lnTo>
                  <a:pt x="53818" y="47634"/>
                </a:lnTo>
                <a:lnTo>
                  <a:pt x="51080" y="48901"/>
                </a:lnTo>
                <a:lnTo>
                  <a:pt x="48302" y="49746"/>
                </a:lnTo>
                <a:lnTo>
                  <a:pt x="46450" y="51261"/>
                </a:lnTo>
                <a:lnTo>
                  <a:pt x="45215" y="53225"/>
                </a:lnTo>
                <a:lnTo>
                  <a:pt x="44392" y="55486"/>
                </a:lnTo>
                <a:lnTo>
                  <a:pt x="42890" y="56993"/>
                </a:lnTo>
                <a:lnTo>
                  <a:pt x="40937" y="57998"/>
                </a:lnTo>
                <a:lnTo>
                  <a:pt x="38683" y="58668"/>
                </a:lnTo>
                <a:lnTo>
                  <a:pt x="36227" y="59115"/>
                </a:lnTo>
                <a:lnTo>
                  <a:pt x="33637" y="59413"/>
                </a:lnTo>
                <a:lnTo>
                  <a:pt x="27188" y="59890"/>
                </a:lnTo>
                <a:lnTo>
                  <a:pt x="25706" y="58977"/>
                </a:lnTo>
                <a:lnTo>
                  <a:pt x="23766" y="57416"/>
                </a:lnTo>
                <a:lnTo>
                  <a:pt x="21520" y="55422"/>
                </a:lnTo>
                <a:lnTo>
                  <a:pt x="19070" y="54093"/>
                </a:lnTo>
                <a:lnTo>
                  <a:pt x="16484" y="53207"/>
                </a:lnTo>
                <a:lnTo>
                  <a:pt x="13808" y="52617"/>
                </a:lnTo>
                <a:lnTo>
                  <a:pt x="12024" y="51271"/>
                </a:lnTo>
                <a:lnTo>
                  <a:pt x="10835" y="49421"/>
                </a:lnTo>
                <a:lnTo>
                  <a:pt x="10041" y="47235"/>
                </a:lnTo>
                <a:lnTo>
                  <a:pt x="8560" y="45777"/>
                </a:lnTo>
                <a:lnTo>
                  <a:pt x="6621" y="44806"/>
                </a:lnTo>
                <a:lnTo>
                  <a:pt x="4374" y="44158"/>
                </a:lnTo>
                <a:lnTo>
                  <a:pt x="2877" y="42774"/>
                </a:lnTo>
                <a:lnTo>
                  <a:pt x="1879" y="40899"/>
                </a:lnTo>
                <a:lnTo>
                  <a:pt x="1214" y="38696"/>
                </a:lnTo>
                <a:lnTo>
                  <a:pt x="771" y="36275"/>
                </a:lnTo>
                <a:lnTo>
                  <a:pt x="475" y="33708"/>
                </a:lnTo>
                <a:lnTo>
                  <a:pt x="0" y="27296"/>
                </a:lnTo>
                <a:lnTo>
                  <a:pt x="913" y="25818"/>
                </a:lnTo>
                <a:lnTo>
                  <a:pt x="2475" y="23880"/>
                </a:lnTo>
                <a:lnTo>
                  <a:pt x="7274" y="18476"/>
                </a:lnTo>
                <a:lnTo>
                  <a:pt x="7668" y="17080"/>
                </a:lnTo>
                <a:lnTo>
                  <a:pt x="7931" y="15197"/>
                </a:lnTo>
                <a:lnTo>
                  <a:pt x="8455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23"/>
          <p:cNvSpPr/>
          <p:nvPr/>
        </p:nvSpPr>
        <p:spPr>
          <a:xfrm>
            <a:off x="5021481" y="2889050"/>
            <a:ext cx="56151" cy="51284"/>
          </a:xfrm>
          <a:custGeom>
            <a:avLst/>
            <a:gdLst/>
            <a:ahLst/>
            <a:cxnLst/>
            <a:rect l="0" t="0" r="0" b="0"/>
            <a:pathLst>
              <a:path w="56151" h="51284">
                <a:moveTo>
                  <a:pt x="4861" y="25600"/>
                </a:moveTo>
                <a:lnTo>
                  <a:pt x="29003" y="25600"/>
                </a:lnTo>
                <a:lnTo>
                  <a:pt x="29528" y="26552"/>
                </a:lnTo>
                <a:lnTo>
                  <a:pt x="29878" y="28139"/>
                </a:lnTo>
                <a:lnTo>
                  <a:pt x="30440" y="32980"/>
                </a:lnTo>
                <a:lnTo>
                  <a:pt x="30486" y="34330"/>
                </a:lnTo>
                <a:lnTo>
                  <a:pt x="30571" y="42833"/>
                </a:lnTo>
                <a:lnTo>
                  <a:pt x="30578" y="50012"/>
                </a:lnTo>
                <a:lnTo>
                  <a:pt x="29625" y="50447"/>
                </a:lnTo>
                <a:lnTo>
                  <a:pt x="28038" y="50737"/>
                </a:lnTo>
                <a:lnTo>
                  <a:pt x="26027" y="50930"/>
                </a:lnTo>
                <a:lnTo>
                  <a:pt x="23735" y="51059"/>
                </a:lnTo>
                <a:lnTo>
                  <a:pt x="14978" y="51283"/>
                </a:lnTo>
                <a:lnTo>
                  <a:pt x="13511" y="50342"/>
                </a:lnTo>
                <a:lnTo>
                  <a:pt x="11580" y="48762"/>
                </a:lnTo>
                <a:lnTo>
                  <a:pt x="6188" y="43933"/>
                </a:lnTo>
                <a:lnTo>
                  <a:pt x="5746" y="42585"/>
                </a:lnTo>
                <a:lnTo>
                  <a:pt x="5451" y="40733"/>
                </a:lnTo>
                <a:lnTo>
                  <a:pt x="5254" y="38546"/>
                </a:lnTo>
                <a:lnTo>
                  <a:pt x="4171" y="36135"/>
                </a:lnTo>
                <a:lnTo>
                  <a:pt x="2496" y="33576"/>
                </a:lnTo>
                <a:lnTo>
                  <a:pt x="427" y="30917"/>
                </a:lnTo>
                <a:lnTo>
                  <a:pt x="0" y="28192"/>
                </a:lnTo>
                <a:lnTo>
                  <a:pt x="668" y="25423"/>
                </a:lnTo>
                <a:lnTo>
                  <a:pt x="2065" y="22624"/>
                </a:lnTo>
                <a:lnTo>
                  <a:pt x="3950" y="19806"/>
                </a:lnTo>
                <a:lnTo>
                  <a:pt x="6159" y="16975"/>
                </a:lnTo>
                <a:lnTo>
                  <a:pt x="8584" y="14135"/>
                </a:lnTo>
                <a:lnTo>
                  <a:pt x="11153" y="12241"/>
                </a:lnTo>
                <a:lnTo>
                  <a:pt x="13818" y="10979"/>
                </a:lnTo>
                <a:lnTo>
                  <a:pt x="16547" y="10137"/>
                </a:lnTo>
                <a:lnTo>
                  <a:pt x="19319" y="8624"/>
                </a:lnTo>
                <a:lnTo>
                  <a:pt x="22120" y="6662"/>
                </a:lnTo>
                <a:lnTo>
                  <a:pt x="28908" y="1222"/>
                </a:lnTo>
                <a:lnTo>
                  <a:pt x="30418" y="775"/>
                </a:lnTo>
                <a:lnTo>
                  <a:pt x="32376" y="477"/>
                </a:lnTo>
                <a:lnTo>
                  <a:pt x="34635" y="279"/>
                </a:lnTo>
                <a:lnTo>
                  <a:pt x="37093" y="147"/>
                </a:lnTo>
                <a:lnTo>
                  <a:pt x="42364" y="0"/>
                </a:lnTo>
                <a:lnTo>
                  <a:pt x="45103" y="913"/>
                </a:lnTo>
                <a:lnTo>
                  <a:pt x="47882" y="2474"/>
                </a:lnTo>
                <a:lnTo>
                  <a:pt x="50686" y="4468"/>
                </a:lnTo>
                <a:lnTo>
                  <a:pt x="52556" y="6749"/>
                </a:lnTo>
                <a:lnTo>
                  <a:pt x="53803" y="9223"/>
                </a:lnTo>
                <a:lnTo>
                  <a:pt x="54634" y="11824"/>
                </a:lnTo>
                <a:lnTo>
                  <a:pt x="55188" y="14511"/>
                </a:lnTo>
                <a:lnTo>
                  <a:pt x="55557" y="17255"/>
                </a:lnTo>
                <a:lnTo>
                  <a:pt x="55804" y="20036"/>
                </a:lnTo>
                <a:lnTo>
                  <a:pt x="55968" y="22843"/>
                </a:lnTo>
                <a:lnTo>
                  <a:pt x="56150" y="28502"/>
                </a:lnTo>
                <a:lnTo>
                  <a:pt x="55246" y="30392"/>
                </a:lnTo>
                <a:lnTo>
                  <a:pt x="53691" y="31652"/>
                </a:lnTo>
                <a:lnTo>
                  <a:pt x="51702" y="32492"/>
                </a:lnTo>
                <a:lnTo>
                  <a:pt x="50376" y="34005"/>
                </a:lnTo>
                <a:lnTo>
                  <a:pt x="49492" y="35965"/>
                </a:lnTo>
                <a:lnTo>
                  <a:pt x="48902" y="38225"/>
                </a:lnTo>
                <a:lnTo>
                  <a:pt x="47557" y="39732"/>
                </a:lnTo>
                <a:lnTo>
                  <a:pt x="45708" y="40736"/>
                </a:lnTo>
                <a:lnTo>
                  <a:pt x="39535" y="42627"/>
                </a:lnTo>
                <a:lnTo>
                  <a:pt x="38455" y="42666"/>
                </a:lnTo>
                <a:lnTo>
                  <a:pt x="34714" y="42710"/>
                </a:lnTo>
                <a:lnTo>
                  <a:pt x="33335" y="41769"/>
                </a:lnTo>
                <a:lnTo>
                  <a:pt x="32417" y="40189"/>
                </a:lnTo>
                <a:lnTo>
                  <a:pt x="30942" y="35361"/>
                </a:lnTo>
                <a:lnTo>
                  <a:pt x="29868" y="34964"/>
                </a:lnTo>
                <a:lnTo>
                  <a:pt x="28200" y="34700"/>
                </a:lnTo>
                <a:lnTo>
                  <a:pt x="26135" y="34524"/>
                </a:lnTo>
                <a:lnTo>
                  <a:pt x="24759" y="33454"/>
                </a:lnTo>
                <a:lnTo>
                  <a:pt x="23842" y="31789"/>
                </a:lnTo>
                <a:lnTo>
                  <a:pt x="22368" y="26822"/>
                </a:lnTo>
                <a:lnTo>
                  <a:pt x="22248" y="25462"/>
                </a:lnTo>
                <a:lnTo>
                  <a:pt x="22167" y="23603"/>
                </a:lnTo>
                <a:lnTo>
                  <a:pt x="22038" y="18326"/>
                </a:lnTo>
                <a:lnTo>
                  <a:pt x="22980" y="17893"/>
                </a:lnTo>
                <a:lnTo>
                  <a:pt x="24560" y="17604"/>
                </a:lnTo>
                <a:lnTo>
                  <a:pt x="30578" y="170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24"/>
          <p:cNvSpPr/>
          <p:nvPr/>
        </p:nvSpPr>
        <p:spPr>
          <a:xfrm>
            <a:off x="4169092" y="3660457"/>
            <a:ext cx="162879" cy="137161"/>
          </a:xfrm>
          <a:custGeom>
            <a:avLst/>
            <a:gdLst/>
            <a:ahLst/>
            <a:cxnLst/>
            <a:rect l="0" t="0" r="0" b="0"/>
            <a:pathLst>
              <a:path w="162879" h="137161">
                <a:moveTo>
                  <a:pt x="0" y="137160"/>
                </a:moveTo>
                <a:lnTo>
                  <a:pt x="4551" y="132609"/>
                </a:lnTo>
                <a:lnTo>
                  <a:pt x="6844" y="131268"/>
                </a:lnTo>
                <a:lnTo>
                  <a:pt x="11932" y="129779"/>
                </a:lnTo>
                <a:lnTo>
                  <a:pt x="13670" y="128429"/>
                </a:lnTo>
                <a:lnTo>
                  <a:pt x="14828" y="126577"/>
                </a:lnTo>
                <a:lnTo>
                  <a:pt x="15601" y="124390"/>
                </a:lnTo>
                <a:lnTo>
                  <a:pt x="17067" y="121979"/>
                </a:lnTo>
                <a:lnTo>
                  <a:pt x="18999" y="119420"/>
                </a:lnTo>
                <a:lnTo>
                  <a:pt x="21238" y="116761"/>
                </a:lnTo>
                <a:lnTo>
                  <a:pt x="23684" y="114035"/>
                </a:lnTo>
                <a:lnTo>
                  <a:pt x="28941" y="108467"/>
                </a:lnTo>
                <a:lnTo>
                  <a:pt x="32629" y="105649"/>
                </a:lnTo>
                <a:lnTo>
                  <a:pt x="36993" y="102818"/>
                </a:lnTo>
                <a:lnTo>
                  <a:pt x="41807" y="99978"/>
                </a:lnTo>
                <a:lnTo>
                  <a:pt x="45969" y="97132"/>
                </a:lnTo>
                <a:lnTo>
                  <a:pt x="49696" y="94282"/>
                </a:lnTo>
                <a:lnTo>
                  <a:pt x="53134" y="91430"/>
                </a:lnTo>
                <a:lnTo>
                  <a:pt x="56377" y="88576"/>
                </a:lnTo>
                <a:lnTo>
                  <a:pt x="62522" y="82865"/>
                </a:lnTo>
                <a:lnTo>
                  <a:pt x="66446" y="80008"/>
                </a:lnTo>
                <a:lnTo>
                  <a:pt x="70967" y="77151"/>
                </a:lnTo>
                <a:lnTo>
                  <a:pt x="75887" y="74294"/>
                </a:lnTo>
                <a:lnTo>
                  <a:pt x="80119" y="71437"/>
                </a:lnTo>
                <a:lnTo>
                  <a:pt x="83892" y="68580"/>
                </a:lnTo>
                <a:lnTo>
                  <a:pt x="87361" y="65722"/>
                </a:lnTo>
                <a:lnTo>
                  <a:pt x="90625" y="62865"/>
                </a:lnTo>
                <a:lnTo>
                  <a:pt x="93754" y="60008"/>
                </a:lnTo>
                <a:lnTo>
                  <a:pt x="96793" y="57150"/>
                </a:lnTo>
                <a:lnTo>
                  <a:pt x="99771" y="55245"/>
                </a:lnTo>
                <a:lnTo>
                  <a:pt x="102709" y="53975"/>
                </a:lnTo>
                <a:lnTo>
                  <a:pt x="105620" y="53129"/>
                </a:lnTo>
                <a:lnTo>
                  <a:pt x="108513" y="51611"/>
                </a:lnTo>
                <a:lnTo>
                  <a:pt x="111395" y="49648"/>
                </a:lnTo>
                <a:lnTo>
                  <a:pt x="114269" y="47386"/>
                </a:lnTo>
                <a:lnTo>
                  <a:pt x="117136" y="44926"/>
                </a:lnTo>
                <a:lnTo>
                  <a:pt x="120001" y="42333"/>
                </a:lnTo>
                <a:lnTo>
                  <a:pt x="125724" y="36912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25"/>
          <p:cNvSpPr/>
          <p:nvPr/>
        </p:nvSpPr>
        <p:spPr>
          <a:xfrm>
            <a:off x="4529137" y="3326129"/>
            <a:ext cx="154306" cy="137162"/>
          </a:xfrm>
          <a:custGeom>
            <a:avLst/>
            <a:gdLst/>
            <a:ahLst/>
            <a:cxnLst/>
            <a:rect l="0" t="0" r="0" b="0"/>
            <a:pathLst>
              <a:path w="154306" h="137162">
                <a:moveTo>
                  <a:pt x="0" y="137161"/>
                </a:moveTo>
                <a:lnTo>
                  <a:pt x="0" y="129780"/>
                </a:lnTo>
                <a:lnTo>
                  <a:pt x="953" y="129382"/>
                </a:lnTo>
                <a:lnTo>
                  <a:pt x="4551" y="128941"/>
                </a:lnTo>
                <a:lnTo>
                  <a:pt x="6844" y="127871"/>
                </a:lnTo>
                <a:lnTo>
                  <a:pt x="9325" y="126205"/>
                </a:lnTo>
                <a:lnTo>
                  <a:pt x="11931" y="124142"/>
                </a:lnTo>
                <a:lnTo>
                  <a:pt x="13670" y="121814"/>
                </a:lnTo>
                <a:lnTo>
                  <a:pt x="14828" y="119309"/>
                </a:lnTo>
                <a:lnTo>
                  <a:pt x="15601" y="116687"/>
                </a:lnTo>
                <a:lnTo>
                  <a:pt x="17068" y="113987"/>
                </a:lnTo>
                <a:lnTo>
                  <a:pt x="18999" y="111234"/>
                </a:lnTo>
                <a:lnTo>
                  <a:pt x="21238" y="108446"/>
                </a:lnTo>
                <a:lnTo>
                  <a:pt x="23684" y="105635"/>
                </a:lnTo>
                <a:lnTo>
                  <a:pt x="26267" y="102808"/>
                </a:lnTo>
                <a:lnTo>
                  <a:pt x="31676" y="97128"/>
                </a:lnTo>
                <a:lnTo>
                  <a:pt x="45752" y="82865"/>
                </a:lnTo>
                <a:lnTo>
                  <a:pt x="49551" y="80008"/>
                </a:lnTo>
                <a:lnTo>
                  <a:pt x="53989" y="77152"/>
                </a:lnTo>
                <a:lnTo>
                  <a:pt x="58853" y="74294"/>
                </a:lnTo>
                <a:lnTo>
                  <a:pt x="63048" y="71438"/>
                </a:lnTo>
                <a:lnTo>
                  <a:pt x="66797" y="68580"/>
                </a:lnTo>
                <a:lnTo>
                  <a:pt x="70248" y="65723"/>
                </a:lnTo>
                <a:lnTo>
                  <a:pt x="73502" y="62866"/>
                </a:lnTo>
                <a:lnTo>
                  <a:pt x="76624" y="60008"/>
                </a:lnTo>
                <a:lnTo>
                  <a:pt x="79658" y="57150"/>
                </a:lnTo>
                <a:lnTo>
                  <a:pt x="83585" y="54293"/>
                </a:lnTo>
                <a:lnTo>
                  <a:pt x="88108" y="51436"/>
                </a:lnTo>
                <a:lnTo>
                  <a:pt x="93029" y="48578"/>
                </a:lnTo>
                <a:lnTo>
                  <a:pt x="97262" y="45721"/>
                </a:lnTo>
                <a:lnTo>
                  <a:pt x="101036" y="42863"/>
                </a:lnTo>
                <a:lnTo>
                  <a:pt x="104505" y="40005"/>
                </a:lnTo>
                <a:lnTo>
                  <a:pt x="107770" y="37148"/>
                </a:lnTo>
                <a:lnTo>
                  <a:pt x="110899" y="34291"/>
                </a:lnTo>
                <a:lnTo>
                  <a:pt x="116916" y="28576"/>
                </a:lnTo>
                <a:lnTo>
                  <a:pt x="140009" y="5716"/>
                </a:lnTo>
                <a:lnTo>
                  <a:pt x="142869" y="3811"/>
                </a:lnTo>
                <a:lnTo>
                  <a:pt x="145728" y="2541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26"/>
          <p:cNvSpPr/>
          <p:nvPr/>
        </p:nvSpPr>
        <p:spPr>
          <a:xfrm>
            <a:off x="4794884" y="3026092"/>
            <a:ext cx="171451" cy="171451"/>
          </a:xfrm>
          <a:custGeom>
            <a:avLst/>
            <a:gdLst/>
            <a:ahLst/>
            <a:cxnLst/>
            <a:rect l="0" t="0" r="0" b="0"/>
            <a:pathLst>
              <a:path w="171451" h="171451">
                <a:moveTo>
                  <a:pt x="0" y="171450"/>
                </a:moveTo>
                <a:lnTo>
                  <a:pt x="4552" y="166899"/>
                </a:lnTo>
                <a:lnTo>
                  <a:pt x="5892" y="164606"/>
                </a:lnTo>
                <a:lnTo>
                  <a:pt x="7382" y="159518"/>
                </a:lnTo>
                <a:lnTo>
                  <a:pt x="8731" y="157781"/>
                </a:lnTo>
                <a:lnTo>
                  <a:pt x="10584" y="156622"/>
                </a:lnTo>
                <a:lnTo>
                  <a:pt x="12771" y="155850"/>
                </a:lnTo>
                <a:lnTo>
                  <a:pt x="17742" y="152451"/>
                </a:lnTo>
                <a:lnTo>
                  <a:pt x="20400" y="150212"/>
                </a:lnTo>
                <a:lnTo>
                  <a:pt x="23125" y="147766"/>
                </a:lnTo>
                <a:lnTo>
                  <a:pt x="28694" y="142509"/>
                </a:lnTo>
                <a:lnTo>
                  <a:pt x="53112" y="118317"/>
                </a:lnTo>
                <a:lnTo>
                  <a:pt x="57315" y="115073"/>
                </a:lnTo>
                <a:lnTo>
                  <a:pt x="62023" y="111958"/>
                </a:lnTo>
                <a:lnTo>
                  <a:pt x="67066" y="108929"/>
                </a:lnTo>
                <a:lnTo>
                  <a:pt x="71381" y="105004"/>
                </a:lnTo>
                <a:lnTo>
                  <a:pt x="75210" y="100483"/>
                </a:lnTo>
                <a:lnTo>
                  <a:pt x="78715" y="95563"/>
                </a:lnTo>
                <a:lnTo>
                  <a:pt x="82957" y="91332"/>
                </a:lnTo>
                <a:lnTo>
                  <a:pt x="87690" y="87558"/>
                </a:lnTo>
                <a:lnTo>
                  <a:pt x="92750" y="84089"/>
                </a:lnTo>
                <a:lnTo>
                  <a:pt x="97076" y="79872"/>
                </a:lnTo>
                <a:lnTo>
                  <a:pt x="100912" y="75156"/>
                </a:lnTo>
                <a:lnTo>
                  <a:pt x="104423" y="70106"/>
                </a:lnTo>
                <a:lnTo>
                  <a:pt x="107715" y="65788"/>
                </a:lnTo>
                <a:lnTo>
                  <a:pt x="110863" y="61956"/>
                </a:lnTo>
                <a:lnTo>
                  <a:pt x="113914" y="58449"/>
                </a:lnTo>
                <a:lnTo>
                  <a:pt x="117853" y="54206"/>
                </a:lnTo>
                <a:lnTo>
                  <a:pt x="135322" y="36248"/>
                </a:lnTo>
                <a:lnTo>
                  <a:pt x="138792" y="32738"/>
                </a:lnTo>
                <a:lnTo>
                  <a:pt x="143011" y="29446"/>
                </a:lnTo>
                <a:lnTo>
                  <a:pt x="147729" y="26298"/>
                </a:lnTo>
                <a:lnTo>
                  <a:pt x="152778" y="23247"/>
                </a:lnTo>
                <a:lnTo>
                  <a:pt x="156145" y="19308"/>
                </a:lnTo>
                <a:lnTo>
                  <a:pt x="158389" y="14777"/>
                </a:lnTo>
                <a:lnTo>
                  <a:pt x="159886" y="9851"/>
                </a:lnTo>
                <a:lnTo>
                  <a:pt x="161836" y="6568"/>
                </a:lnTo>
                <a:lnTo>
                  <a:pt x="164088" y="4378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27"/>
          <p:cNvSpPr/>
          <p:nvPr/>
        </p:nvSpPr>
        <p:spPr>
          <a:xfrm>
            <a:off x="5060632" y="2786062"/>
            <a:ext cx="137161" cy="137161"/>
          </a:xfrm>
          <a:custGeom>
            <a:avLst/>
            <a:gdLst/>
            <a:ahLst/>
            <a:cxnLst/>
            <a:rect l="0" t="0" r="0" b="0"/>
            <a:pathLst>
              <a:path w="137161" h="137161">
                <a:moveTo>
                  <a:pt x="0" y="137160"/>
                </a:moveTo>
                <a:lnTo>
                  <a:pt x="0" y="132609"/>
                </a:lnTo>
                <a:lnTo>
                  <a:pt x="953" y="130316"/>
                </a:lnTo>
                <a:lnTo>
                  <a:pt x="2540" y="127835"/>
                </a:lnTo>
                <a:lnTo>
                  <a:pt x="7381" y="121560"/>
                </a:lnTo>
                <a:lnTo>
                  <a:pt x="10583" y="118162"/>
                </a:lnTo>
                <a:lnTo>
                  <a:pt x="71085" y="57502"/>
                </a:lnTo>
                <a:lnTo>
                  <a:pt x="75013" y="54527"/>
                </a:lnTo>
                <a:lnTo>
                  <a:pt x="79536" y="51592"/>
                </a:lnTo>
                <a:lnTo>
                  <a:pt x="84457" y="48682"/>
                </a:lnTo>
                <a:lnTo>
                  <a:pt x="88690" y="44837"/>
                </a:lnTo>
                <a:lnTo>
                  <a:pt x="92463" y="40369"/>
                </a:lnTo>
                <a:lnTo>
                  <a:pt x="95933" y="35485"/>
                </a:lnTo>
                <a:lnTo>
                  <a:pt x="99198" y="31277"/>
                </a:lnTo>
                <a:lnTo>
                  <a:pt x="102327" y="27519"/>
                </a:lnTo>
                <a:lnTo>
                  <a:pt x="105365" y="24061"/>
                </a:lnTo>
                <a:lnTo>
                  <a:pt x="108343" y="20803"/>
                </a:lnTo>
                <a:lnTo>
                  <a:pt x="114193" y="14643"/>
                </a:lnTo>
                <a:lnTo>
                  <a:pt x="118039" y="11667"/>
                </a:lnTo>
                <a:lnTo>
                  <a:pt x="122508" y="8731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28"/>
          <p:cNvSpPr/>
          <p:nvPr/>
        </p:nvSpPr>
        <p:spPr>
          <a:xfrm>
            <a:off x="5249227" y="2528887"/>
            <a:ext cx="145733" cy="171451"/>
          </a:xfrm>
          <a:custGeom>
            <a:avLst/>
            <a:gdLst/>
            <a:ahLst/>
            <a:cxnLst/>
            <a:rect l="0" t="0" r="0" b="0"/>
            <a:pathLst>
              <a:path w="145733" h="171451">
                <a:moveTo>
                  <a:pt x="0" y="171450"/>
                </a:moveTo>
                <a:lnTo>
                  <a:pt x="4551" y="171450"/>
                </a:lnTo>
                <a:lnTo>
                  <a:pt x="5892" y="170498"/>
                </a:lnTo>
                <a:lnTo>
                  <a:pt x="6785" y="168910"/>
                </a:lnTo>
                <a:lnTo>
                  <a:pt x="8219" y="164069"/>
                </a:lnTo>
                <a:lnTo>
                  <a:pt x="8416" y="160867"/>
                </a:lnTo>
                <a:lnTo>
                  <a:pt x="8468" y="158680"/>
                </a:lnTo>
                <a:lnTo>
                  <a:pt x="9455" y="156269"/>
                </a:lnTo>
                <a:lnTo>
                  <a:pt x="13093" y="151051"/>
                </a:lnTo>
                <a:lnTo>
                  <a:pt x="15396" y="148325"/>
                </a:lnTo>
                <a:lnTo>
                  <a:pt x="17884" y="145556"/>
                </a:lnTo>
                <a:lnTo>
                  <a:pt x="23189" y="139939"/>
                </a:lnTo>
                <a:lnTo>
                  <a:pt x="49667" y="113225"/>
                </a:lnTo>
                <a:lnTo>
                  <a:pt x="53114" y="109774"/>
                </a:lnTo>
                <a:lnTo>
                  <a:pt x="56364" y="105568"/>
                </a:lnTo>
                <a:lnTo>
                  <a:pt x="59484" y="100858"/>
                </a:lnTo>
                <a:lnTo>
                  <a:pt x="62516" y="95814"/>
                </a:lnTo>
                <a:lnTo>
                  <a:pt x="66442" y="90546"/>
                </a:lnTo>
                <a:lnTo>
                  <a:pt x="70965" y="85129"/>
                </a:lnTo>
                <a:lnTo>
                  <a:pt x="80118" y="74983"/>
                </a:lnTo>
                <a:lnTo>
                  <a:pt x="87360" y="67298"/>
                </a:lnTo>
                <a:lnTo>
                  <a:pt x="90625" y="62963"/>
                </a:lnTo>
                <a:lnTo>
                  <a:pt x="93755" y="58168"/>
                </a:lnTo>
                <a:lnTo>
                  <a:pt x="96793" y="53066"/>
                </a:lnTo>
                <a:lnTo>
                  <a:pt x="100724" y="48713"/>
                </a:lnTo>
                <a:lnTo>
                  <a:pt x="105249" y="44858"/>
                </a:lnTo>
                <a:lnTo>
                  <a:pt x="110171" y="41335"/>
                </a:lnTo>
                <a:lnTo>
                  <a:pt x="114405" y="37082"/>
                </a:lnTo>
                <a:lnTo>
                  <a:pt x="118180" y="32341"/>
                </a:lnTo>
                <a:lnTo>
                  <a:pt x="121649" y="27276"/>
                </a:lnTo>
                <a:lnTo>
                  <a:pt x="124915" y="22946"/>
                </a:lnTo>
                <a:lnTo>
                  <a:pt x="128044" y="19108"/>
                </a:lnTo>
                <a:lnTo>
                  <a:pt x="131083" y="15596"/>
                </a:lnTo>
                <a:lnTo>
                  <a:pt x="134061" y="12302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29"/>
          <p:cNvSpPr/>
          <p:nvPr/>
        </p:nvSpPr>
        <p:spPr>
          <a:xfrm>
            <a:off x="5480684" y="2331720"/>
            <a:ext cx="94299" cy="94298"/>
          </a:xfrm>
          <a:custGeom>
            <a:avLst/>
            <a:gdLst/>
            <a:ahLst/>
            <a:cxnLst/>
            <a:rect l="0" t="0" r="0" b="0"/>
            <a:pathLst>
              <a:path w="94299" h="94298">
                <a:moveTo>
                  <a:pt x="0" y="94297"/>
                </a:moveTo>
                <a:lnTo>
                  <a:pt x="12771" y="81527"/>
                </a:lnTo>
                <a:lnTo>
                  <a:pt x="15182" y="78164"/>
                </a:lnTo>
                <a:lnTo>
                  <a:pt x="17742" y="74016"/>
                </a:lnTo>
                <a:lnTo>
                  <a:pt x="20401" y="69347"/>
                </a:lnTo>
                <a:lnTo>
                  <a:pt x="23125" y="65281"/>
                </a:lnTo>
                <a:lnTo>
                  <a:pt x="25895" y="61618"/>
                </a:lnTo>
                <a:lnTo>
                  <a:pt x="28694" y="58223"/>
                </a:lnTo>
                <a:lnTo>
                  <a:pt x="31512" y="55008"/>
                </a:lnTo>
                <a:lnTo>
                  <a:pt x="34343" y="51912"/>
                </a:lnTo>
                <a:lnTo>
                  <a:pt x="37183" y="48895"/>
                </a:lnTo>
                <a:lnTo>
                  <a:pt x="40982" y="45932"/>
                </a:lnTo>
                <a:lnTo>
                  <a:pt x="45419" y="43004"/>
                </a:lnTo>
                <a:lnTo>
                  <a:pt x="50282" y="40099"/>
                </a:lnTo>
                <a:lnTo>
                  <a:pt x="54476" y="37210"/>
                </a:lnTo>
                <a:lnTo>
                  <a:pt x="58225" y="34331"/>
                </a:lnTo>
                <a:lnTo>
                  <a:pt x="61677" y="31460"/>
                </a:lnTo>
                <a:lnTo>
                  <a:pt x="64930" y="28593"/>
                </a:lnTo>
                <a:lnTo>
                  <a:pt x="71086" y="22868"/>
                </a:lnTo>
                <a:lnTo>
                  <a:pt x="82798" y="11431"/>
                </a:lnTo>
                <a:lnTo>
                  <a:pt x="942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30"/>
          <p:cNvSpPr/>
          <p:nvPr/>
        </p:nvSpPr>
        <p:spPr>
          <a:xfrm>
            <a:off x="5686425" y="2143125"/>
            <a:ext cx="77153" cy="85726"/>
          </a:xfrm>
          <a:custGeom>
            <a:avLst/>
            <a:gdLst/>
            <a:ahLst/>
            <a:cxnLst/>
            <a:rect l="0" t="0" r="0" b="0"/>
            <a:pathLst>
              <a:path w="77153" h="85726">
                <a:moveTo>
                  <a:pt x="0" y="85725"/>
                </a:moveTo>
                <a:lnTo>
                  <a:pt x="0" y="81174"/>
                </a:lnTo>
                <a:lnTo>
                  <a:pt x="952" y="78881"/>
                </a:lnTo>
                <a:lnTo>
                  <a:pt x="2540" y="76399"/>
                </a:lnTo>
                <a:lnTo>
                  <a:pt x="7380" y="70124"/>
                </a:lnTo>
                <a:lnTo>
                  <a:pt x="7778" y="68657"/>
                </a:lnTo>
                <a:lnTo>
                  <a:pt x="8042" y="66726"/>
                </a:lnTo>
                <a:lnTo>
                  <a:pt x="8219" y="64486"/>
                </a:lnTo>
                <a:lnTo>
                  <a:pt x="9289" y="62041"/>
                </a:lnTo>
                <a:lnTo>
                  <a:pt x="10955" y="59458"/>
                </a:lnTo>
                <a:lnTo>
                  <a:pt x="13018" y="56783"/>
                </a:lnTo>
                <a:lnTo>
                  <a:pt x="15346" y="55001"/>
                </a:lnTo>
                <a:lnTo>
                  <a:pt x="17851" y="53812"/>
                </a:lnTo>
                <a:lnTo>
                  <a:pt x="20473" y="53019"/>
                </a:lnTo>
                <a:lnTo>
                  <a:pt x="23173" y="51539"/>
                </a:lnTo>
                <a:lnTo>
                  <a:pt x="25926" y="49599"/>
                </a:lnTo>
                <a:lnTo>
                  <a:pt x="28714" y="47353"/>
                </a:lnTo>
                <a:lnTo>
                  <a:pt x="31525" y="43951"/>
                </a:lnTo>
                <a:lnTo>
                  <a:pt x="34352" y="39778"/>
                </a:lnTo>
                <a:lnTo>
                  <a:pt x="37188" y="35091"/>
                </a:lnTo>
                <a:lnTo>
                  <a:pt x="40985" y="31014"/>
                </a:lnTo>
                <a:lnTo>
                  <a:pt x="45420" y="27343"/>
                </a:lnTo>
                <a:lnTo>
                  <a:pt x="50283" y="23944"/>
                </a:lnTo>
                <a:lnTo>
                  <a:pt x="54476" y="19772"/>
                </a:lnTo>
                <a:lnTo>
                  <a:pt x="58225" y="15086"/>
                </a:lnTo>
                <a:lnTo>
                  <a:pt x="61677" y="10057"/>
                </a:lnTo>
                <a:lnTo>
                  <a:pt x="64930" y="6705"/>
                </a:lnTo>
                <a:lnTo>
                  <a:pt x="68052" y="4470"/>
                </a:lnTo>
                <a:lnTo>
                  <a:pt x="7715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31"/>
          <p:cNvSpPr/>
          <p:nvPr/>
        </p:nvSpPr>
        <p:spPr>
          <a:xfrm>
            <a:off x="5857875" y="1980247"/>
            <a:ext cx="77153" cy="77154"/>
          </a:xfrm>
          <a:custGeom>
            <a:avLst/>
            <a:gdLst/>
            <a:ahLst/>
            <a:cxnLst/>
            <a:rect l="0" t="0" r="0" b="0"/>
            <a:pathLst>
              <a:path w="77153" h="77154">
                <a:moveTo>
                  <a:pt x="0" y="77153"/>
                </a:moveTo>
                <a:lnTo>
                  <a:pt x="7380" y="62391"/>
                </a:lnTo>
                <a:lnTo>
                  <a:pt x="8730" y="60644"/>
                </a:lnTo>
                <a:lnTo>
                  <a:pt x="10583" y="58527"/>
                </a:lnTo>
                <a:lnTo>
                  <a:pt x="12770" y="56163"/>
                </a:lnTo>
                <a:lnTo>
                  <a:pt x="16133" y="53634"/>
                </a:lnTo>
                <a:lnTo>
                  <a:pt x="20280" y="50996"/>
                </a:lnTo>
                <a:lnTo>
                  <a:pt x="24950" y="48285"/>
                </a:lnTo>
                <a:lnTo>
                  <a:pt x="29016" y="45525"/>
                </a:lnTo>
                <a:lnTo>
                  <a:pt x="32679" y="42733"/>
                </a:lnTo>
                <a:lnTo>
                  <a:pt x="36073" y="39918"/>
                </a:lnTo>
                <a:lnTo>
                  <a:pt x="38336" y="36137"/>
                </a:lnTo>
                <a:lnTo>
                  <a:pt x="39845" y="31712"/>
                </a:lnTo>
                <a:lnTo>
                  <a:pt x="40850" y="26856"/>
                </a:lnTo>
                <a:lnTo>
                  <a:pt x="43426" y="23619"/>
                </a:lnTo>
                <a:lnTo>
                  <a:pt x="47048" y="21461"/>
                </a:lnTo>
                <a:lnTo>
                  <a:pt x="51368" y="20022"/>
                </a:lnTo>
                <a:lnTo>
                  <a:pt x="55200" y="18111"/>
                </a:lnTo>
                <a:lnTo>
                  <a:pt x="58707" y="15884"/>
                </a:lnTo>
                <a:lnTo>
                  <a:pt x="61998" y="13447"/>
                </a:lnTo>
                <a:lnTo>
                  <a:pt x="64192" y="10870"/>
                </a:lnTo>
                <a:lnTo>
                  <a:pt x="65655" y="8199"/>
                </a:lnTo>
                <a:lnTo>
                  <a:pt x="66630" y="5466"/>
                </a:lnTo>
                <a:lnTo>
                  <a:pt x="68232" y="3644"/>
                </a:lnTo>
                <a:lnTo>
                  <a:pt x="70253" y="2429"/>
                </a:lnTo>
                <a:lnTo>
                  <a:pt x="7715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32"/>
          <p:cNvSpPr/>
          <p:nvPr/>
        </p:nvSpPr>
        <p:spPr>
          <a:xfrm>
            <a:off x="4014787" y="3849052"/>
            <a:ext cx="102871" cy="120016"/>
          </a:xfrm>
          <a:custGeom>
            <a:avLst/>
            <a:gdLst/>
            <a:ahLst/>
            <a:cxnLst/>
            <a:rect l="0" t="0" r="0" b="0"/>
            <a:pathLst>
              <a:path w="102871" h="120016">
                <a:moveTo>
                  <a:pt x="102870" y="0"/>
                </a:moveTo>
                <a:lnTo>
                  <a:pt x="102870" y="4551"/>
                </a:lnTo>
                <a:lnTo>
                  <a:pt x="101918" y="5892"/>
                </a:lnTo>
                <a:lnTo>
                  <a:pt x="100330" y="6785"/>
                </a:lnTo>
                <a:lnTo>
                  <a:pt x="98320" y="7381"/>
                </a:lnTo>
                <a:lnTo>
                  <a:pt x="96026" y="8731"/>
                </a:lnTo>
                <a:lnTo>
                  <a:pt x="93545" y="10583"/>
                </a:lnTo>
                <a:lnTo>
                  <a:pt x="90938" y="12770"/>
                </a:lnTo>
                <a:lnTo>
                  <a:pt x="88248" y="16134"/>
                </a:lnTo>
                <a:lnTo>
                  <a:pt x="85502" y="20281"/>
                </a:lnTo>
                <a:lnTo>
                  <a:pt x="82719" y="24951"/>
                </a:lnTo>
                <a:lnTo>
                  <a:pt x="79911" y="29016"/>
                </a:lnTo>
                <a:lnTo>
                  <a:pt x="77086" y="32679"/>
                </a:lnTo>
                <a:lnTo>
                  <a:pt x="74251" y="36074"/>
                </a:lnTo>
                <a:lnTo>
                  <a:pt x="70456" y="40242"/>
                </a:lnTo>
                <a:lnTo>
                  <a:pt x="61159" y="49953"/>
                </a:lnTo>
                <a:lnTo>
                  <a:pt x="49765" y="61579"/>
                </a:lnTo>
                <a:lnTo>
                  <a:pt x="46512" y="65818"/>
                </a:lnTo>
                <a:lnTo>
                  <a:pt x="43390" y="70549"/>
                </a:lnTo>
                <a:lnTo>
                  <a:pt x="40357" y="75608"/>
                </a:lnTo>
                <a:lnTo>
                  <a:pt x="36430" y="79932"/>
                </a:lnTo>
                <a:lnTo>
                  <a:pt x="31907" y="83768"/>
                </a:lnTo>
                <a:lnTo>
                  <a:pt x="26986" y="87278"/>
                </a:lnTo>
                <a:lnTo>
                  <a:pt x="22753" y="90570"/>
                </a:lnTo>
                <a:lnTo>
                  <a:pt x="18979" y="93718"/>
                </a:lnTo>
                <a:lnTo>
                  <a:pt x="15510" y="96769"/>
                </a:lnTo>
                <a:lnTo>
                  <a:pt x="9116" y="102699"/>
                </a:lnTo>
                <a:lnTo>
                  <a:pt x="6077" y="105613"/>
                </a:lnTo>
                <a:lnTo>
                  <a:pt x="4051" y="108509"/>
                </a:lnTo>
                <a:lnTo>
                  <a:pt x="2701" y="111392"/>
                </a:lnTo>
                <a:lnTo>
                  <a:pt x="0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33"/>
          <p:cNvSpPr/>
          <p:nvPr/>
        </p:nvSpPr>
        <p:spPr>
          <a:xfrm>
            <a:off x="3749039" y="4029075"/>
            <a:ext cx="162879" cy="128588"/>
          </a:xfrm>
          <a:custGeom>
            <a:avLst/>
            <a:gdLst/>
            <a:ahLst/>
            <a:cxnLst/>
            <a:rect l="0" t="0" r="0" b="0"/>
            <a:pathLst>
              <a:path w="162879" h="128588">
                <a:moveTo>
                  <a:pt x="162878" y="0"/>
                </a:moveTo>
                <a:lnTo>
                  <a:pt x="162878" y="4550"/>
                </a:lnTo>
                <a:lnTo>
                  <a:pt x="161926" y="5891"/>
                </a:lnTo>
                <a:lnTo>
                  <a:pt x="160338" y="6785"/>
                </a:lnTo>
                <a:lnTo>
                  <a:pt x="155497" y="8219"/>
                </a:lnTo>
                <a:lnTo>
                  <a:pt x="152295" y="10955"/>
                </a:lnTo>
                <a:lnTo>
                  <a:pt x="147697" y="15346"/>
                </a:lnTo>
                <a:lnTo>
                  <a:pt x="134185" y="28714"/>
                </a:lnTo>
                <a:lnTo>
                  <a:pt x="130414" y="31525"/>
                </a:lnTo>
                <a:lnTo>
                  <a:pt x="125996" y="34352"/>
                </a:lnTo>
                <a:lnTo>
                  <a:pt x="121144" y="37188"/>
                </a:lnTo>
                <a:lnTo>
                  <a:pt x="116958" y="40032"/>
                </a:lnTo>
                <a:lnTo>
                  <a:pt x="113215" y="42880"/>
                </a:lnTo>
                <a:lnTo>
                  <a:pt x="109767" y="45732"/>
                </a:lnTo>
                <a:lnTo>
                  <a:pt x="106516" y="48585"/>
                </a:lnTo>
                <a:lnTo>
                  <a:pt x="103396" y="51440"/>
                </a:lnTo>
                <a:lnTo>
                  <a:pt x="100363" y="54296"/>
                </a:lnTo>
                <a:lnTo>
                  <a:pt x="96436" y="57152"/>
                </a:lnTo>
                <a:lnTo>
                  <a:pt x="91914" y="60009"/>
                </a:lnTo>
                <a:lnTo>
                  <a:pt x="86993" y="62866"/>
                </a:lnTo>
                <a:lnTo>
                  <a:pt x="76447" y="68580"/>
                </a:lnTo>
                <a:lnTo>
                  <a:pt x="70967" y="71437"/>
                </a:lnTo>
                <a:lnTo>
                  <a:pt x="66361" y="75247"/>
                </a:lnTo>
                <a:lnTo>
                  <a:pt x="62339" y="79692"/>
                </a:lnTo>
                <a:lnTo>
                  <a:pt x="58704" y="84561"/>
                </a:lnTo>
                <a:lnTo>
                  <a:pt x="55329" y="88759"/>
                </a:lnTo>
                <a:lnTo>
                  <a:pt x="52126" y="92510"/>
                </a:lnTo>
                <a:lnTo>
                  <a:pt x="49039" y="95963"/>
                </a:lnTo>
                <a:lnTo>
                  <a:pt x="45075" y="99218"/>
                </a:lnTo>
                <a:lnTo>
                  <a:pt x="40528" y="102340"/>
                </a:lnTo>
                <a:lnTo>
                  <a:pt x="35591" y="105374"/>
                </a:lnTo>
                <a:lnTo>
                  <a:pt x="30395" y="108349"/>
                </a:lnTo>
                <a:lnTo>
                  <a:pt x="11823" y="118290"/>
                </a:lnTo>
                <a:lnTo>
                  <a:pt x="7477" y="121788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34"/>
          <p:cNvSpPr/>
          <p:nvPr/>
        </p:nvSpPr>
        <p:spPr>
          <a:xfrm>
            <a:off x="3534727" y="4226242"/>
            <a:ext cx="111444" cy="94299"/>
          </a:xfrm>
          <a:custGeom>
            <a:avLst/>
            <a:gdLst/>
            <a:ahLst/>
            <a:cxnLst/>
            <a:rect l="0" t="0" r="0" b="0"/>
            <a:pathLst>
              <a:path w="111444" h="94299">
                <a:moveTo>
                  <a:pt x="111443" y="0"/>
                </a:moveTo>
                <a:lnTo>
                  <a:pt x="31441" y="80002"/>
                </a:lnTo>
                <a:lnTo>
                  <a:pt x="28581" y="81910"/>
                </a:lnTo>
                <a:lnTo>
                  <a:pt x="25721" y="83181"/>
                </a:lnTo>
                <a:lnTo>
                  <a:pt x="22862" y="84029"/>
                </a:lnTo>
                <a:lnTo>
                  <a:pt x="20004" y="85547"/>
                </a:lnTo>
                <a:lnTo>
                  <a:pt x="17146" y="87511"/>
                </a:lnTo>
                <a:lnTo>
                  <a:pt x="14288" y="89774"/>
                </a:lnTo>
                <a:lnTo>
                  <a:pt x="11430" y="91282"/>
                </a:lnTo>
                <a:lnTo>
                  <a:pt x="8573" y="92287"/>
                </a:lnTo>
                <a:lnTo>
                  <a:pt x="0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35"/>
          <p:cNvSpPr/>
          <p:nvPr/>
        </p:nvSpPr>
        <p:spPr>
          <a:xfrm>
            <a:off x="3320414" y="4397692"/>
            <a:ext cx="102871" cy="94299"/>
          </a:xfrm>
          <a:custGeom>
            <a:avLst/>
            <a:gdLst/>
            <a:ahLst/>
            <a:cxnLst/>
            <a:rect l="0" t="0" r="0" b="0"/>
            <a:pathLst>
              <a:path w="102871" h="94299">
                <a:moveTo>
                  <a:pt x="102870" y="0"/>
                </a:moveTo>
                <a:lnTo>
                  <a:pt x="98320" y="0"/>
                </a:lnTo>
                <a:lnTo>
                  <a:pt x="96979" y="953"/>
                </a:lnTo>
                <a:lnTo>
                  <a:pt x="96085" y="2540"/>
                </a:lnTo>
                <a:lnTo>
                  <a:pt x="95489" y="4551"/>
                </a:lnTo>
                <a:lnTo>
                  <a:pt x="94140" y="5891"/>
                </a:lnTo>
                <a:lnTo>
                  <a:pt x="92288" y="6785"/>
                </a:lnTo>
                <a:lnTo>
                  <a:pt x="90100" y="7381"/>
                </a:lnTo>
                <a:lnTo>
                  <a:pt x="87689" y="8731"/>
                </a:lnTo>
                <a:lnTo>
                  <a:pt x="85130" y="10583"/>
                </a:lnTo>
                <a:lnTo>
                  <a:pt x="82471" y="12770"/>
                </a:lnTo>
                <a:lnTo>
                  <a:pt x="79746" y="15182"/>
                </a:lnTo>
                <a:lnTo>
                  <a:pt x="74178" y="20400"/>
                </a:lnTo>
                <a:lnTo>
                  <a:pt x="65689" y="28693"/>
                </a:lnTo>
                <a:lnTo>
                  <a:pt x="62842" y="32463"/>
                </a:lnTo>
                <a:lnTo>
                  <a:pt x="59992" y="36883"/>
                </a:lnTo>
                <a:lnTo>
                  <a:pt x="57140" y="41733"/>
                </a:lnTo>
                <a:lnTo>
                  <a:pt x="54286" y="45920"/>
                </a:lnTo>
                <a:lnTo>
                  <a:pt x="51431" y="49664"/>
                </a:lnTo>
                <a:lnTo>
                  <a:pt x="48575" y="53111"/>
                </a:lnTo>
                <a:lnTo>
                  <a:pt x="45718" y="56363"/>
                </a:lnTo>
                <a:lnTo>
                  <a:pt x="42862" y="59483"/>
                </a:lnTo>
                <a:lnTo>
                  <a:pt x="37147" y="65489"/>
                </a:lnTo>
                <a:lnTo>
                  <a:pt x="22861" y="79980"/>
                </a:lnTo>
                <a:lnTo>
                  <a:pt x="20003" y="81895"/>
                </a:lnTo>
                <a:lnTo>
                  <a:pt x="17145" y="83172"/>
                </a:lnTo>
                <a:lnTo>
                  <a:pt x="14288" y="84023"/>
                </a:lnTo>
                <a:lnTo>
                  <a:pt x="11431" y="85542"/>
                </a:lnTo>
                <a:lnTo>
                  <a:pt x="8573" y="87508"/>
                </a:lnTo>
                <a:lnTo>
                  <a:pt x="0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36"/>
          <p:cNvSpPr/>
          <p:nvPr/>
        </p:nvSpPr>
        <p:spPr>
          <a:xfrm>
            <a:off x="3114675" y="4534852"/>
            <a:ext cx="94298" cy="85726"/>
          </a:xfrm>
          <a:custGeom>
            <a:avLst/>
            <a:gdLst/>
            <a:ahLst/>
            <a:cxnLst/>
            <a:rect l="0" t="0" r="0" b="0"/>
            <a:pathLst>
              <a:path w="94298" h="85726">
                <a:moveTo>
                  <a:pt x="94297" y="0"/>
                </a:moveTo>
                <a:lnTo>
                  <a:pt x="73059" y="21238"/>
                </a:lnTo>
                <a:lnTo>
                  <a:pt x="69661" y="23684"/>
                </a:lnTo>
                <a:lnTo>
                  <a:pt x="65490" y="26267"/>
                </a:lnTo>
                <a:lnTo>
                  <a:pt x="60805" y="28941"/>
                </a:lnTo>
                <a:lnTo>
                  <a:pt x="56729" y="32630"/>
                </a:lnTo>
                <a:lnTo>
                  <a:pt x="53059" y="36993"/>
                </a:lnTo>
                <a:lnTo>
                  <a:pt x="49660" y="41807"/>
                </a:lnTo>
                <a:lnTo>
                  <a:pt x="46442" y="45969"/>
                </a:lnTo>
                <a:lnTo>
                  <a:pt x="43343" y="49696"/>
                </a:lnTo>
                <a:lnTo>
                  <a:pt x="40325" y="53133"/>
                </a:lnTo>
                <a:lnTo>
                  <a:pt x="37361" y="56377"/>
                </a:lnTo>
                <a:lnTo>
                  <a:pt x="31527" y="62522"/>
                </a:lnTo>
                <a:lnTo>
                  <a:pt x="27685" y="65493"/>
                </a:lnTo>
                <a:lnTo>
                  <a:pt x="23219" y="68427"/>
                </a:lnTo>
                <a:lnTo>
                  <a:pt x="18337" y="71336"/>
                </a:lnTo>
                <a:lnTo>
                  <a:pt x="14129" y="73275"/>
                </a:lnTo>
                <a:lnTo>
                  <a:pt x="10372" y="74567"/>
                </a:lnTo>
                <a:lnTo>
                  <a:pt x="6914" y="75429"/>
                </a:lnTo>
                <a:lnTo>
                  <a:pt x="4609" y="76956"/>
                </a:lnTo>
                <a:lnTo>
                  <a:pt x="3073" y="78927"/>
                </a:lnTo>
                <a:lnTo>
                  <a:pt x="0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37"/>
          <p:cNvSpPr/>
          <p:nvPr/>
        </p:nvSpPr>
        <p:spPr>
          <a:xfrm>
            <a:off x="2900362" y="4680585"/>
            <a:ext cx="94299" cy="94298"/>
          </a:xfrm>
          <a:custGeom>
            <a:avLst/>
            <a:gdLst/>
            <a:ahLst/>
            <a:cxnLst/>
            <a:rect l="0" t="0" r="0" b="0"/>
            <a:pathLst>
              <a:path w="94299" h="94298">
                <a:moveTo>
                  <a:pt x="94298" y="0"/>
                </a:moveTo>
                <a:lnTo>
                  <a:pt x="89747" y="4551"/>
                </a:lnTo>
                <a:lnTo>
                  <a:pt x="87454" y="7796"/>
                </a:lnTo>
                <a:lnTo>
                  <a:pt x="84973" y="11865"/>
                </a:lnTo>
                <a:lnTo>
                  <a:pt x="82366" y="16482"/>
                </a:lnTo>
                <a:lnTo>
                  <a:pt x="79675" y="19560"/>
                </a:lnTo>
                <a:lnTo>
                  <a:pt x="76930" y="21613"/>
                </a:lnTo>
                <a:lnTo>
                  <a:pt x="74146" y="22981"/>
                </a:lnTo>
                <a:lnTo>
                  <a:pt x="71338" y="24846"/>
                </a:lnTo>
                <a:lnTo>
                  <a:pt x="68514" y="27041"/>
                </a:lnTo>
                <a:lnTo>
                  <a:pt x="65678" y="29458"/>
                </a:lnTo>
                <a:lnTo>
                  <a:pt x="61883" y="32973"/>
                </a:lnTo>
                <a:lnTo>
                  <a:pt x="44644" y="49763"/>
                </a:lnTo>
                <a:lnTo>
                  <a:pt x="0" y="9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38"/>
          <p:cNvSpPr/>
          <p:nvPr/>
        </p:nvSpPr>
        <p:spPr>
          <a:xfrm>
            <a:off x="2600325" y="4826317"/>
            <a:ext cx="197168" cy="137161"/>
          </a:xfrm>
          <a:custGeom>
            <a:avLst/>
            <a:gdLst/>
            <a:ahLst/>
            <a:cxnLst/>
            <a:rect l="0" t="0" r="0" b="0"/>
            <a:pathLst>
              <a:path w="197168" h="137161">
                <a:moveTo>
                  <a:pt x="197167" y="0"/>
                </a:moveTo>
                <a:lnTo>
                  <a:pt x="192616" y="0"/>
                </a:lnTo>
                <a:lnTo>
                  <a:pt x="190323" y="953"/>
                </a:lnTo>
                <a:lnTo>
                  <a:pt x="185235" y="4551"/>
                </a:lnTo>
                <a:lnTo>
                  <a:pt x="183497" y="6844"/>
                </a:lnTo>
                <a:lnTo>
                  <a:pt x="182339" y="9325"/>
                </a:lnTo>
                <a:lnTo>
                  <a:pt x="181567" y="11932"/>
                </a:lnTo>
                <a:lnTo>
                  <a:pt x="179147" y="14622"/>
                </a:lnTo>
                <a:lnTo>
                  <a:pt x="175629" y="17368"/>
                </a:lnTo>
                <a:lnTo>
                  <a:pt x="171378" y="20151"/>
                </a:lnTo>
                <a:lnTo>
                  <a:pt x="166640" y="22959"/>
                </a:lnTo>
                <a:lnTo>
                  <a:pt x="161575" y="25784"/>
                </a:lnTo>
                <a:lnTo>
                  <a:pt x="156294" y="28619"/>
                </a:lnTo>
                <a:lnTo>
                  <a:pt x="151821" y="32414"/>
                </a:lnTo>
                <a:lnTo>
                  <a:pt x="147886" y="36850"/>
                </a:lnTo>
                <a:lnTo>
                  <a:pt x="144311" y="41711"/>
                </a:lnTo>
                <a:lnTo>
                  <a:pt x="140975" y="45905"/>
                </a:lnTo>
                <a:lnTo>
                  <a:pt x="137798" y="49653"/>
                </a:lnTo>
                <a:lnTo>
                  <a:pt x="134728" y="53105"/>
                </a:lnTo>
                <a:lnTo>
                  <a:pt x="126236" y="62020"/>
                </a:lnTo>
                <a:lnTo>
                  <a:pt x="121305" y="67064"/>
                </a:lnTo>
                <a:lnTo>
                  <a:pt x="116112" y="71379"/>
                </a:lnTo>
                <a:lnTo>
                  <a:pt x="110745" y="75209"/>
                </a:lnTo>
                <a:lnTo>
                  <a:pt x="105263" y="78714"/>
                </a:lnTo>
                <a:lnTo>
                  <a:pt x="100655" y="82004"/>
                </a:lnTo>
                <a:lnTo>
                  <a:pt x="96630" y="85149"/>
                </a:lnTo>
                <a:lnTo>
                  <a:pt x="92995" y="88199"/>
                </a:lnTo>
                <a:lnTo>
                  <a:pt x="89619" y="91184"/>
                </a:lnTo>
                <a:lnTo>
                  <a:pt x="83328" y="97041"/>
                </a:lnTo>
                <a:lnTo>
                  <a:pt x="79364" y="98984"/>
                </a:lnTo>
                <a:lnTo>
                  <a:pt x="74817" y="100279"/>
                </a:lnTo>
                <a:lnTo>
                  <a:pt x="69880" y="101143"/>
                </a:lnTo>
                <a:lnTo>
                  <a:pt x="65637" y="102671"/>
                </a:lnTo>
                <a:lnTo>
                  <a:pt x="61855" y="104643"/>
                </a:lnTo>
                <a:lnTo>
                  <a:pt x="58382" y="106909"/>
                </a:lnTo>
                <a:lnTo>
                  <a:pt x="55113" y="109373"/>
                </a:lnTo>
                <a:lnTo>
                  <a:pt x="51982" y="111968"/>
                </a:lnTo>
                <a:lnTo>
                  <a:pt x="48942" y="114650"/>
                </a:lnTo>
                <a:lnTo>
                  <a:pt x="45010" y="117391"/>
                </a:lnTo>
                <a:lnTo>
                  <a:pt x="40484" y="120170"/>
                </a:lnTo>
                <a:lnTo>
                  <a:pt x="35562" y="122977"/>
                </a:lnTo>
                <a:lnTo>
                  <a:pt x="31328" y="125799"/>
                </a:lnTo>
                <a:lnTo>
                  <a:pt x="27552" y="128634"/>
                </a:lnTo>
                <a:lnTo>
                  <a:pt x="24083" y="131476"/>
                </a:lnTo>
                <a:lnTo>
                  <a:pt x="20818" y="133370"/>
                </a:lnTo>
                <a:lnTo>
                  <a:pt x="17688" y="134634"/>
                </a:lnTo>
                <a:lnTo>
                  <a:pt x="11671" y="136037"/>
                </a:lnTo>
                <a:lnTo>
                  <a:pt x="5822" y="136661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2265841" y="1791805"/>
            <a:ext cx="3591000" cy="2931643"/>
            <a:chOff x="2265841" y="1791805"/>
            <a:chExt cx="3591000" cy="2931643"/>
          </a:xfrm>
        </p:grpSpPr>
        <p:sp>
          <p:nvSpPr>
            <p:cNvPr id="20" name="SMARTPenAnnotation839"/>
            <p:cNvSpPr/>
            <p:nvPr/>
          </p:nvSpPr>
          <p:spPr>
            <a:xfrm>
              <a:off x="4426416" y="3763715"/>
              <a:ext cx="92809" cy="68183"/>
            </a:xfrm>
            <a:custGeom>
              <a:avLst/>
              <a:gdLst/>
              <a:ahLst/>
              <a:cxnLst/>
              <a:rect l="0" t="0" r="0" b="0"/>
              <a:pathLst>
                <a:path w="92809" h="68183">
                  <a:moveTo>
                    <a:pt x="51286" y="16757"/>
                  </a:moveTo>
                  <a:lnTo>
                    <a:pt x="43067" y="16757"/>
                  </a:lnTo>
                  <a:lnTo>
                    <a:pt x="50125" y="16757"/>
                  </a:lnTo>
                  <a:lnTo>
                    <a:pt x="50512" y="17710"/>
                  </a:lnTo>
                  <a:lnTo>
                    <a:pt x="50770" y="19297"/>
                  </a:lnTo>
                  <a:lnTo>
                    <a:pt x="50942" y="21308"/>
                  </a:lnTo>
                  <a:lnTo>
                    <a:pt x="52009" y="22649"/>
                  </a:lnTo>
                  <a:lnTo>
                    <a:pt x="53674" y="23542"/>
                  </a:lnTo>
                  <a:lnTo>
                    <a:pt x="59497" y="25225"/>
                  </a:lnTo>
                  <a:lnTo>
                    <a:pt x="62237" y="25283"/>
                  </a:lnTo>
                  <a:lnTo>
                    <a:pt x="64302" y="25299"/>
                  </a:lnTo>
                  <a:lnTo>
                    <a:pt x="66631" y="26261"/>
                  </a:lnTo>
                  <a:lnTo>
                    <a:pt x="69136" y="27856"/>
                  </a:lnTo>
                  <a:lnTo>
                    <a:pt x="76543" y="33548"/>
                  </a:lnTo>
                  <a:lnTo>
                    <a:pt x="79339" y="33745"/>
                  </a:lnTo>
                  <a:lnTo>
                    <a:pt x="81418" y="33797"/>
                  </a:lnTo>
                  <a:lnTo>
                    <a:pt x="82804" y="34785"/>
                  </a:lnTo>
                  <a:lnTo>
                    <a:pt x="83728" y="36396"/>
                  </a:lnTo>
                  <a:lnTo>
                    <a:pt x="84344" y="38422"/>
                  </a:lnTo>
                  <a:lnTo>
                    <a:pt x="83802" y="39772"/>
                  </a:lnTo>
                  <a:lnTo>
                    <a:pt x="82489" y="40673"/>
                  </a:lnTo>
                  <a:lnTo>
                    <a:pt x="78087" y="42119"/>
                  </a:lnTo>
                  <a:lnTo>
                    <a:pt x="76773" y="42237"/>
                  </a:lnTo>
                  <a:lnTo>
                    <a:pt x="74945" y="42317"/>
                  </a:lnTo>
                  <a:lnTo>
                    <a:pt x="70374" y="42404"/>
                  </a:lnTo>
                  <a:lnTo>
                    <a:pt x="65167" y="42443"/>
                  </a:lnTo>
                  <a:lnTo>
                    <a:pt x="63397" y="43406"/>
                  </a:lnTo>
                  <a:lnTo>
                    <a:pt x="62218" y="45001"/>
                  </a:lnTo>
                  <a:lnTo>
                    <a:pt x="61431" y="47016"/>
                  </a:lnTo>
                  <a:lnTo>
                    <a:pt x="59955" y="48360"/>
                  </a:lnTo>
                  <a:lnTo>
                    <a:pt x="58018" y="49256"/>
                  </a:lnTo>
                  <a:lnTo>
                    <a:pt x="55773" y="49853"/>
                  </a:lnTo>
                  <a:lnTo>
                    <a:pt x="53326" y="49298"/>
                  </a:lnTo>
                  <a:lnTo>
                    <a:pt x="50741" y="47976"/>
                  </a:lnTo>
                  <a:lnTo>
                    <a:pt x="48065" y="46142"/>
                  </a:lnTo>
                  <a:lnTo>
                    <a:pt x="45328" y="44920"/>
                  </a:lnTo>
                  <a:lnTo>
                    <a:pt x="42552" y="44105"/>
                  </a:lnTo>
                  <a:lnTo>
                    <a:pt x="39748" y="43561"/>
                  </a:lnTo>
                  <a:lnTo>
                    <a:pt x="36927" y="43199"/>
                  </a:lnTo>
                  <a:lnTo>
                    <a:pt x="34093" y="42958"/>
                  </a:lnTo>
                  <a:lnTo>
                    <a:pt x="31252" y="42797"/>
                  </a:lnTo>
                  <a:lnTo>
                    <a:pt x="29357" y="41737"/>
                  </a:lnTo>
                  <a:lnTo>
                    <a:pt x="28095" y="40078"/>
                  </a:lnTo>
                  <a:lnTo>
                    <a:pt x="26068" y="35122"/>
                  </a:lnTo>
                  <a:lnTo>
                    <a:pt x="25901" y="33763"/>
                  </a:lnTo>
                  <a:lnTo>
                    <a:pt x="25790" y="31904"/>
                  </a:lnTo>
                  <a:lnTo>
                    <a:pt x="25667" y="27299"/>
                  </a:lnTo>
                  <a:lnTo>
                    <a:pt x="25582" y="18333"/>
                  </a:lnTo>
                  <a:lnTo>
                    <a:pt x="26530" y="16856"/>
                  </a:lnTo>
                  <a:lnTo>
                    <a:pt x="28114" y="14918"/>
                  </a:lnTo>
                  <a:lnTo>
                    <a:pt x="32950" y="9515"/>
                  </a:lnTo>
                  <a:lnTo>
                    <a:pt x="35252" y="8119"/>
                  </a:lnTo>
                  <a:lnTo>
                    <a:pt x="38692" y="6236"/>
                  </a:lnTo>
                  <a:lnTo>
                    <a:pt x="42890" y="4028"/>
                  </a:lnTo>
                  <a:lnTo>
                    <a:pt x="46641" y="2556"/>
                  </a:lnTo>
                  <a:lnTo>
                    <a:pt x="50095" y="1575"/>
                  </a:lnTo>
                  <a:lnTo>
                    <a:pt x="53349" y="921"/>
                  </a:lnTo>
                  <a:lnTo>
                    <a:pt x="56471" y="484"/>
                  </a:lnTo>
                  <a:lnTo>
                    <a:pt x="59505" y="194"/>
                  </a:lnTo>
                  <a:lnTo>
                    <a:pt x="62481" y="0"/>
                  </a:lnTo>
                  <a:lnTo>
                    <a:pt x="65417" y="823"/>
                  </a:lnTo>
                  <a:lnTo>
                    <a:pt x="68326" y="2324"/>
                  </a:lnTo>
                  <a:lnTo>
                    <a:pt x="71219" y="4278"/>
                  </a:lnTo>
                  <a:lnTo>
                    <a:pt x="74099" y="5580"/>
                  </a:lnTo>
                  <a:lnTo>
                    <a:pt x="76973" y="6448"/>
                  </a:lnTo>
                  <a:lnTo>
                    <a:pt x="79840" y="7027"/>
                  </a:lnTo>
                  <a:lnTo>
                    <a:pt x="81752" y="8365"/>
                  </a:lnTo>
                  <a:lnTo>
                    <a:pt x="83027" y="10210"/>
                  </a:lnTo>
                  <a:lnTo>
                    <a:pt x="83876" y="12392"/>
                  </a:lnTo>
                  <a:lnTo>
                    <a:pt x="85395" y="13847"/>
                  </a:lnTo>
                  <a:lnTo>
                    <a:pt x="87361" y="14817"/>
                  </a:lnTo>
                  <a:lnTo>
                    <a:pt x="89623" y="15464"/>
                  </a:lnTo>
                  <a:lnTo>
                    <a:pt x="91131" y="17800"/>
                  </a:lnTo>
                  <a:lnTo>
                    <a:pt x="92137" y="21262"/>
                  </a:lnTo>
                  <a:lnTo>
                    <a:pt x="92808" y="25476"/>
                  </a:lnTo>
                  <a:lnTo>
                    <a:pt x="92302" y="29237"/>
                  </a:lnTo>
                  <a:lnTo>
                    <a:pt x="91013" y="32697"/>
                  </a:lnTo>
                  <a:lnTo>
                    <a:pt x="89201" y="35956"/>
                  </a:lnTo>
                  <a:lnTo>
                    <a:pt x="87040" y="39081"/>
                  </a:lnTo>
                  <a:lnTo>
                    <a:pt x="84647" y="42117"/>
                  </a:lnTo>
                  <a:lnTo>
                    <a:pt x="82099" y="45094"/>
                  </a:lnTo>
                  <a:lnTo>
                    <a:pt x="79448" y="48031"/>
                  </a:lnTo>
                  <a:lnTo>
                    <a:pt x="73963" y="53834"/>
                  </a:lnTo>
                  <a:lnTo>
                    <a:pt x="71166" y="55763"/>
                  </a:lnTo>
                  <a:lnTo>
                    <a:pt x="68349" y="57048"/>
                  </a:lnTo>
                  <a:lnTo>
                    <a:pt x="65519" y="57905"/>
                  </a:lnTo>
                  <a:lnTo>
                    <a:pt x="62680" y="59429"/>
                  </a:lnTo>
                  <a:lnTo>
                    <a:pt x="59834" y="61398"/>
                  </a:lnTo>
                  <a:lnTo>
                    <a:pt x="56985" y="63663"/>
                  </a:lnTo>
                  <a:lnTo>
                    <a:pt x="54133" y="65172"/>
                  </a:lnTo>
                  <a:lnTo>
                    <a:pt x="51279" y="66179"/>
                  </a:lnTo>
                  <a:lnTo>
                    <a:pt x="48424" y="66850"/>
                  </a:lnTo>
                  <a:lnTo>
                    <a:pt x="45568" y="67297"/>
                  </a:lnTo>
                  <a:lnTo>
                    <a:pt x="42711" y="67596"/>
                  </a:lnTo>
                  <a:lnTo>
                    <a:pt x="39855" y="67794"/>
                  </a:lnTo>
                  <a:lnTo>
                    <a:pt x="36998" y="67927"/>
                  </a:lnTo>
                  <a:lnTo>
                    <a:pt x="31283" y="68074"/>
                  </a:lnTo>
                  <a:lnTo>
                    <a:pt x="14139" y="68182"/>
                  </a:lnTo>
                  <a:lnTo>
                    <a:pt x="11281" y="67233"/>
                  </a:lnTo>
                  <a:lnTo>
                    <a:pt x="8424" y="65648"/>
                  </a:lnTo>
                  <a:lnTo>
                    <a:pt x="5566" y="63638"/>
                  </a:lnTo>
                  <a:lnTo>
                    <a:pt x="3661" y="61346"/>
                  </a:lnTo>
                  <a:lnTo>
                    <a:pt x="2391" y="58866"/>
                  </a:lnTo>
                  <a:lnTo>
                    <a:pt x="353" y="52591"/>
                  </a:lnTo>
                  <a:lnTo>
                    <a:pt x="185" y="51124"/>
                  </a:lnTo>
                  <a:lnTo>
                    <a:pt x="74" y="49194"/>
                  </a:lnTo>
                  <a:lnTo>
                    <a:pt x="0" y="46954"/>
                  </a:lnTo>
                  <a:lnTo>
                    <a:pt x="903" y="44508"/>
                  </a:lnTo>
                  <a:lnTo>
                    <a:pt x="2457" y="41925"/>
                  </a:lnTo>
                  <a:lnTo>
                    <a:pt x="7245" y="35487"/>
                  </a:lnTo>
                  <a:lnTo>
                    <a:pt x="8590" y="34006"/>
                  </a:lnTo>
                  <a:lnTo>
                    <a:pt x="12625" y="29821"/>
                  </a:lnTo>
                  <a:lnTo>
                    <a:pt x="15987" y="27371"/>
                  </a:lnTo>
                  <a:lnTo>
                    <a:pt x="20133" y="24786"/>
                  </a:lnTo>
                  <a:lnTo>
                    <a:pt x="24803" y="22109"/>
                  </a:lnTo>
                  <a:lnTo>
                    <a:pt x="28868" y="20326"/>
                  </a:lnTo>
                  <a:lnTo>
                    <a:pt x="32530" y="19136"/>
                  </a:lnTo>
                  <a:lnTo>
                    <a:pt x="35925" y="18343"/>
                  </a:lnTo>
                  <a:lnTo>
                    <a:pt x="39140" y="17815"/>
                  </a:lnTo>
                  <a:lnTo>
                    <a:pt x="42236" y="17462"/>
                  </a:lnTo>
                  <a:lnTo>
                    <a:pt x="45253" y="17227"/>
                  </a:lnTo>
                  <a:lnTo>
                    <a:pt x="48216" y="17070"/>
                  </a:lnTo>
                  <a:lnTo>
                    <a:pt x="59707" y="16761"/>
                  </a:lnTo>
                  <a:lnTo>
                    <a:pt x="59856" y="16757"/>
                  </a:lnTo>
                  <a:lnTo>
                    <a:pt x="59858" y="16757"/>
                  </a:lnTo>
                  <a:lnTo>
                    <a:pt x="35469" y="16757"/>
                  </a:lnTo>
                  <a:lnTo>
                    <a:pt x="35026" y="15805"/>
                  </a:lnTo>
                  <a:lnTo>
                    <a:pt x="34731" y="14217"/>
                  </a:lnTo>
                  <a:lnTo>
                    <a:pt x="34141" y="81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840"/>
            <p:cNvSpPr/>
            <p:nvPr/>
          </p:nvSpPr>
          <p:spPr>
            <a:xfrm>
              <a:off x="2265841" y="1791805"/>
              <a:ext cx="3591000" cy="2931643"/>
            </a:xfrm>
            <a:custGeom>
              <a:avLst/>
              <a:gdLst/>
              <a:ahLst/>
              <a:cxnLst/>
              <a:rect l="0" t="0" r="0" b="0"/>
              <a:pathLst>
                <a:path w="3591000" h="2931643">
                  <a:moveTo>
                    <a:pt x="1080291" y="171297"/>
                  </a:moveTo>
                  <a:lnTo>
                    <a:pt x="1080291" y="163916"/>
                  </a:lnTo>
                  <a:lnTo>
                    <a:pt x="1079338" y="163519"/>
                  </a:lnTo>
                  <a:lnTo>
                    <a:pt x="1068359" y="162829"/>
                  </a:lnTo>
                  <a:lnTo>
                    <a:pt x="1055589" y="162756"/>
                  </a:lnTo>
                  <a:lnTo>
                    <a:pt x="1045182" y="165278"/>
                  </a:lnTo>
                  <a:lnTo>
                    <a:pt x="944593" y="209761"/>
                  </a:lnTo>
                  <a:lnTo>
                    <a:pt x="829829" y="281711"/>
                  </a:lnTo>
                  <a:lnTo>
                    <a:pt x="728655" y="346016"/>
                  </a:lnTo>
                  <a:lnTo>
                    <a:pt x="625934" y="421602"/>
                  </a:lnTo>
                  <a:lnTo>
                    <a:pt x="530458" y="503167"/>
                  </a:lnTo>
                  <a:lnTo>
                    <a:pt x="421249" y="594072"/>
                  </a:lnTo>
                  <a:lnTo>
                    <a:pt x="323317" y="683837"/>
                  </a:lnTo>
                  <a:lnTo>
                    <a:pt x="291073" y="713688"/>
                  </a:lnTo>
                  <a:lnTo>
                    <a:pt x="265044" y="745431"/>
                  </a:lnTo>
                  <a:lnTo>
                    <a:pt x="262473" y="750268"/>
                  </a:lnTo>
                  <a:lnTo>
                    <a:pt x="257902" y="764272"/>
                  </a:lnTo>
                  <a:lnTo>
                    <a:pt x="255807" y="766639"/>
                  </a:lnTo>
                  <a:lnTo>
                    <a:pt x="253457" y="768217"/>
                  </a:lnTo>
                  <a:lnTo>
                    <a:pt x="252844" y="769268"/>
                  </a:lnTo>
                  <a:lnTo>
                    <a:pt x="253387" y="769970"/>
                  </a:lnTo>
                  <a:lnTo>
                    <a:pt x="256552" y="771095"/>
                  </a:lnTo>
                  <a:lnTo>
                    <a:pt x="261651" y="771290"/>
                  </a:lnTo>
                  <a:lnTo>
                    <a:pt x="273745" y="766797"/>
                  </a:lnTo>
                  <a:lnTo>
                    <a:pt x="385068" y="693660"/>
                  </a:lnTo>
                  <a:lnTo>
                    <a:pt x="492874" y="627336"/>
                  </a:lnTo>
                  <a:lnTo>
                    <a:pt x="586858" y="575745"/>
                  </a:lnTo>
                  <a:lnTo>
                    <a:pt x="688617" y="517975"/>
                  </a:lnTo>
                  <a:lnTo>
                    <a:pt x="800606" y="459097"/>
                  </a:lnTo>
                  <a:lnTo>
                    <a:pt x="891765" y="411732"/>
                  </a:lnTo>
                  <a:lnTo>
                    <a:pt x="1051720" y="331341"/>
                  </a:lnTo>
                  <a:lnTo>
                    <a:pt x="1188876" y="270120"/>
                  </a:lnTo>
                  <a:lnTo>
                    <a:pt x="1300636" y="223328"/>
                  </a:lnTo>
                  <a:lnTo>
                    <a:pt x="1402854" y="185839"/>
                  </a:lnTo>
                  <a:lnTo>
                    <a:pt x="1498606" y="154339"/>
                  </a:lnTo>
                  <a:lnTo>
                    <a:pt x="1608203" y="123050"/>
                  </a:lnTo>
                  <a:lnTo>
                    <a:pt x="1655101" y="120049"/>
                  </a:lnTo>
                  <a:lnTo>
                    <a:pt x="1657808" y="120939"/>
                  </a:lnTo>
                  <a:lnTo>
                    <a:pt x="1659612" y="122485"/>
                  </a:lnTo>
                  <a:lnTo>
                    <a:pt x="1660815" y="124468"/>
                  </a:lnTo>
                  <a:lnTo>
                    <a:pt x="1662152" y="131752"/>
                  </a:lnTo>
                  <a:lnTo>
                    <a:pt x="1663010" y="151950"/>
                  </a:lnTo>
                  <a:lnTo>
                    <a:pt x="1660223" y="157446"/>
                  </a:lnTo>
                  <a:lnTo>
                    <a:pt x="1617438" y="199134"/>
                  </a:lnTo>
                  <a:lnTo>
                    <a:pt x="1513690" y="276998"/>
                  </a:lnTo>
                  <a:lnTo>
                    <a:pt x="1416023" y="346930"/>
                  </a:lnTo>
                  <a:lnTo>
                    <a:pt x="1305466" y="433574"/>
                  </a:lnTo>
                  <a:lnTo>
                    <a:pt x="1207638" y="505892"/>
                  </a:lnTo>
                  <a:lnTo>
                    <a:pt x="1105763" y="583394"/>
                  </a:lnTo>
                  <a:lnTo>
                    <a:pt x="921421" y="727381"/>
                  </a:lnTo>
                  <a:lnTo>
                    <a:pt x="665909" y="931437"/>
                  </a:lnTo>
                  <a:lnTo>
                    <a:pt x="584766" y="1004536"/>
                  </a:lnTo>
                  <a:lnTo>
                    <a:pt x="501880" y="1075937"/>
                  </a:lnTo>
                  <a:lnTo>
                    <a:pt x="403180" y="1161486"/>
                  </a:lnTo>
                  <a:lnTo>
                    <a:pt x="315951" y="1245130"/>
                  </a:lnTo>
                  <a:lnTo>
                    <a:pt x="234726" y="1325646"/>
                  </a:lnTo>
                  <a:lnTo>
                    <a:pt x="164601" y="1402475"/>
                  </a:lnTo>
                  <a:lnTo>
                    <a:pt x="89321" y="1486482"/>
                  </a:lnTo>
                  <a:lnTo>
                    <a:pt x="12131" y="1574805"/>
                  </a:lnTo>
                  <a:lnTo>
                    <a:pt x="1351" y="1593273"/>
                  </a:lnTo>
                  <a:lnTo>
                    <a:pt x="0" y="1602199"/>
                  </a:lnTo>
                  <a:lnTo>
                    <a:pt x="1004" y="1611007"/>
                  </a:lnTo>
                  <a:lnTo>
                    <a:pt x="3579" y="1619736"/>
                  </a:lnTo>
                  <a:lnTo>
                    <a:pt x="4343" y="1626508"/>
                  </a:lnTo>
                  <a:lnTo>
                    <a:pt x="3900" y="1631975"/>
                  </a:lnTo>
                  <a:lnTo>
                    <a:pt x="1265" y="1644221"/>
                  </a:lnTo>
                  <a:lnTo>
                    <a:pt x="896" y="1647593"/>
                  </a:lnTo>
                  <a:lnTo>
                    <a:pt x="1601" y="1649842"/>
                  </a:lnTo>
                  <a:lnTo>
                    <a:pt x="3025" y="1651341"/>
                  </a:lnTo>
                  <a:lnTo>
                    <a:pt x="4926" y="1652341"/>
                  </a:lnTo>
                  <a:lnTo>
                    <a:pt x="8098" y="1652055"/>
                  </a:lnTo>
                  <a:lnTo>
                    <a:pt x="16703" y="1649196"/>
                  </a:lnTo>
                  <a:lnTo>
                    <a:pt x="24338" y="1644751"/>
                  </a:lnTo>
                  <a:lnTo>
                    <a:pt x="27707" y="1642233"/>
                  </a:lnTo>
                  <a:lnTo>
                    <a:pt x="29953" y="1638648"/>
                  </a:lnTo>
                  <a:lnTo>
                    <a:pt x="32449" y="1629586"/>
                  </a:lnTo>
                  <a:lnTo>
                    <a:pt x="41179" y="1616668"/>
                  </a:lnTo>
                  <a:lnTo>
                    <a:pt x="67238" y="1590790"/>
                  </a:lnTo>
                  <a:lnTo>
                    <a:pt x="165141" y="1505013"/>
                  </a:lnTo>
                  <a:lnTo>
                    <a:pt x="254116" y="1422409"/>
                  </a:lnTo>
                  <a:lnTo>
                    <a:pt x="336706" y="1349658"/>
                  </a:lnTo>
                  <a:lnTo>
                    <a:pt x="430913" y="1271082"/>
                  </a:lnTo>
                  <a:lnTo>
                    <a:pt x="532072" y="1188815"/>
                  </a:lnTo>
                  <a:lnTo>
                    <a:pt x="639155" y="1099469"/>
                  </a:lnTo>
                  <a:lnTo>
                    <a:pt x="728181" y="1031252"/>
                  </a:lnTo>
                  <a:lnTo>
                    <a:pt x="820916" y="962779"/>
                  </a:lnTo>
                  <a:lnTo>
                    <a:pt x="919302" y="894231"/>
                  </a:lnTo>
                  <a:lnTo>
                    <a:pt x="1226072" y="688504"/>
                  </a:lnTo>
                  <a:lnTo>
                    <a:pt x="1333459" y="624475"/>
                  </a:lnTo>
                  <a:lnTo>
                    <a:pt x="1474787" y="543106"/>
                  </a:lnTo>
                  <a:lnTo>
                    <a:pt x="1583153" y="483816"/>
                  </a:lnTo>
                  <a:lnTo>
                    <a:pt x="1727733" y="409559"/>
                  </a:lnTo>
                  <a:lnTo>
                    <a:pt x="1804288" y="371489"/>
                  </a:lnTo>
                  <a:lnTo>
                    <a:pt x="1879587" y="335519"/>
                  </a:lnTo>
                  <a:lnTo>
                    <a:pt x="1956869" y="303022"/>
                  </a:lnTo>
                  <a:lnTo>
                    <a:pt x="2222917" y="200056"/>
                  </a:lnTo>
                  <a:lnTo>
                    <a:pt x="2330072" y="166166"/>
                  </a:lnTo>
                  <a:lnTo>
                    <a:pt x="2493764" y="113530"/>
                  </a:lnTo>
                  <a:lnTo>
                    <a:pt x="2615737" y="77442"/>
                  </a:lnTo>
                  <a:lnTo>
                    <a:pt x="2723757" y="49641"/>
                  </a:lnTo>
                  <a:lnTo>
                    <a:pt x="2819459" y="28345"/>
                  </a:lnTo>
                  <a:lnTo>
                    <a:pt x="2919078" y="11643"/>
                  </a:lnTo>
                  <a:lnTo>
                    <a:pt x="2995842" y="1008"/>
                  </a:lnTo>
                  <a:lnTo>
                    <a:pt x="3038225" y="0"/>
                  </a:lnTo>
                  <a:lnTo>
                    <a:pt x="3043758" y="902"/>
                  </a:lnTo>
                  <a:lnTo>
                    <a:pt x="3052445" y="4443"/>
                  </a:lnTo>
                  <a:lnTo>
                    <a:pt x="3054191" y="6721"/>
                  </a:lnTo>
                  <a:lnTo>
                    <a:pt x="3054402" y="9192"/>
                  </a:lnTo>
                  <a:lnTo>
                    <a:pt x="3047896" y="24553"/>
                  </a:lnTo>
                  <a:lnTo>
                    <a:pt x="3044490" y="28700"/>
                  </a:lnTo>
                  <a:lnTo>
                    <a:pt x="3010824" y="54329"/>
                  </a:lnTo>
                  <a:lnTo>
                    <a:pt x="2917095" y="103690"/>
                  </a:lnTo>
                  <a:lnTo>
                    <a:pt x="2813214" y="150259"/>
                  </a:lnTo>
                  <a:lnTo>
                    <a:pt x="2632263" y="243176"/>
                  </a:lnTo>
                  <a:lnTo>
                    <a:pt x="2475208" y="318781"/>
                  </a:lnTo>
                  <a:lnTo>
                    <a:pt x="2338069" y="391847"/>
                  </a:lnTo>
                  <a:lnTo>
                    <a:pt x="2262556" y="427434"/>
                  </a:lnTo>
                  <a:lnTo>
                    <a:pt x="2184545" y="467381"/>
                  </a:lnTo>
                  <a:lnTo>
                    <a:pt x="2105423" y="512440"/>
                  </a:lnTo>
                  <a:lnTo>
                    <a:pt x="1859197" y="670127"/>
                  </a:lnTo>
                  <a:lnTo>
                    <a:pt x="1645919" y="816365"/>
                  </a:lnTo>
                  <a:lnTo>
                    <a:pt x="1560282" y="878999"/>
                  </a:lnTo>
                  <a:lnTo>
                    <a:pt x="1272241" y="1102619"/>
                  </a:lnTo>
                  <a:lnTo>
                    <a:pt x="1156427" y="1197073"/>
                  </a:lnTo>
                  <a:lnTo>
                    <a:pt x="1083649" y="1259975"/>
                  </a:lnTo>
                  <a:lnTo>
                    <a:pt x="1013204" y="1321904"/>
                  </a:lnTo>
                  <a:lnTo>
                    <a:pt x="877386" y="1439272"/>
                  </a:lnTo>
                  <a:lnTo>
                    <a:pt x="783633" y="1525528"/>
                  </a:lnTo>
                  <a:lnTo>
                    <a:pt x="705690" y="1608871"/>
                  </a:lnTo>
                  <a:lnTo>
                    <a:pt x="641321" y="1687857"/>
                  </a:lnTo>
                  <a:lnTo>
                    <a:pt x="466988" y="1888448"/>
                  </a:lnTo>
                  <a:lnTo>
                    <a:pt x="407187" y="1962783"/>
                  </a:lnTo>
                  <a:lnTo>
                    <a:pt x="317882" y="2079709"/>
                  </a:lnTo>
                  <a:lnTo>
                    <a:pt x="270615" y="2148569"/>
                  </a:lnTo>
                  <a:lnTo>
                    <a:pt x="212930" y="2239151"/>
                  </a:lnTo>
                  <a:lnTo>
                    <a:pt x="166399" y="2322238"/>
                  </a:lnTo>
                  <a:lnTo>
                    <a:pt x="129408" y="2398304"/>
                  </a:lnTo>
                  <a:lnTo>
                    <a:pt x="95294" y="2483089"/>
                  </a:lnTo>
                  <a:lnTo>
                    <a:pt x="62777" y="2566273"/>
                  </a:lnTo>
                  <a:lnTo>
                    <a:pt x="56563" y="2586376"/>
                  </a:lnTo>
                  <a:lnTo>
                    <a:pt x="53800" y="2604835"/>
                  </a:lnTo>
                  <a:lnTo>
                    <a:pt x="55113" y="2620024"/>
                  </a:lnTo>
                  <a:lnTo>
                    <a:pt x="58871" y="2632173"/>
                  </a:lnTo>
                  <a:lnTo>
                    <a:pt x="63717" y="2640748"/>
                  </a:lnTo>
                  <a:lnTo>
                    <a:pt x="71800" y="2650930"/>
                  </a:lnTo>
                  <a:lnTo>
                    <a:pt x="74589" y="2653060"/>
                  </a:lnTo>
                  <a:lnTo>
                    <a:pt x="80227" y="2655428"/>
                  </a:lnTo>
                  <a:lnTo>
                    <a:pt x="84017" y="2655107"/>
                  </a:lnTo>
                  <a:lnTo>
                    <a:pt x="98452" y="2650104"/>
                  </a:lnTo>
                  <a:lnTo>
                    <a:pt x="130587" y="2632571"/>
                  </a:lnTo>
                  <a:lnTo>
                    <a:pt x="181174" y="2593773"/>
                  </a:lnTo>
                  <a:lnTo>
                    <a:pt x="203481" y="2570975"/>
                  </a:lnTo>
                  <a:lnTo>
                    <a:pt x="279454" y="2481431"/>
                  </a:lnTo>
                  <a:lnTo>
                    <a:pt x="416381" y="2323874"/>
                  </a:lnTo>
                  <a:lnTo>
                    <a:pt x="517295" y="2201967"/>
                  </a:lnTo>
                  <a:lnTo>
                    <a:pt x="583912" y="2122987"/>
                  </a:lnTo>
                  <a:lnTo>
                    <a:pt x="654451" y="2039260"/>
                  </a:lnTo>
                  <a:lnTo>
                    <a:pt x="729643" y="1951588"/>
                  </a:lnTo>
                  <a:lnTo>
                    <a:pt x="781573" y="1890272"/>
                  </a:lnTo>
                  <a:lnTo>
                    <a:pt x="836402" y="1828096"/>
                  </a:lnTo>
                  <a:lnTo>
                    <a:pt x="895061" y="1765537"/>
                  </a:lnTo>
                  <a:lnTo>
                    <a:pt x="953199" y="1701856"/>
                  </a:lnTo>
                  <a:lnTo>
                    <a:pt x="1004438" y="1635453"/>
                  </a:lnTo>
                  <a:lnTo>
                    <a:pt x="1060231" y="1570380"/>
                  </a:lnTo>
                  <a:lnTo>
                    <a:pt x="1120906" y="1506535"/>
                  </a:lnTo>
                  <a:lnTo>
                    <a:pt x="1185972" y="1443233"/>
                  </a:lnTo>
                  <a:lnTo>
                    <a:pt x="1255530" y="1380175"/>
                  </a:lnTo>
                  <a:lnTo>
                    <a:pt x="1401080" y="1254320"/>
                  </a:lnTo>
                  <a:lnTo>
                    <a:pt x="1511995" y="1160001"/>
                  </a:lnTo>
                  <a:lnTo>
                    <a:pt x="1627833" y="1065697"/>
                  </a:lnTo>
                  <a:lnTo>
                    <a:pt x="1742059" y="975949"/>
                  </a:lnTo>
                  <a:lnTo>
                    <a:pt x="1819545" y="917857"/>
                  </a:lnTo>
                  <a:lnTo>
                    <a:pt x="1899386" y="861242"/>
                  </a:lnTo>
                  <a:lnTo>
                    <a:pt x="2105060" y="729056"/>
                  </a:lnTo>
                  <a:lnTo>
                    <a:pt x="2185666" y="682397"/>
                  </a:lnTo>
                  <a:lnTo>
                    <a:pt x="2265942" y="639435"/>
                  </a:lnTo>
                  <a:lnTo>
                    <a:pt x="2386106" y="576810"/>
                  </a:lnTo>
                  <a:lnTo>
                    <a:pt x="2506165" y="511371"/>
                  </a:lnTo>
                  <a:lnTo>
                    <a:pt x="2586185" y="469761"/>
                  </a:lnTo>
                  <a:lnTo>
                    <a:pt x="2697104" y="417952"/>
                  </a:lnTo>
                  <a:lnTo>
                    <a:pt x="2836984" y="351887"/>
                  </a:lnTo>
                  <a:lnTo>
                    <a:pt x="2939373" y="308519"/>
                  </a:lnTo>
                  <a:lnTo>
                    <a:pt x="3065779" y="264760"/>
                  </a:lnTo>
                  <a:lnTo>
                    <a:pt x="3151309" y="233597"/>
                  </a:lnTo>
                  <a:lnTo>
                    <a:pt x="3275163" y="189697"/>
                  </a:lnTo>
                  <a:lnTo>
                    <a:pt x="3375316" y="162102"/>
                  </a:lnTo>
                  <a:lnTo>
                    <a:pt x="3460589" y="141629"/>
                  </a:lnTo>
                  <a:lnTo>
                    <a:pt x="3542258" y="137278"/>
                  </a:lnTo>
                  <a:lnTo>
                    <a:pt x="3555941" y="139667"/>
                  </a:lnTo>
                  <a:lnTo>
                    <a:pt x="3580247" y="148963"/>
                  </a:lnTo>
                  <a:lnTo>
                    <a:pt x="3584176" y="152597"/>
                  </a:lnTo>
                  <a:lnTo>
                    <a:pt x="3586795" y="156926"/>
                  </a:lnTo>
                  <a:lnTo>
                    <a:pt x="3589706" y="166815"/>
                  </a:lnTo>
                  <a:lnTo>
                    <a:pt x="3590999" y="177560"/>
                  </a:lnTo>
                  <a:lnTo>
                    <a:pt x="3587176" y="198870"/>
                  </a:lnTo>
                  <a:lnTo>
                    <a:pt x="3580011" y="223282"/>
                  </a:lnTo>
                  <a:lnTo>
                    <a:pt x="3569545" y="240121"/>
                  </a:lnTo>
                  <a:lnTo>
                    <a:pt x="3523526" y="289616"/>
                  </a:lnTo>
                  <a:lnTo>
                    <a:pt x="3410098" y="391872"/>
                  </a:lnTo>
                  <a:lnTo>
                    <a:pt x="3276310" y="498213"/>
                  </a:lnTo>
                  <a:lnTo>
                    <a:pt x="3161155" y="587481"/>
                  </a:lnTo>
                  <a:lnTo>
                    <a:pt x="3052297" y="666962"/>
                  </a:lnTo>
                  <a:lnTo>
                    <a:pt x="2767805" y="875480"/>
                  </a:lnTo>
                  <a:lnTo>
                    <a:pt x="2217367" y="1292422"/>
                  </a:lnTo>
                  <a:lnTo>
                    <a:pt x="1986175" y="1477512"/>
                  </a:lnTo>
                  <a:lnTo>
                    <a:pt x="1910261" y="1540190"/>
                  </a:lnTo>
                  <a:lnTo>
                    <a:pt x="1840326" y="1602971"/>
                  </a:lnTo>
                  <a:lnTo>
                    <a:pt x="1772415" y="1665799"/>
                  </a:lnTo>
                  <a:lnTo>
                    <a:pt x="1666470" y="1760076"/>
                  </a:lnTo>
                  <a:lnTo>
                    <a:pt x="1440693" y="1973310"/>
                  </a:lnTo>
                  <a:lnTo>
                    <a:pt x="1244193" y="2167791"/>
                  </a:lnTo>
                  <a:lnTo>
                    <a:pt x="1170870" y="2245576"/>
                  </a:lnTo>
                  <a:lnTo>
                    <a:pt x="1083720" y="2347707"/>
                  </a:lnTo>
                  <a:lnTo>
                    <a:pt x="975956" y="2465361"/>
                  </a:lnTo>
                  <a:lnTo>
                    <a:pt x="902625" y="2550366"/>
                  </a:lnTo>
                  <a:lnTo>
                    <a:pt x="838751" y="2631362"/>
                  </a:lnTo>
                  <a:lnTo>
                    <a:pt x="762133" y="2717897"/>
                  </a:lnTo>
                  <a:lnTo>
                    <a:pt x="690182" y="2804759"/>
                  </a:lnTo>
                  <a:lnTo>
                    <a:pt x="615757" y="2895008"/>
                  </a:lnTo>
                  <a:lnTo>
                    <a:pt x="597741" y="2909252"/>
                  </a:lnTo>
                  <a:lnTo>
                    <a:pt x="569960" y="2927623"/>
                  </a:lnTo>
                  <a:lnTo>
                    <a:pt x="557368" y="29316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841"/>
            <p:cNvSpPr/>
            <p:nvPr/>
          </p:nvSpPr>
          <p:spPr>
            <a:xfrm>
              <a:off x="2412295" y="1825024"/>
              <a:ext cx="3325565" cy="2864134"/>
            </a:xfrm>
            <a:custGeom>
              <a:avLst/>
              <a:gdLst/>
              <a:ahLst/>
              <a:cxnLst/>
              <a:rect l="0" t="0" r="0" b="0"/>
              <a:pathLst>
                <a:path w="3325565" h="2864134">
                  <a:moveTo>
                    <a:pt x="616655" y="2864133"/>
                  </a:moveTo>
                  <a:lnTo>
                    <a:pt x="588363" y="2849511"/>
                  </a:lnTo>
                  <a:lnTo>
                    <a:pt x="580903" y="2843982"/>
                  </a:lnTo>
                  <a:lnTo>
                    <a:pt x="497801" y="2761839"/>
                  </a:lnTo>
                  <a:lnTo>
                    <a:pt x="409386" y="2673006"/>
                  </a:lnTo>
                  <a:lnTo>
                    <a:pt x="342033" y="2597321"/>
                  </a:lnTo>
                  <a:lnTo>
                    <a:pt x="269144" y="2518165"/>
                  </a:lnTo>
                  <a:lnTo>
                    <a:pt x="203276" y="2432433"/>
                  </a:lnTo>
                  <a:lnTo>
                    <a:pt x="141300" y="2347765"/>
                  </a:lnTo>
                  <a:lnTo>
                    <a:pt x="87253" y="2267046"/>
                  </a:lnTo>
                  <a:lnTo>
                    <a:pt x="37669" y="2181267"/>
                  </a:lnTo>
                  <a:lnTo>
                    <a:pt x="3733" y="2092457"/>
                  </a:lnTo>
                  <a:lnTo>
                    <a:pt x="0" y="2066083"/>
                  </a:lnTo>
                  <a:lnTo>
                    <a:pt x="764" y="2063495"/>
                  </a:lnTo>
                  <a:lnTo>
                    <a:pt x="2226" y="2061769"/>
                  </a:lnTo>
                  <a:lnTo>
                    <a:pt x="4153" y="2060619"/>
                  </a:lnTo>
                  <a:lnTo>
                    <a:pt x="8834" y="2059341"/>
                  </a:lnTo>
                  <a:lnTo>
                    <a:pt x="11416" y="2059000"/>
                  </a:lnTo>
                  <a:lnTo>
                    <a:pt x="15042" y="2060677"/>
                  </a:lnTo>
                  <a:lnTo>
                    <a:pt x="68679" y="2103189"/>
                  </a:lnTo>
                  <a:lnTo>
                    <a:pt x="165854" y="2189747"/>
                  </a:lnTo>
                  <a:lnTo>
                    <a:pt x="256300" y="2253778"/>
                  </a:lnTo>
                  <a:lnTo>
                    <a:pt x="343402" y="2311769"/>
                  </a:lnTo>
                  <a:lnTo>
                    <a:pt x="433985" y="2360478"/>
                  </a:lnTo>
                  <a:lnTo>
                    <a:pt x="531148" y="2404883"/>
                  </a:lnTo>
                  <a:lnTo>
                    <a:pt x="622166" y="2436514"/>
                  </a:lnTo>
                  <a:lnTo>
                    <a:pt x="662919" y="2450242"/>
                  </a:lnTo>
                  <a:lnTo>
                    <a:pt x="753133" y="2464330"/>
                  </a:lnTo>
                  <a:lnTo>
                    <a:pt x="820829" y="2469318"/>
                  </a:lnTo>
                  <a:lnTo>
                    <a:pt x="833764" y="2467045"/>
                  </a:lnTo>
                  <a:lnTo>
                    <a:pt x="842688" y="2462860"/>
                  </a:lnTo>
                  <a:lnTo>
                    <a:pt x="849829" y="2457825"/>
                  </a:lnTo>
                  <a:lnTo>
                    <a:pt x="852114" y="2454196"/>
                  </a:lnTo>
                  <a:lnTo>
                    <a:pt x="854653" y="2445083"/>
                  </a:lnTo>
                  <a:lnTo>
                    <a:pt x="853425" y="2439034"/>
                  </a:lnTo>
                  <a:lnTo>
                    <a:pt x="846981" y="2424693"/>
                  </a:lnTo>
                  <a:lnTo>
                    <a:pt x="781469" y="2346265"/>
                  </a:lnTo>
                  <a:lnTo>
                    <a:pt x="696955" y="2259044"/>
                  </a:lnTo>
                  <a:lnTo>
                    <a:pt x="638754" y="2191453"/>
                  </a:lnTo>
                  <a:lnTo>
                    <a:pt x="570180" y="2112582"/>
                  </a:lnTo>
                  <a:lnTo>
                    <a:pt x="504671" y="2024337"/>
                  </a:lnTo>
                  <a:lnTo>
                    <a:pt x="443033" y="1936384"/>
                  </a:lnTo>
                  <a:lnTo>
                    <a:pt x="387094" y="1849998"/>
                  </a:lnTo>
                  <a:lnTo>
                    <a:pt x="338875" y="1768629"/>
                  </a:lnTo>
                  <a:lnTo>
                    <a:pt x="298976" y="1694778"/>
                  </a:lnTo>
                  <a:lnTo>
                    <a:pt x="248327" y="1609353"/>
                  </a:lnTo>
                  <a:lnTo>
                    <a:pt x="216831" y="1523509"/>
                  </a:lnTo>
                  <a:lnTo>
                    <a:pt x="208628" y="1478957"/>
                  </a:lnTo>
                  <a:lnTo>
                    <a:pt x="206198" y="1444695"/>
                  </a:lnTo>
                  <a:lnTo>
                    <a:pt x="210029" y="1416447"/>
                  </a:lnTo>
                  <a:lnTo>
                    <a:pt x="214634" y="1403789"/>
                  </a:lnTo>
                  <a:lnTo>
                    <a:pt x="217196" y="1399081"/>
                  </a:lnTo>
                  <a:lnTo>
                    <a:pt x="219856" y="1395941"/>
                  </a:lnTo>
                  <a:lnTo>
                    <a:pt x="222582" y="1393849"/>
                  </a:lnTo>
                  <a:lnTo>
                    <a:pt x="225352" y="1392453"/>
                  </a:lnTo>
                  <a:lnTo>
                    <a:pt x="228151" y="1392476"/>
                  </a:lnTo>
                  <a:lnTo>
                    <a:pt x="230970" y="1393443"/>
                  </a:lnTo>
                  <a:lnTo>
                    <a:pt x="233801" y="1395041"/>
                  </a:lnTo>
                  <a:lnTo>
                    <a:pt x="246888" y="1406390"/>
                  </a:lnTo>
                  <a:lnTo>
                    <a:pt x="317692" y="1492083"/>
                  </a:lnTo>
                  <a:lnTo>
                    <a:pt x="370557" y="1560989"/>
                  </a:lnTo>
                  <a:lnTo>
                    <a:pt x="459176" y="1641346"/>
                  </a:lnTo>
                  <a:lnTo>
                    <a:pt x="563849" y="1752971"/>
                  </a:lnTo>
                  <a:lnTo>
                    <a:pt x="663480" y="1841545"/>
                  </a:lnTo>
                  <a:lnTo>
                    <a:pt x="746416" y="1900744"/>
                  </a:lnTo>
                  <a:lnTo>
                    <a:pt x="831315" y="1954480"/>
                  </a:lnTo>
                  <a:lnTo>
                    <a:pt x="914255" y="2004056"/>
                  </a:lnTo>
                  <a:lnTo>
                    <a:pt x="993122" y="2046368"/>
                  </a:lnTo>
                  <a:lnTo>
                    <a:pt x="1087470" y="2085697"/>
                  </a:lnTo>
                  <a:lnTo>
                    <a:pt x="1185467" y="2117792"/>
                  </a:lnTo>
                  <a:lnTo>
                    <a:pt x="1216170" y="2127613"/>
                  </a:lnTo>
                  <a:lnTo>
                    <a:pt x="1297157" y="2142545"/>
                  </a:lnTo>
                  <a:lnTo>
                    <a:pt x="1309943" y="2140837"/>
                  </a:lnTo>
                  <a:lnTo>
                    <a:pt x="1321023" y="2136903"/>
                  </a:lnTo>
                  <a:lnTo>
                    <a:pt x="1329122" y="2131980"/>
                  </a:lnTo>
                  <a:lnTo>
                    <a:pt x="1331663" y="2128381"/>
                  </a:lnTo>
                  <a:lnTo>
                    <a:pt x="1334486" y="2119302"/>
                  </a:lnTo>
                  <a:lnTo>
                    <a:pt x="1336075" y="2103481"/>
                  </a:lnTo>
                  <a:lnTo>
                    <a:pt x="1333441" y="2097952"/>
                  </a:lnTo>
                  <a:lnTo>
                    <a:pt x="1279535" y="2039646"/>
                  </a:lnTo>
                  <a:lnTo>
                    <a:pt x="1177887" y="1960594"/>
                  </a:lnTo>
                  <a:lnTo>
                    <a:pt x="1090100" y="1890213"/>
                  </a:lnTo>
                  <a:lnTo>
                    <a:pt x="985694" y="1804309"/>
                  </a:lnTo>
                  <a:lnTo>
                    <a:pt x="901683" y="1730009"/>
                  </a:lnTo>
                  <a:lnTo>
                    <a:pt x="813608" y="1647140"/>
                  </a:lnTo>
                  <a:lnTo>
                    <a:pt x="745782" y="1587282"/>
                  </a:lnTo>
                  <a:lnTo>
                    <a:pt x="681982" y="1520674"/>
                  </a:lnTo>
                  <a:lnTo>
                    <a:pt x="622829" y="1450748"/>
                  </a:lnTo>
                  <a:lnTo>
                    <a:pt x="567964" y="1381569"/>
                  </a:lnTo>
                  <a:lnTo>
                    <a:pt x="520084" y="1310183"/>
                  </a:lnTo>
                  <a:lnTo>
                    <a:pt x="478484" y="1238134"/>
                  </a:lnTo>
                  <a:lnTo>
                    <a:pt x="444121" y="1168012"/>
                  </a:lnTo>
                  <a:lnTo>
                    <a:pt x="418053" y="1103826"/>
                  </a:lnTo>
                  <a:lnTo>
                    <a:pt x="389852" y="1019221"/>
                  </a:lnTo>
                  <a:lnTo>
                    <a:pt x="374511" y="948433"/>
                  </a:lnTo>
                  <a:lnTo>
                    <a:pt x="369855" y="865010"/>
                  </a:lnTo>
                  <a:lnTo>
                    <a:pt x="375148" y="829821"/>
                  </a:lnTo>
                  <a:lnTo>
                    <a:pt x="382748" y="807436"/>
                  </a:lnTo>
                  <a:lnTo>
                    <a:pt x="391033" y="794347"/>
                  </a:lnTo>
                  <a:lnTo>
                    <a:pt x="396681" y="787576"/>
                  </a:lnTo>
                  <a:lnTo>
                    <a:pt x="399520" y="785389"/>
                  </a:lnTo>
                  <a:lnTo>
                    <a:pt x="405215" y="782959"/>
                  </a:lnTo>
                  <a:lnTo>
                    <a:pt x="409020" y="783264"/>
                  </a:lnTo>
                  <a:lnTo>
                    <a:pt x="418327" y="786142"/>
                  </a:lnTo>
                  <a:lnTo>
                    <a:pt x="428814" y="793137"/>
                  </a:lnTo>
                  <a:lnTo>
                    <a:pt x="439825" y="803548"/>
                  </a:lnTo>
                  <a:lnTo>
                    <a:pt x="501705" y="890814"/>
                  </a:lnTo>
                  <a:lnTo>
                    <a:pt x="562018" y="982388"/>
                  </a:lnTo>
                  <a:lnTo>
                    <a:pt x="626288" y="1070454"/>
                  </a:lnTo>
                  <a:lnTo>
                    <a:pt x="686078" y="1143000"/>
                  </a:lnTo>
                  <a:lnTo>
                    <a:pt x="756604" y="1218788"/>
                  </a:lnTo>
                  <a:lnTo>
                    <a:pt x="836344" y="1295536"/>
                  </a:lnTo>
                  <a:lnTo>
                    <a:pt x="924847" y="1372569"/>
                  </a:lnTo>
                  <a:lnTo>
                    <a:pt x="1021978" y="1440584"/>
                  </a:lnTo>
                  <a:lnTo>
                    <a:pt x="1118597" y="1502964"/>
                  </a:lnTo>
                  <a:lnTo>
                    <a:pt x="1209032" y="1550022"/>
                  </a:lnTo>
                  <a:lnTo>
                    <a:pt x="1300703" y="1583545"/>
                  </a:lnTo>
                  <a:lnTo>
                    <a:pt x="1402156" y="1612675"/>
                  </a:lnTo>
                  <a:lnTo>
                    <a:pt x="1477168" y="1627264"/>
                  </a:lnTo>
                  <a:lnTo>
                    <a:pt x="1506621" y="1628973"/>
                  </a:lnTo>
                  <a:lnTo>
                    <a:pt x="1522101" y="1626833"/>
                  </a:lnTo>
                  <a:lnTo>
                    <a:pt x="1534378" y="1622707"/>
                  </a:lnTo>
                  <a:lnTo>
                    <a:pt x="1543009" y="1617698"/>
                  </a:lnTo>
                  <a:lnTo>
                    <a:pt x="1553223" y="1609523"/>
                  </a:lnTo>
                  <a:lnTo>
                    <a:pt x="1553453" y="1605769"/>
                  </a:lnTo>
                  <a:lnTo>
                    <a:pt x="1551702" y="1601361"/>
                  </a:lnTo>
                  <a:lnTo>
                    <a:pt x="1545628" y="1590431"/>
                  </a:lnTo>
                  <a:lnTo>
                    <a:pt x="1534950" y="1567260"/>
                  </a:lnTo>
                  <a:lnTo>
                    <a:pt x="1480687" y="1487907"/>
                  </a:lnTo>
                  <a:lnTo>
                    <a:pt x="1411285" y="1404765"/>
                  </a:lnTo>
                  <a:lnTo>
                    <a:pt x="1353116" y="1332543"/>
                  </a:lnTo>
                  <a:lnTo>
                    <a:pt x="1293653" y="1245739"/>
                  </a:lnTo>
                  <a:lnTo>
                    <a:pt x="1253775" y="1180917"/>
                  </a:lnTo>
                  <a:lnTo>
                    <a:pt x="1213827" y="1114007"/>
                  </a:lnTo>
                  <a:lnTo>
                    <a:pt x="1176387" y="1041089"/>
                  </a:lnTo>
                  <a:lnTo>
                    <a:pt x="1141650" y="964231"/>
                  </a:lnTo>
                  <a:lnTo>
                    <a:pt x="1110336" y="885622"/>
                  </a:lnTo>
                  <a:lnTo>
                    <a:pt x="1085623" y="808775"/>
                  </a:lnTo>
                  <a:lnTo>
                    <a:pt x="1067020" y="733346"/>
                  </a:lnTo>
                  <a:lnTo>
                    <a:pt x="1055577" y="658546"/>
                  </a:lnTo>
                  <a:lnTo>
                    <a:pt x="1052397" y="589107"/>
                  </a:lnTo>
                  <a:lnTo>
                    <a:pt x="1055110" y="524273"/>
                  </a:lnTo>
                  <a:lnTo>
                    <a:pt x="1067348" y="437079"/>
                  </a:lnTo>
                  <a:lnTo>
                    <a:pt x="1084944" y="368699"/>
                  </a:lnTo>
                  <a:lnTo>
                    <a:pt x="1130395" y="280808"/>
                  </a:lnTo>
                  <a:lnTo>
                    <a:pt x="1156541" y="245138"/>
                  </a:lnTo>
                  <a:lnTo>
                    <a:pt x="1173787" y="230745"/>
                  </a:lnTo>
                  <a:lnTo>
                    <a:pt x="1190024" y="222126"/>
                  </a:lnTo>
                  <a:lnTo>
                    <a:pt x="1203590" y="218295"/>
                  </a:lnTo>
                  <a:lnTo>
                    <a:pt x="1218510" y="219133"/>
                  </a:lnTo>
                  <a:lnTo>
                    <a:pt x="1226489" y="220689"/>
                  </a:lnTo>
                  <a:lnTo>
                    <a:pt x="1240435" y="227499"/>
                  </a:lnTo>
                  <a:lnTo>
                    <a:pt x="1246821" y="231982"/>
                  </a:lnTo>
                  <a:lnTo>
                    <a:pt x="1258996" y="247123"/>
                  </a:lnTo>
                  <a:lnTo>
                    <a:pt x="1296370" y="321935"/>
                  </a:lnTo>
                  <a:lnTo>
                    <a:pt x="1338025" y="411174"/>
                  </a:lnTo>
                  <a:lnTo>
                    <a:pt x="1382964" y="494953"/>
                  </a:lnTo>
                  <a:lnTo>
                    <a:pt x="1484367" y="678991"/>
                  </a:lnTo>
                  <a:lnTo>
                    <a:pt x="1522687" y="739799"/>
                  </a:lnTo>
                  <a:lnTo>
                    <a:pt x="1609376" y="868759"/>
                  </a:lnTo>
                  <a:lnTo>
                    <a:pt x="1662067" y="933678"/>
                  </a:lnTo>
                  <a:lnTo>
                    <a:pt x="1720410" y="996503"/>
                  </a:lnTo>
                  <a:lnTo>
                    <a:pt x="1812161" y="1083518"/>
                  </a:lnTo>
                  <a:lnTo>
                    <a:pt x="1905705" y="1157454"/>
                  </a:lnTo>
                  <a:lnTo>
                    <a:pt x="1997873" y="1219155"/>
                  </a:lnTo>
                  <a:lnTo>
                    <a:pt x="2101703" y="1273044"/>
                  </a:lnTo>
                  <a:lnTo>
                    <a:pt x="2203978" y="1310551"/>
                  </a:lnTo>
                  <a:lnTo>
                    <a:pt x="2225102" y="1316402"/>
                  </a:lnTo>
                  <a:lnTo>
                    <a:pt x="2244015" y="1319003"/>
                  </a:lnTo>
                  <a:lnTo>
                    <a:pt x="2251154" y="1318744"/>
                  </a:lnTo>
                  <a:lnTo>
                    <a:pt x="2256866" y="1317619"/>
                  </a:lnTo>
                  <a:lnTo>
                    <a:pt x="2265753" y="1313828"/>
                  </a:lnTo>
                  <a:lnTo>
                    <a:pt x="2272877" y="1308969"/>
                  </a:lnTo>
                  <a:lnTo>
                    <a:pt x="2275158" y="1305387"/>
                  </a:lnTo>
                  <a:lnTo>
                    <a:pt x="2277692" y="1296327"/>
                  </a:lnTo>
                  <a:lnTo>
                    <a:pt x="2277415" y="1291244"/>
                  </a:lnTo>
                  <a:lnTo>
                    <a:pt x="2264026" y="1249358"/>
                  </a:lnTo>
                  <a:lnTo>
                    <a:pt x="2247977" y="1211778"/>
                  </a:lnTo>
                  <a:lnTo>
                    <a:pt x="2198540" y="1127090"/>
                  </a:lnTo>
                  <a:lnTo>
                    <a:pt x="2160522" y="1055218"/>
                  </a:lnTo>
                  <a:lnTo>
                    <a:pt x="2119095" y="973597"/>
                  </a:lnTo>
                  <a:lnTo>
                    <a:pt x="2081209" y="889089"/>
                  </a:lnTo>
                  <a:lnTo>
                    <a:pt x="2057507" y="827143"/>
                  </a:lnTo>
                  <a:lnTo>
                    <a:pt x="2011248" y="698793"/>
                  </a:lnTo>
                  <a:lnTo>
                    <a:pt x="1995934" y="633030"/>
                  </a:lnTo>
                  <a:lnTo>
                    <a:pt x="1985952" y="565702"/>
                  </a:lnTo>
                  <a:lnTo>
                    <a:pt x="1978342" y="497678"/>
                  </a:lnTo>
                  <a:lnTo>
                    <a:pt x="1974324" y="429345"/>
                  </a:lnTo>
                  <a:lnTo>
                    <a:pt x="1974443" y="362780"/>
                  </a:lnTo>
                  <a:lnTo>
                    <a:pt x="1980846" y="301446"/>
                  </a:lnTo>
                  <a:lnTo>
                    <a:pt x="1999712" y="217916"/>
                  </a:lnTo>
                  <a:lnTo>
                    <a:pt x="2020334" y="172609"/>
                  </a:lnTo>
                  <a:lnTo>
                    <a:pt x="2063277" y="106058"/>
                  </a:lnTo>
                  <a:lnTo>
                    <a:pt x="2084145" y="85430"/>
                  </a:lnTo>
                  <a:lnTo>
                    <a:pt x="2114774" y="65646"/>
                  </a:lnTo>
                  <a:lnTo>
                    <a:pt x="2124036" y="61215"/>
                  </a:lnTo>
                  <a:lnTo>
                    <a:pt x="2132115" y="60166"/>
                  </a:lnTo>
                  <a:lnTo>
                    <a:pt x="2139407" y="61372"/>
                  </a:lnTo>
                  <a:lnTo>
                    <a:pt x="2161310" y="72170"/>
                  </a:lnTo>
                  <a:lnTo>
                    <a:pt x="2169347" y="76994"/>
                  </a:lnTo>
                  <a:lnTo>
                    <a:pt x="2183358" y="89975"/>
                  </a:lnTo>
                  <a:lnTo>
                    <a:pt x="2189761" y="97437"/>
                  </a:lnTo>
                  <a:lnTo>
                    <a:pt x="2199416" y="120968"/>
                  </a:lnTo>
                  <a:lnTo>
                    <a:pt x="2228761" y="227851"/>
                  </a:lnTo>
                  <a:lnTo>
                    <a:pt x="2248110" y="296123"/>
                  </a:lnTo>
                  <a:lnTo>
                    <a:pt x="2274482" y="373183"/>
                  </a:lnTo>
                  <a:lnTo>
                    <a:pt x="2306425" y="456341"/>
                  </a:lnTo>
                  <a:lnTo>
                    <a:pt x="2345100" y="541306"/>
                  </a:lnTo>
                  <a:lnTo>
                    <a:pt x="2392754" y="624266"/>
                  </a:lnTo>
                  <a:lnTo>
                    <a:pt x="2443069" y="698059"/>
                  </a:lnTo>
                  <a:lnTo>
                    <a:pt x="2515821" y="782726"/>
                  </a:lnTo>
                  <a:lnTo>
                    <a:pt x="2586601" y="842173"/>
                  </a:lnTo>
                  <a:lnTo>
                    <a:pt x="2631738" y="871209"/>
                  </a:lnTo>
                  <a:lnTo>
                    <a:pt x="2668713" y="885739"/>
                  </a:lnTo>
                  <a:lnTo>
                    <a:pt x="2688826" y="889471"/>
                  </a:lnTo>
                  <a:lnTo>
                    <a:pt x="2696285" y="889515"/>
                  </a:lnTo>
                  <a:lnTo>
                    <a:pt x="2702210" y="888591"/>
                  </a:lnTo>
                  <a:lnTo>
                    <a:pt x="2707112" y="887023"/>
                  </a:lnTo>
                  <a:lnTo>
                    <a:pt x="2711332" y="883119"/>
                  </a:lnTo>
                  <a:lnTo>
                    <a:pt x="2718563" y="871162"/>
                  </a:lnTo>
                  <a:lnTo>
                    <a:pt x="2722411" y="856323"/>
                  </a:lnTo>
                  <a:lnTo>
                    <a:pt x="2723438" y="848366"/>
                  </a:lnTo>
                  <a:lnTo>
                    <a:pt x="2720331" y="814412"/>
                  </a:lnTo>
                  <a:lnTo>
                    <a:pt x="2698717" y="731826"/>
                  </a:lnTo>
                  <a:lnTo>
                    <a:pt x="2679774" y="662619"/>
                  </a:lnTo>
                  <a:lnTo>
                    <a:pt x="2658604" y="581788"/>
                  </a:lnTo>
                  <a:lnTo>
                    <a:pt x="2642806" y="494972"/>
                  </a:lnTo>
                  <a:lnTo>
                    <a:pt x="2635402" y="433858"/>
                  </a:lnTo>
                  <a:lnTo>
                    <a:pt x="2628935" y="371771"/>
                  </a:lnTo>
                  <a:lnTo>
                    <a:pt x="2629041" y="282462"/>
                  </a:lnTo>
                  <a:lnTo>
                    <a:pt x="2635106" y="204777"/>
                  </a:lnTo>
                  <a:lnTo>
                    <a:pt x="2652037" y="133499"/>
                  </a:lnTo>
                  <a:lnTo>
                    <a:pt x="2675151" y="77772"/>
                  </a:lnTo>
                  <a:lnTo>
                    <a:pt x="2700097" y="40200"/>
                  </a:lnTo>
                  <a:lnTo>
                    <a:pt x="2714522" y="25361"/>
                  </a:lnTo>
                  <a:lnTo>
                    <a:pt x="2721035" y="20071"/>
                  </a:lnTo>
                  <a:lnTo>
                    <a:pt x="2728235" y="16544"/>
                  </a:lnTo>
                  <a:lnTo>
                    <a:pt x="2743855" y="12626"/>
                  </a:lnTo>
                  <a:lnTo>
                    <a:pt x="2750115" y="12533"/>
                  </a:lnTo>
                  <a:lnTo>
                    <a:pt x="2755242" y="13424"/>
                  </a:lnTo>
                  <a:lnTo>
                    <a:pt x="2759612" y="14970"/>
                  </a:lnTo>
                  <a:lnTo>
                    <a:pt x="2769548" y="24309"/>
                  </a:lnTo>
                  <a:lnTo>
                    <a:pt x="2774864" y="30799"/>
                  </a:lnTo>
                  <a:lnTo>
                    <a:pt x="2783311" y="48171"/>
                  </a:lnTo>
                  <a:lnTo>
                    <a:pt x="2796496" y="99469"/>
                  </a:lnTo>
                  <a:lnTo>
                    <a:pt x="2811158" y="184041"/>
                  </a:lnTo>
                  <a:lnTo>
                    <a:pt x="2827184" y="266114"/>
                  </a:lnTo>
                  <a:lnTo>
                    <a:pt x="2843755" y="342016"/>
                  </a:lnTo>
                  <a:lnTo>
                    <a:pt x="2876143" y="420204"/>
                  </a:lnTo>
                  <a:lnTo>
                    <a:pt x="2890554" y="439997"/>
                  </a:lnTo>
                  <a:lnTo>
                    <a:pt x="2898397" y="447943"/>
                  </a:lnTo>
                  <a:lnTo>
                    <a:pt x="2905531" y="453240"/>
                  </a:lnTo>
                  <a:lnTo>
                    <a:pt x="2918538" y="459125"/>
                  </a:lnTo>
                  <a:lnTo>
                    <a:pt x="2924673" y="459742"/>
                  </a:lnTo>
                  <a:lnTo>
                    <a:pt x="2936571" y="457887"/>
                  </a:lnTo>
                  <a:lnTo>
                    <a:pt x="2942410" y="454154"/>
                  </a:lnTo>
                  <a:lnTo>
                    <a:pt x="2953979" y="442386"/>
                  </a:lnTo>
                  <a:lnTo>
                    <a:pt x="2962931" y="425091"/>
                  </a:lnTo>
                  <a:lnTo>
                    <a:pt x="2985358" y="356214"/>
                  </a:lnTo>
                  <a:lnTo>
                    <a:pt x="3001753" y="273171"/>
                  </a:lnTo>
                  <a:lnTo>
                    <a:pt x="3020070" y="203506"/>
                  </a:lnTo>
                  <a:lnTo>
                    <a:pt x="3046135" y="133651"/>
                  </a:lnTo>
                  <a:lnTo>
                    <a:pt x="3089076" y="59416"/>
                  </a:lnTo>
                  <a:lnTo>
                    <a:pt x="3122885" y="22696"/>
                  </a:lnTo>
                  <a:lnTo>
                    <a:pt x="3143092" y="8057"/>
                  </a:lnTo>
                  <a:lnTo>
                    <a:pt x="3152481" y="2820"/>
                  </a:lnTo>
                  <a:lnTo>
                    <a:pt x="3161598" y="281"/>
                  </a:lnTo>
                  <a:lnTo>
                    <a:pt x="3179348" y="0"/>
                  </a:lnTo>
                  <a:lnTo>
                    <a:pt x="3187129" y="2211"/>
                  </a:lnTo>
                  <a:lnTo>
                    <a:pt x="3200856" y="9748"/>
                  </a:lnTo>
                  <a:lnTo>
                    <a:pt x="3213306" y="21987"/>
                  </a:lnTo>
                  <a:lnTo>
                    <a:pt x="3231025" y="47483"/>
                  </a:lnTo>
                  <a:lnTo>
                    <a:pt x="3272113" y="136164"/>
                  </a:lnTo>
                  <a:lnTo>
                    <a:pt x="3279900" y="153420"/>
                  </a:lnTo>
                  <a:lnTo>
                    <a:pt x="3289712" y="167439"/>
                  </a:lnTo>
                  <a:lnTo>
                    <a:pt x="3325564" y="19808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26184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3" y="1190625"/>
            <a:ext cx="4067175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806"/>
          <p:cNvSpPr/>
          <p:nvPr/>
        </p:nvSpPr>
        <p:spPr>
          <a:xfrm>
            <a:off x="4384994" y="3146225"/>
            <a:ext cx="109739" cy="76636"/>
          </a:xfrm>
          <a:custGeom>
            <a:avLst/>
            <a:gdLst/>
            <a:ahLst/>
            <a:cxnLst/>
            <a:rect l="0" t="0" r="0" b="0"/>
            <a:pathLst>
              <a:path w="109739" h="76636">
                <a:moveTo>
                  <a:pt x="66990" y="17027"/>
                </a:moveTo>
                <a:lnTo>
                  <a:pt x="71542" y="17027"/>
                </a:lnTo>
                <a:lnTo>
                  <a:pt x="73834" y="17980"/>
                </a:lnTo>
                <a:lnTo>
                  <a:pt x="76315" y="19567"/>
                </a:lnTo>
                <a:lnTo>
                  <a:pt x="78922" y="21578"/>
                </a:lnTo>
                <a:lnTo>
                  <a:pt x="80660" y="23871"/>
                </a:lnTo>
                <a:lnTo>
                  <a:pt x="81819" y="26352"/>
                </a:lnTo>
                <a:lnTo>
                  <a:pt x="82591" y="28959"/>
                </a:lnTo>
                <a:lnTo>
                  <a:pt x="84058" y="30696"/>
                </a:lnTo>
                <a:lnTo>
                  <a:pt x="85989" y="31855"/>
                </a:lnTo>
                <a:lnTo>
                  <a:pt x="91381" y="33715"/>
                </a:lnTo>
                <a:lnTo>
                  <a:pt x="92776" y="34819"/>
                </a:lnTo>
                <a:lnTo>
                  <a:pt x="94658" y="36509"/>
                </a:lnTo>
                <a:lnTo>
                  <a:pt x="96866" y="38587"/>
                </a:lnTo>
                <a:lnTo>
                  <a:pt x="98337" y="40926"/>
                </a:lnTo>
                <a:lnTo>
                  <a:pt x="99318" y="43437"/>
                </a:lnTo>
                <a:lnTo>
                  <a:pt x="100893" y="49760"/>
                </a:lnTo>
                <a:lnTo>
                  <a:pt x="100070" y="50280"/>
                </a:lnTo>
                <a:lnTo>
                  <a:pt x="98568" y="50625"/>
                </a:lnTo>
                <a:lnTo>
                  <a:pt x="96615" y="50856"/>
                </a:lnTo>
                <a:lnTo>
                  <a:pt x="94360" y="51962"/>
                </a:lnTo>
                <a:lnTo>
                  <a:pt x="91904" y="53652"/>
                </a:lnTo>
                <a:lnTo>
                  <a:pt x="85670" y="58658"/>
                </a:lnTo>
                <a:lnTo>
                  <a:pt x="82277" y="59342"/>
                </a:lnTo>
                <a:lnTo>
                  <a:pt x="80039" y="59525"/>
                </a:lnTo>
                <a:lnTo>
                  <a:pt x="77595" y="59646"/>
                </a:lnTo>
                <a:lnTo>
                  <a:pt x="72338" y="59781"/>
                </a:lnTo>
                <a:lnTo>
                  <a:pt x="64024" y="59857"/>
                </a:lnTo>
                <a:lnTo>
                  <a:pt x="62155" y="58915"/>
                </a:lnTo>
                <a:lnTo>
                  <a:pt x="60910" y="57335"/>
                </a:lnTo>
                <a:lnTo>
                  <a:pt x="60079" y="55329"/>
                </a:lnTo>
                <a:lnTo>
                  <a:pt x="58573" y="53992"/>
                </a:lnTo>
                <a:lnTo>
                  <a:pt x="56617" y="53100"/>
                </a:lnTo>
                <a:lnTo>
                  <a:pt x="51183" y="51669"/>
                </a:lnTo>
                <a:lnTo>
                  <a:pt x="49785" y="50600"/>
                </a:lnTo>
                <a:lnTo>
                  <a:pt x="47900" y="48934"/>
                </a:lnTo>
                <a:lnTo>
                  <a:pt x="42582" y="43967"/>
                </a:lnTo>
                <a:lnTo>
                  <a:pt x="42146" y="42607"/>
                </a:lnTo>
                <a:lnTo>
                  <a:pt x="41855" y="40748"/>
                </a:lnTo>
                <a:lnTo>
                  <a:pt x="41660" y="38556"/>
                </a:lnTo>
                <a:lnTo>
                  <a:pt x="42484" y="36142"/>
                </a:lnTo>
                <a:lnTo>
                  <a:pt x="43986" y="33581"/>
                </a:lnTo>
                <a:lnTo>
                  <a:pt x="48688" y="27176"/>
                </a:lnTo>
                <a:lnTo>
                  <a:pt x="50027" y="25698"/>
                </a:lnTo>
                <a:lnTo>
                  <a:pt x="54053" y="21516"/>
                </a:lnTo>
                <a:lnTo>
                  <a:pt x="56461" y="20020"/>
                </a:lnTo>
                <a:lnTo>
                  <a:pt x="59018" y="19022"/>
                </a:lnTo>
                <a:lnTo>
                  <a:pt x="61676" y="18357"/>
                </a:lnTo>
                <a:lnTo>
                  <a:pt x="64399" y="17914"/>
                </a:lnTo>
                <a:lnTo>
                  <a:pt x="67168" y="17618"/>
                </a:lnTo>
                <a:lnTo>
                  <a:pt x="69967" y="17421"/>
                </a:lnTo>
                <a:lnTo>
                  <a:pt x="72785" y="17290"/>
                </a:lnTo>
                <a:lnTo>
                  <a:pt x="78456" y="17144"/>
                </a:lnTo>
                <a:lnTo>
                  <a:pt x="99941" y="17028"/>
                </a:lnTo>
                <a:lnTo>
                  <a:pt x="101339" y="17980"/>
                </a:lnTo>
                <a:lnTo>
                  <a:pt x="103225" y="19568"/>
                </a:lnTo>
                <a:lnTo>
                  <a:pt x="108544" y="24408"/>
                </a:lnTo>
                <a:lnTo>
                  <a:pt x="108980" y="25758"/>
                </a:lnTo>
                <a:lnTo>
                  <a:pt x="109271" y="27610"/>
                </a:lnTo>
                <a:lnTo>
                  <a:pt x="109738" y="32876"/>
                </a:lnTo>
                <a:lnTo>
                  <a:pt x="108824" y="34260"/>
                </a:lnTo>
                <a:lnTo>
                  <a:pt x="107262" y="36136"/>
                </a:lnTo>
                <a:lnTo>
                  <a:pt x="102462" y="41439"/>
                </a:lnTo>
                <a:lnTo>
                  <a:pt x="100164" y="42827"/>
                </a:lnTo>
                <a:lnTo>
                  <a:pt x="96726" y="44705"/>
                </a:lnTo>
                <a:lnTo>
                  <a:pt x="92529" y="46909"/>
                </a:lnTo>
                <a:lnTo>
                  <a:pt x="88779" y="48378"/>
                </a:lnTo>
                <a:lnTo>
                  <a:pt x="85326" y="49358"/>
                </a:lnTo>
                <a:lnTo>
                  <a:pt x="82072" y="50011"/>
                </a:lnTo>
                <a:lnTo>
                  <a:pt x="78950" y="51399"/>
                </a:lnTo>
                <a:lnTo>
                  <a:pt x="75916" y="53276"/>
                </a:lnTo>
                <a:lnTo>
                  <a:pt x="72941" y="55481"/>
                </a:lnTo>
                <a:lnTo>
                  <a:pt x="70005" y="56950"/>
                </a:lnTo>
                <a:lnTo>
                  <a:pt x="67095" y="57930"/>
                </a:lnTo>
                <a:lnTo>
                  <a:pt x="64203" y="58583"/>
                </a:lnTo>
                <a:lnTo>
                  <a:pt x="60369" y="59019"/>
                </a:lnTo>
                <a:lnTo>
                  <a:pt x="55909" y="59309"/>
                </a:lnTo>
                <a:lnTo>
                  <a:pt x="51030" y="59503"/>
                </a:lnTo>
                <a:lnTo>
                  <a:pt x="46825" y="58679"/>
                </a:lnTo>
                <a:lnTo>
                  <a:pt x="43070" y="57178"/>
                </a:lnTo>
                <a:lnTo>
                  <a:pt x="39613" y="55224"/>
                </a:lnTo>
                <a:lnTo>
                  <a:pt x="36357" y="53922"/>
                </a:lnTo>
                <a:lnTo>
                  <a:pt x="33233" y="53054"/>
                </a:lnTo>
                <a:lnTo>
                  <a:pt x="30198" y="52475"/>
                </a:lnTo>
                <a:lnTo>
                  <a:pt x="28174" y="51136"/>
                </a:lnTo>
                <a:lnTo>
                  <a:pt x="26826" y="49292"/>
                </a:lnTo>
                <a:lnTo>
                  <a:pt x="25927" y="47109"/>
                </a:lnTo>
                <a:lnTo>
                  <a:pt x="24374" y="45654"/>
                </a:lnTo>
                <a:lnTo>
                  <a:pt x="22387" y="44684"/>
                </a:lnTo>
                <a:lnTo>
                  <a:pt x="20110" y="44038"/>
                </a:lnTo>
                <a:lnTo>
                  <a:pt x="18592" y="42654"/>
                </a:lnTo>
                <a:lnTo>
                  <a:pt x="17580" y="40779"/>
                </a:lnTo>
                <a:lnTo>
                  <a:pt x="15956" y="35477"/>
                </a:lnTo>
                <a:lnTo>
                  <a:pt x="15822" y="34090"/>
                </a:lnTo>
                <a:lnTo>
                  <a:pt x="15733" y="32212"/>
                </a:lnTo>
                <a:lnTo>
                  <a:pt x="15674" y="30008"/>
                </a:lnTo>
                <a:lnTo>
                  <a:pt x="16587" y="27586"/>
                </a:lnTo>
                <a:lnTo>
                  <a:pt x="18148" y="25019"/>
                </a:lnTo>
                <a:lnTo>
                  <a:pt x="20142" y="22355"/>
                </a:lnTo>
                <a:lnTo>
                  <a:pt x="22423" y="19626"/>
                </a:lnTo>
                <a:lnTo>
                  <a:pt x="24896" y="16855"/>
                </a:lnTo>
                <a:lnTo>
                  <a:pt x="27497" y="14055"/>
                </a:lnTo>
                <a:lnTo>
                  <a:pt x="30184" y="12188"/>
                </a:lnTo>
                <a:lnTo>
                  <a:pt x="32928" y="10944"/>
                </a:lnTo>
                <a:lnTo>
                  <a:pt x="35710" y="10114"/>
                </a:lnTo>
                <a:lnTo>
                  <a:pt x="38517" y="8608"/>
                </a:lnTo>
                <a:lnTo>
                  <a:pt x="41340" y="6652"/>
                </a:lnTo>
                <a:lnTo>
                  <a:pt x="44175" y="4395"/>
                </a:lnTo>
                <a:lnTo>
                  <a:pt x="47018" y="2891"/>
                </a:lnTo>
                <a:lnTo>
                  <a:pt x="49865" y="1888"/>
                </a:lnTo>
                <a:lnTo>
                  <a:pt x="52716" y="1219"/>
                </a:lnTo>
                <a:lnTo>
                  <a:pt x="55570" y="774"/>
                </a:lnTo>
                <a:lnTo>
                  <a:pt x="58424" y="476"/>
                </a:lnTo>
                <a:lnTo>
                  <a:pt x="61279" y="278"/>
                </a:lnTo>
                <a:lnTo>
                  <a:pt x="64136" y="146"/>
                </a:lnTo>
                <a:lnTo>
                  <a:pt x="69849" y="0"/>
                </a:lnTo>
                <a:lnTo>
                  <a:pt x="72706" y="913"/>
                </a:lnTo>
                <a:lnTo>
                  <a:pt x="75563" y="2474"/>
                </a:lnTo>
                <a:lnTo>
                  <a:pt x="82443" y="7273"/>
                </a:lnTo>
                <a:lnTo>
                  <a:pt x="83959" y="8620"/>
                </a:lnTo>
                <a:lnTo>
                  <a:pt x="88185" y="12656"/>
                </a:lnTo>
                <a:lnTo>
                  <a:pt x="89692" y="15065"/>
                </a:lnTo>
                <a:lnTo>
                  <a:pt x="90698" y="17624"/>
                </a:lnTo>
                <a:lnTo>
                  <a:pt x="91368" y="20283"/>
                </a:lnTo>
                <a:lnTo>
                  <a:pt x="90862" y="23007"/>
                </a:lnTo>
                <a:lnTo>
                  <a:pt x="89572" y="25777"/>
                </a:lnTo>
                <a:lnTo>
                  <a:pt x="87760" y="28575"/>
                </a:lnTo>
                <a:lnTo>
                  <a:pt x="86552" y="32346"/>
                </a:lnTo>
                <a:lnTo>
                  <a:pt x="85747" y="36765"/>
                </a:lnTo>
                <a:lnTo>
                  <a:pt x="85210" y="41615"/>
                </a:lnTo>
                <a:lnTo>
                  <a:pt x="83899" y="45802"/>
                </a:lnTo>
                <a:lnTo>
                  <a:pt x="82073" y="49545"/>
                </a:lnTo>
                <a:lnTo>
                  <a:pt x="79903" y="52993"/>
                </a:lnTo>
                <a:lnTo>
                  <a:pt x="77504" y="56245"/>
                </a:lnTo>
                <a:lnTo>
                  <a:pt x="74952" y="59365"/>
                </a:lnTo>
                <a:lnTo>
                  <a:pt x="72298" y="62397"/>
                </a:lnTo>
                <a:lnTo>
                  <a:pt x="69576" y="64419"/>
                </a:lnTo>
                <a:lnTo>
                  <a:pt x="66809" y="65767"/>
                </a:lnTo>
                <a:lnTo>
                  <a:pt x="64012" y="66665"/>
                </a:lnTo>
                <a:lnTo>
                  <a:pt x="60242" y="68217"/>
                </a:lnTo>
                <a:lnTo>
                  <a:pt x="55824" y="70203"/>
                </a:lnTo>
                <a:lnTo>
                  <a:pt x="50974" y="72480"/>
                </a:lnTo>
                <a:lnTo>
                  <a:pt x="46788" y="73998"/>
                </a:lnTo>
                <a:lnTo>
                  <a:pt x="43045" y="75010"/>
                </a:lnTo>
                <a:lnTo>
                  <a:pt x="39597" y="75685"/>
                </a:lnTo>
                <a:lnTo>
                  <a:pt x="36345" y="76135"/>
                </a:lnTo>
                <a:lnTo>
                  <a:pt x="33225" y="76435"/>
                </a:lnTo>
                <a:lnTo>
                  <a:pt x="30193" y="76635"/>
                </a:lnTo>
                <a:lnTo>
                  <a:pt x="27219" y="75815"/>
                </a:lnTo>
                <a:lnTo>
                  <a:pt x="24284" y="74317"/>
                </a:lnTo>
                <a:lnTo>
                  <a:pt x="17279" y="69619"/>
                </a:lnTo>
                <a:lnTo>
                  <a:pt x="15753" y="68280"/>
                </a:lnTo>
                <a:lnTo>
                  <a:pt x="13782" y="66436"/>
                </a:lnTo>
                <a:lnTo>
                  <a:pt x="6458" y="59289"/>
                </a:lnTo>
                <a:lnTo>
                  <a:pt x="0" y="52892"/>
                </a:lnTo>
                <a:lnTo>
                  <a:pt x="423" y="50462"/>
                </a:lnTo>
                <a:lnTo>
                  <a:pt x="1657" y="46937"/>
                </a:lnTo>
                <a:lnTo>
                  <a:pt x="3432" y="42682"/>
                </a:lnTo>
                <a:lnTo>
                  <a:pt x="5569" y="38893"/>
                </a:lnTo>
                <a:lnTo>
                  <a:pt x="7945" y="35414"/>
                </a:lnTo>
                <a:lnTo>
                  <a:pt x="10482" y="32143"/>
                </a:lnTo>
                <a:lnTo>
                  <a:pt x="12174" y="29009"/>
                </a:lnTo>
                <a:lnTo>
                  <a:pt x="13301" y="25968"/>
                </a:lnTo>
                <a:lnTo>
                  <a:pt x="14052" y="22987"/>
                </a:lnTo>
                <a:lnTo>
                  <a:pt x="15506" y="20048"/>
                </a:lnTo>
                <a:lnTo>
                  <a:pt x="17427" y="17136"/>
                </a:lnTo>
                <a:lnTo>
                  <a:pt x="19661" y="14242"/>
                </a:lnTo>
                <a:lnTo>
                  <a:pt x="23055" y="12313"/>
                </a:lnTo>
                <a:lnTo>
                  <a:pt x="27223" y="11027"/>
                </a:lnTo>
                <a:lnTo>
                  <a:pt x="31906" y="10169"/>
                </a:lnTo>
                <a:lnTo>
                  <a:pt x="35981" y="8645"/>
                </a:lnTo>
                <a:lnTo>
                  <a:pt x="39650" y="6677"/>
                </a:lnTo>
                <a:lnTo>
                  <a:pt x="47831" y="1224"/>
                </a:lnTo>
                <a:lnTo>
                  <a:pt x="49456" y="777"/>
                </a:lnTo>
                <a:lnTo>
                  <a:pt x="51491" y="479"/>
                </a:lnTo>
                <a:lnTo>
                  <a:pt x="57050" y="0"/>
                </a:lnTo>
                <a:lnTo>
                  <a:pt x="58458" y="913"/>
                </a:lnTo>
                <a:lnTo>
                  <a:pt x="60350" y="2474"/>
                </a:lnTo>
                <a:lnTo>
                  <a:pt x="65679" y="7273"/>
                </a:lnTo>
                <a:lnTo>
                  <a:pt x="66116" y="8620"/>
                </a:lnTo>
                <a:lnTo>
                  <a:pt x="66407" y="10470"/>
                </a:lnTo>
                <a:lnTo>
                  <a:pt x="66602" y="12656"/>
                </a:lnTo>
                <a:lnTo>
                  <a:pt x="66731" y="15065"/>
                </a:lnTo>
                <a:lnTo>
                  <a:pt x="66875" y="20283"/>
                </a:lnTo>
                <a:lnTo>
                  <a:pt x="66990" y="341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807"/>
          <p:cNvSpPr/>
          <p:nvPr/>
        </p:nvSpPr>
        <p:spPr>
          <a:xfrm>
            <a:off x="4709162" y="2247303"/>
            <a:ext cx="77150" cy="50127"/>
          </a:xfrm>
          <a:custGeom>
            <a:avLst/>
            <a:gdLst/>
            <a:ahLst/>
            <a:cxnLst/>
            <a:rect l="0" t="0" r="0" b="0"/>
            <a:pathLst>
              <a:path w="77150" h="50127">
                <a:moveTo>
                  <a:pt x="8570" y="15836"/>
                </a:moveTo>
                <a:lnTo>
                  <a:pt x="0" y="15836"/>
                </a:lnTo>
                <a:lnTo>
                  <a:pt x="32629" y="15836"/>
                </a:lnTo>
                <a:lnTo>
                  <a:pt x="34134" y="16789"/>
                </a:lnTo>
                <a:lnTo>
                  <a:pt x="36090" y="18377"/>
                </a:lnTo>
                <a:lnTo>
                  <a:pt x="38347" y="20388"/>
                </a:lnTo>
                <a:lnTo>
                  <a:pt x="40804" y="21728"/>
                </a:lnTo>
                <a:lnTo>
                  <a:pt x="43394" y="22622"/>
                </a:lnTo>
                <a:lnTo>
                  <a:pt x="49844" y="24056"/>
                </a:lnTo>
                <a:lnTo>
                  <a:pt x="50374" y="25126"/>
                </a:lnTo>
                <a:lnTo>
                  <a:pt x="50727" y="26792"/>
                </a:lnTo>
                <a:lnTo>
                  <a:pt x="50962" y="28855"/>
                </a:lnTo>
                <a:lnTo>
                  <a:pt x="52071" y="30231"/>
                </a:lnTo>
                <a:lnTo>
                  <a:pt x="53763" y="31148"/>
                </a:lnTo>
                <a:lnTo>
                  <a:pt x="55844" y="31759"/>
                </a:lnTo>
                <a:lnTo>
                  <a:pt x="56278" y="33119"/>
                </a:lnTo>
                <a:lnTo>
                  <a:pt x="55616" y="34978"/>
                </a:lnTo>
                <a:lnTo>
                  <a:pt x="52258" y="40255"/>
                </a:lnTo>
                <a:lnTo>
                  <a:pt x="51983" y="41641"/>
                </a:lnTo>
                <a:lnTo>
                  <a:pt x="51800" y="43517"/>
                </a:lnTo>
                <a:lnTo>
                  <a:pt x="51678" y="45720"/>
                </a:lnTo>
                <a:lnTo>
                  <a:pt x="50643" y="47189"/>
                </a:lnTo>
                <a:lnTo>
                  <a:pt x="49002" y="48168"/>
                </a:lnTo>
                <a:lnTo>
                  <a:pt x="44073" y="49740"/>
                </a:lnTo>
                <a:lnTo>
                  <a:pt x="42716" y="49869"/>
                </a:lnTo>
                <a:lnTo>
                  <a:pt x="40859" y="49955"/>
                </a:lnTo>
                <a:lnTo>
                  <a:pt x="35585" y="50093"/>
                </a:lnTo>
                <a:lnTo>
                  <a:pt x="18449" y="50126"/>
                </a:lnTo>
                <a:lnTo>
                  <a:pt x="18013" y="49174"/>
                </a:lnTo>
                <a:lnTo>
                  <a:pt x="17723" y="47586"/>
                </a:lnTo>
                <a:lnTo>
                  <a:pt x="17530" y="45576"/>
                </a:lnTo>
                <a:lnTo>
                  <a:pt x="17401" y="43282"/>
                </a:lnTo>
                <a:lnTo>
                  <a:pt x="17177" y="34526"/>
                </a:lnTo>
                <a:lnTo>
                  <a:pt x="18118" y="33059"/>
                </a:lnTo>
                <a:lnTo>
                  <a:pt x="19698" y="31128"/>
                </a:lnTo>
                <a:lnTo>
                  <a:pt x="21703" y="28888"/>
                </a:lnTo>
                <a:lnTo>
                  <a:pt x="26472" y="23860"/>
                </a:lnTo>
                <a:lnTo>
                  <a:pt x="29077" y="21186"/>
                </a:lnTo>
                <a:lnTo>
                  <a:pt x="30814" y="18450"/>
                </a:lnTo>
                <a:lnTo>
                  <a:pt x="31972" y="15674"/>
                </a:lnTo>
                <a:lnTo>
                  <a:pt x="32744" y="12871"/>
                </a:lnTo>
                <a:lnTo>
                  <a:pt x="34211" y="11002"/>
                </a:lnTo>
                <a:lnTo>
                  <a:pt x="36141" y="9756"/>
                </a:lnTo>
                <a:lnTo>
                  <a:pt x="38381" y="8925"/>
                </a:lnTo>
                <a:lnTo>
                  <a:pt x="40826" y="8372"/>
                </a:lnTo>
                <a:lnTo>
                  <a:pt x="43409" y="8002"/>
                </a:lnTo>
                <a:lnTo>
                  <a:pt x="46084" y="7756"/>
                </a:lnTo>
                <a:lnTo>
                  <a:pt x="48819" y="6640"/>
                </a:lnTo>
                <a:lnTo>
                  <a:pt x="51595" y="4943"/>
                </a:lnTo>
                <a:lnTo>
                  <a:pt x="54399" y="2859"/>
                </a:lnTo>
                <a:lnTo>
                  <a:pt x="57220" y="2422"/>
                </a:lnTo>
                <a:lnTo>
                  <a:pt x="60053" y="3084"/>
                </a:lnTo>
                <a:lnTo>
                  <a:pt x="62895" y="4477"/>
                </a:lnTo>
                <a:lnTo>
                  <a:pt x="65742" y="5406"/>
                </a:lnTo>
                <a:lnTo>
                  <a:pt x="68592" y="6026"/>
                </a:lnTo>
                <a:lnTo>
                  <a:pt x="71445" y="6438"/>
                </a:lnTo>
                <a:lnTo>
                  <a:pt x="73347" y="7666"/>
                </a:lnTo>
                <a:lnTo>
                  <a:pt x="74614" y="9437"/>
                </a:lnTo>
                <a:lnTo>
                  <a:pt x="76649" y="14572"/>
                </a:lnTo>
                <a:lnTo>
                  <a:pt x="76816" y="15946"/>
                </a:lnTo>
                <a:lnTo>
                  <a:pt x="76928" y="17815"/>
                </a:lnTo>
                <a:lnTo>
                  <a:pt x="77051" y="22431"/>
                </a:lnTo>
                <a:lnTo>
                  <a:pt x="77149" y="40224"/>
                </a:lnTo>
                <a:lnTo>
                  <a:pt x="76197" y="40668"/>
                </a:lnTo>
                <a:lnTo>
                  <a:pt x="74610" y="40963"/>
                </a:lnTo>
                <a:lnTo>
                  <a:pt x="72599" y="41160"/>
                </a:lnTo>
                <a:lnTo>
                  <a:pt x="71258" y="42244"/>
                </a:lnTo>
                <a:lnTo>
                  <a:pt x="70365" y="43919"/>
                </a:lnTo>
                <a:lnTo>
                  <a:pt x="69769" y="45988"/>
                </a:lnTo>
                <a:lnTo>
                  <a:pt x="68420" y="47368"/>
                </a:lnTo>
                <a:lnTo>
                  <a:pt x="66567" y="48287"/>
                </a:lnTo>
                <a:lnTo>
                  <a:pt x="64379" y="48900"/>
                </a:lnTo>
                <a:lnTo>
                  <a:pt x="61969" y="49309"/>
                </a:lnTo>
                <a:lnTo>
                  <a:pt x="59410" y="49582"/>
                </a:lnTo>
                <a:lnTo>
                  <a:pt x="56750" y="49763"/>
                </a:lnTo>
                <a:lnTo>
                  <a:pt x="54978" y="48932"/>
                </a:lnTo>
                <a:lnTo>
                  <a:pt x="53796" y="47425"/>
                </a:lnTo>
                <a:lnTo>
                  <a:pt x="53008" y="45468"/>
                </a:lnTo>
                <a:lnTo>
                  <a:pt x="51530" y="44163"/>
                </a:lnTo>
                <a:lnTo>
                  <a:pt x="49593" y="43294"/>
                </a:lnTo>
                <a:lnTo>
                  <a:pt x="44190" y="41898"/>
                </a:lnTo>
                <a:lnTo>
                  <a:pt x="42794" y="40831"/>
                </a:lnTo>
                <a:lnTo>
                  <a:pt x="40912" y="39167"/>
                </a:lnTo>
                <a:lnTo>
                  <a:pt x="35596" y="34203"/>
                </a:lnTo>
                <a:lnTo>
                  <a:pt x="35160" y="32844"/>
                </a:lnTo>
                <a:lnTo>
                  <a:pt x="34869" y="30985"/>
                </a:lnTo>
                <a:lnTo>
                  <a:pt x="34675" y="28793"/>
                </a:lnTo>
                <a:lnTo>
                  <a:pt x="34546" y="26379"/>
                </a:lnTo>
                <a:lnTo>
                  <a:pt x="34322" y="17413"/>
                </a:lnTo>
                <a:lnTo>
                  <a:pt x="35263" y="15935"/>
                </a:lnTo>
                <a:lnTo>
                  <a:pt x="36843" y="13997"/>
                </a:lnTo>
                <a:lnTo>
                  <a:pt x="38848" y="11753"/>
                </a:lnTo>
                <a:lnTo>
                  <a:pt x="41138" y="10257"/>
                </a:lnTo>
                <a:lnTo>
                  <a:pt x="43617" y="9259"/>
                </a:lnTo>
                <a:lnTo>
                  <a:pt x="46222" y="8594"/>
                </a:lnTo>
                <a:lnTo>
                  <a:pt x="47959" y="7198"/>
                </a:lnTo>
                <a:lnTo>
                  <a:pt x="49117" y="5315"/>
                </a:lnTo>
                <a:lnTo>
                  <a:pt x="49889" y="3107"/>
                </a:lnTo>
                <a:lnTo>
                  <a:pt x="51356" y="1635"/>
                </a:lnTo>
                <a:lnTo>
                  <a:pt x="53286" y="654"/>
                </a:lnTo>
                <a:lnTo>
                  <a:pt x="55526" y="0"/>
                </a:lnTo>
                <a:lnTo>
                  <a:pt x="57971" y="516"/>
                </a:lnTo>
                <a:lnTo>
                  <a:pt x="60555" y="1813"/>
                </a:lnTo>
                <a:lnTo>
                  <a:pt x="63228" y="3630"/>
                </a:lnTo>
                <a:lnTo>
                  <a:pt x="65964" y="4841"/>
                </a:lnTo>
                <a:lnTo>
                  <a:pt x="68740" y="5649"/>
                </a:lnTo>
                <a:lnTo>
                  <a:pt x="75489" y="6945"/>
                </a:lnTo>
                <a:lnTo>
                  <a:pt x="76042" y="8004"/>
                </a:lnTo>
                <a:lnTo>
                  <a:pt x="76412" y="9662"/>
                </a:lnTo>
                <a:lnTo>
                  <a:pt x="76658" y="11720"/>
                </a:lnTo>
                <a:lnTo>
                  <a:pt x="76822" y="14045"/>
                </a:lnTo>
                <a:lnTo>
                  <a:pt x="76931" y="16547"/>
                </a:lnTo>
                <a:lnTo>
                  <a:pt x="77053" y="21867"/>
                </a:lnTo>
                <a:lnTo>
                  <a:pt x="77146" y="32492"/>
                </a:lnTo>
                <a:lnTo>
                  <a:pt x="76195" y="33608"/>
                </a:lnTo>
                <a:lnTo>
                  <a:pt x="74608" y="35304"/>
                </a:lnTo>
                <a:lnTo>
                  <a:pt x="69769" y="40319"/>
                </a:lnTo>
                <a:lnTo>
                  <a:pt x="68419" y="40731"/>
                </a:lnTo>
                <a:lnTo>
                  <a:pt x="66567" y="41005"/>
                </a:lnTo>
                <a:lnTo>
                  <a:pt x="60005" y="415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08"/>
          <p:cNvSpPr/>
          <p:nvPr/>
        </p:nvSpPr>
        <p:spPr>
          <a:xfrm>
            <a:off x="4109126" y="4003754"/>
            <a:ext cx="111389" cy="84020"/>
          </a:xfrm>
          <a:custGeom>
            <a:avLst/>
            <a:gdLst/>
            <a:ahLst/>
            <a:cxnLst/>
            <a:rect l="0" t="0" r="0" b="0"/>
            <a:pathLst>
              <a:path w="111389" h="84020">
                <a:moveTo>
                  <a:pt x="59966" y="25321"/>
                </a:moveTo>
                <a:lnTo>
                  <a:pt x="67347" y="25321"/>
                </a:lnTo>
                <a:lnTo>
                  <a:pt x="67744" y="26273"/>
                </a:lnTo>
                <a:lnTo>
                  <a:pt x="68009" y="27861"/>
                </a:lnTo>
                <a:lnTo>
                  <a:pt x="68434" y="32701"/>
                </a:lnTo>
                <a:lnTo>
                  <a:pt x="68492" y="35904"/>
                </a:lnTo>
                <a:lnTo>
                  <a:pt x="68508" y="38091"/>
                </a:lnTo>
                <a:lnTo>
                  <a:pt x="67565" y="40502"/>
                </a:lnTo>
                <a:lnTo>
                  <a:pt x="65985" y="43061"/>
                </a:lnTo>
                <a:lnTo>
                  <a:pt x="63978" y="45720"/>
                </a:lnTo>
                <a:lnTo>
                  <a:pt x="61688" y="48445"/>
                </a:lnTo>
                <a:lnTo>
                  <a:pt x="59209" y="51215"/>
                </a:lnTo>
                <a:lnTo>
                  <a:pt x="53915" y="56832"/>
                </a:lnTo>
                <a:lnTo>
                  <a:pt x="48386" y="62503"/>
                </a:lnTo>
                <a:lnTo>
                  <a:pt x="45579" y="64396"/>
                </a:lnTo>
                <a:lnTo>
                  <a:pt x="42755" y="65659"/>
                </a:lnTo>
                <a:lnTo>
                  <a:pt x="39919" y="66500"/>
                </a:lnTo>
                <a:lnTo>
                  <a:pt x="37077" y="68014"/>
                </a:lnTo>
                <a:lnTo>
                  <a:pt x="34229" y="69975"/>
                </a:lnTo>
                <a:lnTo>
                  <a:pt x="27366" y="75416"/>
                </a:lnTo>
                <a:lnTo>
                  <a:pt x="25850" y="76815"/>
                </a:lnTo>
                <a:lnTo>
                  <a:pt x="18443" y="84019"/>
                </a:lnTo>
                <a:lnTo>
                  <a:pt x="17045" y="83503"/>
                </a:lnTo>
                <a:lnTo>
                  <a:pt x="15159" y="82206"/>
                </a:lnTo>
                <a:lnTo>
                  <a:pt x="12949" y="80389"/>
                </a:lnTo>
                <a:lnTo>
                  <a:pt x="10524" y="79178"/>
                </a:lnTo>
                <a:lnTo>
                  <a:pt x="7955" y="78371"/>
                </a:lnTo>
                <a:lnTo>
                  <a:pt x="1538" y="77075"/>
                </a:lnTo>
                <a:lnTo>
                  <a:pt x="1012" y="76016"/>
                </a:lnTo>
                <a:lnTo>
                  <a:pt x="661" y="74357"/>
                </a:lnTo>
                <a:lnTo>
                  <a:pt x="97" y="69403"/>
                </a:lnTo>
                <a:lnTo>
                  <a:pt x="51" y="68044"/>
                </a:lnTo>
                <a:lnTo>
                  <a:pt x="0" y="63994"/>
                </a:lnTo>
                <a:lnTo>
                  <a:pt x="939" y="62533"/>
                </a:lnTo>
                <a:lnTo>
                  <a:pt x="2517" y="61559"/>
                </a:lnTo>
                <a:lnTo>
                  <a:pt x="4522" y="60909"/>
                </a:lnTo>
                <a:lnTo>
                  <a:pt x="6811" y="59524"/>
                </a:lnTo>
                <a:lnTo>
                  <a:pt x="9289" y="57648"/>
                </a:lnTo>
                <a:lnTo>
                  <a:pt x="11894" y="55445"/>
                </a:lnTo>
                <a:lnTo>
                  <a:pt x="14583" y="53976"/>
                </a:lnTo>
                <a:lnTo>
                  <a:pt x="17328" y="52996"/>
                </a:lnTo>
                <a:lnTo>
                  <a:pt x="20111" y="52344"/>
                </a:lnTo>
                <a:lnTo>
                  <a:pt x="22919" y="51908"/>
                </a:lnTo>
                <a:lnTo>
                  <a:pt x="25742" y="51619"/>
                </a:lnTo>
                <a:lnTo>
                  <a:pt x="28578" y="51425"/>
                </a:lnTo>
                <a:lnTo>
                  <a:pt x="31420" y="51296"/>
                </a:lnTo>
                <a:lnTo>
                  <a:pt x="37119" y="51153"/>
                </a:lnTo>
                <a:lnTo>
                  <a:pt x="62824" y="51041"/>
                </a:lnTo>
                <a:lnTo>
                  <a:pt x="65681" y="51993"/>
                </a:lnTo>
                <a:lnTo>
                  <a:pt x="68539" y="53580"/>
                </a:lnTo>
                <a:lnTo>
                  <a:pt x="75418" y="58420"/>
                </a:lnTo>
                <a:lnTo>
                  <a:pt x="75982" y="59769"/>
                </a:lnTo>
                <a:lnTo>
                  <a:pt x="76359" y="61621"/>
                </a:lnTo>
                <a:lnTo>
                  <a:pt x="77067" y="67799"/>
                </a:lnTo>
                <a:lnTo>
                  <a:pt x="77110" y="76393"/>
                </a:lnTo>
                <a:lnTo>
                  <a:pt x="77111" y="72097"/>
                </a:lnTo>
                <a:lnTo>
                  <a:pt x="76158" y="70793"/>
                </a:lnTo>
                <a:lnTo>
                  <a:pt x="74571" y="69923"/>
                </a:lnTo>
                <a:lnTo>
                  <a:pt x="72560" y="69343"/>
                </a:lnTo>
                <a:lnTo>
                  <a:pt x="70267" y="68956"/>
                </a:lnTo>
                <a:lnTo>
                  <a:pt x="67786" y="68699"/>
                </a:lnTo>
                <a:lnTo>
                  <a:pt x="65180" y="68527"/>
                </a:lnTo>
                <a:lnTo>
                  <a:pt x="63442" y="66508"/>
                </a:lnTo>
                <a:lnTo>
                  <a:pt x="62283" y="63256"/>
                </a:lnTo>
                <a:lnTo>
                  <a:pt x="61510" y="59184"/>
                </a:lnTo>
                <a:lnTo>
                  <a:pt x="60043" y="55516"/>
                </a:lnTo>
                <a:lnTo>
                  <a:pt x="58113" y="52118"/>
                </a:lnTo>
                <a:lnTo>
                  <a:pt x="55873" y="48900"/>
                </a:lnTo>
                <a:lnTo>
                  <a:pt x="54380" y="45803"/>
                </a:lnTo>
                <a:lnTo>
                  <a:pt x="53384" y="42786"/>
                </a:lnTo>
                <a:lnTo>
                  <a:pt x="52721" y="39822"/>
                </a:lnTo>
                <a:lnTo>
                  <a:pt x="53231" y="36893"/>
                </a:lnTo>
                <a:lnTo>
                  <a:pt x="54523" y="33988"/>
                </a:lnTo>
                <a:lnTo>
                  <a:pt x="56338" y="31099"/>
                </a:lnTo>
                <a:lnTo>
                  <a:pt x="58500" y="28220"/>
                </a:lnTo>
                <a:lnTo>
                  <a:pt x="60894" y="25349"/>
                </a:lnTo>
                <a:lnTo>
                  <a:pt x="63442" y="22482"/>
                </a:lnTo>
                <a:lnTo>
                  <a:pt x="65141" y="19618"/>
                </a:lnTo>
                <a:lnTo>
                  <a:pt x="66273" y="16756"/>
                </a:lnTo>
                <a:lnTo>
                  <a:pt x="67028" y="13896"/>
                </a:lnTo>
                <a:lnTo>
                  <a:pt x="68484" y="11990"/>
                </a:lnTo>
                <a:lnTo>
                  <a:pt x="70408" y="10718"/>
                </a:lnTo>
                <a:lnTo>
                  <a:pt x="72642" y="9871"/>
                </a:lnTo>
                <a:lnTo>
                  <a:pt x="74132" y="8353"/>
                </a:lnTo>
                <a:lnTo>
                  <a:pt x="75125" y="6389"/>
                </a:lnTo>
                <a:lnTo>
                  <a:pt x="75787" y="4127"/>
                </a:lnTo>
                <a:lnTo>
                  <a:pt x="77180" y="2619"/>
                </a:lnTo>
                <a:lnTo>
                  <a:pt x="79062" y="1614"/>
                </a:lnTo>
                <a:lnTo>
                  <a:pt x="81270" y="944"/>
                </a:lnTo>
                <a:lnTo>
                  <a:pt x="83693" y="497"/>
                </a:lnTo>
                <a:lnTo>
                  <a:pt x="86262" y="199"/>
                </a:lnTo>
                <a:lnTo>
                  <a:pt x="88927" y="0"/>
                </a:lnTo>
                <a:lnTo>
                  <a:pt x="91655" y="820"/>
                </a:lnTo>
                <a:lnTo>
                  <a:pt x="94428" y="2320"/>
                </a:lnTo>
                <a:lnTo>
                  <a:pt x="97227" y="4271"/>
                </a:lnTo>
                <a:lnTo>
                  <a:pt x="100047" y="6526"/>
                </a:lnTo>
                <a:lnTo>
                  <a:pt x="102879" y="8980"/>
                </a:lnTo>
                <a:lnTo>
                  <a:pt x="105720" y="11570"/>
                </a:lnTo>
                <a:lnTo>
                  <a:pt x="107613" y="14248"/>
                </a:lnTo>
                <a:lnTo>
                  <a:pt x="108876" y="16987"/>
                </a:lnTo>
                <a:lnTo>
                  <a:pt x="109718" y="19765"/>
                </a:lnTo>
                <a:lnTo>
                  <a:pt x="110279" y="22569"/>
                </a:lnTo>
                <a:lnTo>
                  <a:pt x="110653" y="25391"/>
                </a:lnTo>
                <a:lnTo>
                  <a:pt x="110902" y="28225"/>
                </a:lnTo>
                <a:lnTo>
                  <a:pt x="111068" y="31067"/>
                </a:lnTo>
                <a:lnTo>
                  <a:pt x="111253" y="36764"/>
                </a:lnTo>
                <a:lnTo>
                  <a:pt x="111382" y="51040"/>
                </a:lnTo>
                <a:lnTo>
                  <a:pt x="111388" y="53897"/>
                </a:lnTo>
                <a:lnTo>
                  <a:pt x="110440" y="55802"/>
                </a:lnTo>
                <a:lnTo>
                  <a:pt x="108856" y="57071"/>
                </a:lnTo>
                <a:lnTo>
                  <a:pt x="106846" y="57918"/>
                </a:lnTo>
                <a:lnTo>
                  <a:pt x="105507" y="59435"/>
                </a:lnTo>
                <a:lnTo>
                  <a:pt x="104614" y="61398"/>
                </a:lnTo>
                <a:lnTo>
                  <a:pt x="104019" y="63660"/>
                </a:lnTo>
                <a:lnTo>
                  <a:pt x="102670" y="65168"/>
                </a:lnTo>
                <a:lnTo>
                  <a:pt x="100818" y="66173"/>
                </a:lnTo>
                <a:lnTo>
                  <a:pt x="98630" y="66843"/>
                </a:lnTo>
                <a:lnTo>
                  <a:pt x="96220" y="67290"/>
                </a:lnTo>
                <a:lnTo>
                  <a:pt x="93660" y="67588"/>
                </a:lnTo>
                <a:lnTo>
                  <a:pt x="91002" y="67786"/>
                </a:lnTo>
                <a:lnTo>
                  <a:pt x="88276" y="67918"/>
                </a:lnTo>
                <a:lnTo>
                  <a:pt x="82708" y="68066"/>
                </a:lnTo>
                <a:lnTo>
                  <a:pt x="79890" y="67152"/>
                </a:lnTo>
                <a:lnTo>
                  <a:pt x="77059" y="65591"/>
                </a:lnTo>
                <a:lnTo>
                  <a:pt x="74219" y="63597"/>
                </a:lnTo>
                <a:lnTo>
                  <a:pt x="72326" y="61316"/>
                </a:lnTo>
                <a:lnTo>
                  <a:pt x="71063" y="58842"/>
                </a:lnTo>
                <a:lnTo>
                  <a:pt x="70221" y="56241"/>
                </a:lnTo>
                <a:lnTo>
                  <a:pt x="68708" y="54507"/>
                </a:lnTo>
                <a:lnTo>
                  <a:pt x="66747" y="53351"/>
                </a:lnTo>
                <a:lnTo>
                  <a:pt x="64486" y="52580"/>
                </a:lnTo>
                <a:lnTo>
                  <a:pt x="62027" y="51113"/>
                </a:lnTo>
                <a:lnTo>
                  <a:pt x="59435" y="49183"/>
                </a:lnTo>
                <a:lnTo>
                  <a:pt x="56754" y="46944"/>
                </a:lnTo>
                <a:lnTo>
                  <a:pt x="54968" y="44499"/>
                </a:lnTo>
                <a:lnTo>
                  <a:pt x="53776" y="41916"/>
                </a:lnTo>
                <a:lnTo>
                  <a:pt x="51864" y="35478"/>
                </a:lnTo>
                <a:lnTo>
                  <a:pt x="51708" y="33997"/>
                </a:lnTo>
                <a:lnTo>
                  <a:pt x="51603" y="32057"/>
                </a:lnTo>
                <a:lnTo>
                  <a:pt x="51406" y="25715"/>
                </a:lnTo>
                <a:lnTo>
                  <a:pt x="53939" y="25496"/>
                </a:lnTo>
                <a:lnTo>
                  <a:pt x="58776" y="25355"/>
                </a:lnTo>
                <a:lnTo>
                  <a:pt x="67243" y="25324"/>
                </a:lnTo>
                <a:lnTo>
                  <a:pt x="70502" y="27862"/>
                </a:lnTo>
                <a:lnTo>
                  <a:pt x="76724" y="33540"/>
                </a:lnTo>
                <a:lnTo>
                  <a:pt x="76853" y="34610"/>
                </a:lnTo>
                <a:lnTo>
                  <a:pt x="76939" y="36276"/>
                </a:lnTo>
                <a:lnTo>
                  <a:pt x="76996" y="38339"/>
                </a:lnTo>
                <a:lnTo>
                  <a:pt x="76082" y="40667"/>
                </a:lnTo>
                <a:lnTo>
                  <a:pt x="74520" y="43172"/>
                </a:lnTo>
                <a:lnTo>
                  <a:pt x="72526" y="45794"/>
                </a:lnTo>
                <a:lnTo>
                  <a:pt x="70245" y="47542"/>
                </a:lnTo>
                <a:lnTo>
                  <a:pt x="67771" y="48707"/>
                </a:lnTo>
                <a:lnTo>
                  <a:pt x="65169" y="49485"/>
                </a:lnTo>
                <a:lnTo>
                  <a:pt x="63435" y="50955"/>
                </a:lnTo>
                <a:lnTo>
                  <a:pt x="62279" y="52888"/>
                </a:lnTo>
                <a:lnTo>
                  <a:pt x="61507" y="55129"/>
                </a:lnTo>
                <a:lnTo>
                  <a:pt x="60041" y="56623"/>
                </a:lnTo>
                <a:lnTo>
                  <a:pt x="58111" y="57619"/>
                </a:lnTo>
                <a:lnTo>
                  <a:pt x="55872" y="58282"/>
                </a:lnTo>
                <a:lnTo>
                  <a:pt x="53427" y="58725"/>
                </a:lnTo>
                <a:lnTo>
                  <a:pt x="50844" y="59020"/>
                </a:lnTo>
                <a:lnTo>
                  <a:pt x="48169" y="59217"/>
                </a:lnTo>
                <a:lnTo>
                  <a:pt x="45434" y="59348"/>
                </a:lnTo>
                <a:lnTo>
                  <a:pt x="39855" y="59494"/>
                </a:lnTo>
                <a:lnTo>
                  <a:pt x="37986" y="58580"/>
                </a:lnTo>
                <a:lnTo>
                  <a:pt x="36740" y="57019"/>
                </a:lnTo>
                <a:lnTo>
                  <a:pt x="35910" y="55025"/>
                </a:lnTo>
                <a:lnTo>
                  <a:pt x="34404" y="53696"/>
                </a:lnTo>
                <a:lnTo>
                  <a:pt x="32447" y="52810"/>
                </a:lnTo>
                <a:lnTo>
                  <a:pt x="30190" y="52220"/>
                </a:lnTo>
                <a:lnTo>
                  <a:pt x="28685" y="50873"/>
                </a:lnTo>
                <a:lnTo>
                  <a:pt x="27682" y="49023"/>
                </a:lnTo>
                <a:lnTo>
                  <a:pt x="26072" y="43761"/>
                </a:lnTo>
                <a:lnTo>
                  <a:pt x="25940" y="42376"/>
                </a:lnTo>
                <a:lnTo>
                  <a:pt x="25852" y="40501"/>
                </a:lnTo>
                <a:lnTo>
                  <a:pt x="25754" y="35878"/>
                </a:lnTo>
                <a:lnTo>
                  <a:pt x="25687" y="26899"/>
                </a:lnTo>
                <a:lnTo>
                  <a:pt x="26635" y="25420"/>
                </a:lnTo>
                <a:lnTo>
                  <a:pt x="28221" y="23482"/>
                </a:lnTo>
                <a:lnTo>
                  <a:pt x="34249" y="16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09"/>
          <p:cNvSpPr/>
          <p:nvPr/>
        </p:nvSpPr>
        <p:spPr>
          <a:xfrm>
            <a:off x="4160520" y="1885950"/>
            <a:ext cx="728663" cy="2143126"/>
          </a:xfrm>
          <a:custGeom>
            <a:avLst/>
            <a:gdLst/>
            <a:ahLst/>
            <a:cxnLst/>
            <a:rect l="0" t="0" r="0" b="0"/>
            <a:pathLst>
              <a:path w="728663" h="2143126">
                <a:moveTo>
                  <a:pt x="0" y="2143125"/>
                </a:moveTo>
                <a:lnTo>
                  <a:pt x="4550" y="2143125"/>
                </a:lnTo>
                <a:lnTo>
                  <a:pt x="5891" y="2142172"/>
                </a:lnTo>
                <a:lnTo>
                  <a:pt x="6785" y="2140585"/>
                </a:lnTo>
                <a:lnTo>
                  <a:pt x="8219" y="2135744"/>
                </a:lnTo>
                <a:lnTo>
                  <a:pt x="9289" y="2135347"/>
                </a:lnTo>
                <a:lnTo>
                  <a:pt x="13018" y="2134905"/>
                </a:lnTo>
                <a:lnTo>
                  <a:pt x="14394" y="2133835"/>
                </a:lnTo>
                <a:lnTo>
                  <a:pt x="15311" y="2132169"/>
                </a:lnTo>
                <a:lnTo>
                  <a:pt x="16329" y="2127778"/>
                </a:lnTo>
                <a:lnTo>
                  <a:pt x="16782" y="2122651"/>
                </a:lnTo>
                <a:lnTo>
                  <a:pt x="17855" y="2120903"/>
                </a:lnTo>
                <a:lnTo>
                  <a:pt x="19524" y="2119738"/>
                </a:lnTo>
                <a:lnTo>
                  <a:pt x="21588" y="2118961"/>
                </a:lnTo>
                <a:lnTo>
                  <a:pt x="22964" y="2117490"/>
                </a:lnTo>
                <a:lnTo>
                  <a:pt x="23882" y="2115558"/>
                </a:lnTo>
                <a:lnTo>
                  <a:pt x="24901" y="2110870"/>
                </a:lnTo>
                <a:lnTo>
                  <a:pt x="25354" y="2105612"/>
                </a:lnTo>
                <a:lnTo>
                  <a:pt x="26428" y="2102876"/>
                </a:lnTo>
                <a:lnTo>
                  <a:pt x="31537" y="2094475"/>
                </a:lnTo>
                <a:lnTo>
                  <a:pt x="42948" y="2061050"/>
                </a:lnTo>
                <a:lnTo>
                  <a:pt x="56455" y="2037290"/>
                </a:lnTo>
                <a:lnTo>
                  <a:pt x="58429" y="2030047"/>
                </a:lnTo>
                <a:lnTo>
                  <a:pt x="60648" y="2011745"/>
                </a:lnTo>
                <a:lnTo>
                  <a:pt x="65806" y="2000163"/>
                </a:lnTo>
                <a:lnTo>
                  <a:pt x="70957" y="1969715"/>
                </a:lnTo>
                <a:lnTo>
                  <a:pt x="74399" y="1960326"/>
                </a:lnTo>
                <a:lnTo>
                  <a:pt x="79148" y="1943998"/>
                </a:lnTo>
                <a:lnTo>
                  <a:pt x="82802" y="1934609"/>
                </a:lnTo>
                <a:lnTo>
                  <a:pt x="87687" y="1918280"/>
                </a:lnTo>
                <a:lnTo>
                  <a:pt x="91359" y="1907939"/>
                </a:lnTo>
                <a:lnTo>
                  <a:pt x="96257" y="1885778"/>
                </a:lnTo>
                <a:lnTo>
                  <a:pt x="100910" y="1871294"/>
                </a:lnTo>
                <a:lnTo>
                  <a:pt x="102951" y="1863244"/>
                </a:lnTo>
                <a:lnTo>
                  <a:pt x="108503" y="1848001"/>
                </a:lnTo>
                <a:lnTo>
                  <a:pt x="111524" y="1832372"/>
                </a:lnTo>
                <a:lnTo>
                  <a:pt x="117075" y="1820333"/>
                </a:lnTo>
                <a:lnTo>
                  <a:pt x="119144" y="1805124"/>
                </a:lnTo>
                <a:lnTo>
                  <a:pt x="120709" y="1788553"/>
                </a:lnTo>
                <a:lnTo>
                  <a:pt x="135189" y="1745131"/>
                </a:lnTo>
                <a:lnTo>
                  <a:pt x="142185" y="1728550"/>
                </a:lnTo>
                <a:lnTo>
                  <a:pt x="147571" y="1705880"/>
                </a:lnTo>
                <a:lnTo>
                  <a:pt x="152309" y="1691308"/>
                </a:lnTo>
                <a:lnTo>
                  <a:pt x="154370" y="1683237"/>
                </a:lnTo>
                <a:lnTo>
                  <a:pt x="160914" y="1665074"/>
                </a:lnTo>
                <a:lnTo>
                  <a:pt x="162957" y="1657290"/>
                </a:lnTo>
                <a:lnTo>
                  <a:pt x="169490" y="1639311"/>
                </a:lnTo>
                <a:lnTo>
                  <a:pt x="171531" y="1631552"/>
                </a:lnTo>
                <a:lnTo>
                  <a:pt x="177083" y="1616474"/>
                </a:lnTo>
                <a:lnTo>
                  <a:pt x="180716" y="1588870"/>
                </a:lnTo>
                <a:lnTo>
                  <a:pt x="186756" y="1570763"/>
                </a:lnTo>
                <a:lnTo>
                  <a:pt x="188730" y="1562987"/>
                </a:lnTo>
                <a:lnTo>
                  <a:pt x="195219" y="1545012"/>
                </a:lnTo>
                <a:lnTo>
                  <a:pt x="197863" y="1523129"/>
                </a:lnTo>
                <a:lnTo>
                  <a:pt x="202983" y="1511536"/>
                </a:lnTo>
                <a:lnTo>
                  <a:pt x="206450" y="1486770"/>
                </a:lnTo>
                <a:lnTo>
                  <a:pt x="211559" y="1477585"/>
                </a:lnTo>
                <a:lnTo>
                  <a:pt x="213089" y="1471727"/>
                </a:lnTo>
                <a:lnTo>
                  <a:pt x="215023" y="1454313"/>
                </a:lnTo>
                <a:lnTo>
                  <a:pt x="221050" y="1440714"/>
                </a:lnTo>
                <a:lnTo>
                  <a:pt x="221661" y="1437678"/>
                </a:lnTo>
                <a:lnTo>
                  <a:pt x="224880" y="1431765"/>
                </a:lnTo>
                <a:lnTo>
                  <a:pt x="227073" y="1428855"/>
                </a:lnTo>
                <a:lnTo>
                  <a:pt x="228534" y="1425010"/>
                </a:lnTo>
                <a:lnTo>
                  <a:pt x="231543" y="1411449"/>
                </a:lnTo>
                <a:lnTo>
                  <a:pt x="237092" y="1400975"/>
                </a:lnTo>
                <a:lnTo>
                  <a:pt x="238724" y="1394815"/>
                </a:lnTo>
                <a:lnTo>
                  <a:pt x="240905" y="1368587"/>
                </a:lnTo>
                <a:lnTo>
                  <a:pt x="246800" y="1354988"/>
                </a:lnTo>
                <a:lnTo>
                  <a:pt x="247401" y="1351953"/>
                </a:lnTo>
                <a:lnTo>
                  <a:pt x="250608" y="1346040"/>
                </a:lnTo>
                <a:lnTo>
                  <a:pt x="252797" y="1343130"/>
                </a:lnTo>
                <a:lnTo>
                  <a:pt x="255229" y="1337356"/>
                </a:lnTo>
                <a:lnTo>
                  <a:pt x="256310" y="1330663"/>
                </a:lnTo>
                <a:lnTo>
                  <a:pt x="256790" y="1321338"/>
                </a:lnTo>
                <a:lnTo>
                  <a:pt x="257871" y="1317137"/>
                </a:lnTo>
                <a:lnTo>
                  <a:pt x="263909" y="1303550"/>
                </a:lnTo>
                <a:lnTo>
                  <a:pt x="265202" y="1292064"/>
                </a:lnTo>
                <a:lnTo>
                  <a:pt x="265384" y="1287144"/>
                </a:lnTo>
                <a:lnTo>
                  <a:pt x="266457" y="1282911"/>
                </a:lnTo>
                <a:lnTo>
                  <a:pt x="272484" y="1269273"/>
                </a:lnTo>
                <a:lnTo>
                  <a:pt x="273096" y="1266234"/>
                </a:lnTo>
                <a:lnTo>
                  <a:pt x="276316" y="1260318"/>
                </a:lnTo>
                <a:lnTo>
                  <a:pt x="278508" y="1257407"/>
                </a:lnTo>
                <a:lnTo>
                  <a:pt x="279969" y="1253561"/>
                </a:lnTo>
                <a:lnTo>
                  <a:pt x="282978" y="1239999"/>
                </a:lnTo>
                <a:lnTo>
                  <a:pt x="288527" y="1229525"/>
                </a:lnTo>
                <a:lnTo>
                  <a:pt x="298731" y="1198515"/>
                </a:lnTo>
                <a:lnTo>
                  <a:pt x="300731" y="1185151"/>
                </a:lnTo>
                <a:lnTo>
                  <a:pt x="304473" y="1175704"/>
                </a:lnTo>
                <a:lnTo>
                  <a:pt x="313684" y="1160008"/>
                </a:lnTo>
                <a:lnTo>
                  <a:pt x="317098" y="1145922"/>
                </a:lnTo>
                <a:lnTo>
                  <a:pt x="322766" y="1134341"/>
                </a:lnTo>
                <a:lnTo>
                  <a:pt x="325822" y="1120220"/>
                </a:lnTo>
                <a:lnTo>
                  <a:pt x="329912" y="1112873"/>
                </a:lnTo>
                <a:lnTo>
                  <a:pt x="337569" y="1103382"/>
                </a:lnTo>
                <a:lnTo>
                  <a:pt x="339346" y="1099442"/>
                </a:lnTo>
                <a:lnTo>
                  <a:pt x="353421" y="1052568"/>
                </a:lnTo>
                <a:lnTo>
                  <a:pt x="357101" y="1043118"/>
                </a:lnTo>
                <a:lnTo>
                  <a:pt x="362003" y="1026750"/>
                </a:lnTo>
                <a:lnTo>
                  <a:pt x="365678" y="1017356"/>
                </a:lnTo>
                <a:lnTo>
                  <a:pt x="367746" y="1006712"/>
                </a:lnTo>
                <a:lnTo>
                  <a:pt x="368230" y="1000512"/>
                </a:lnTo>
                <a:lnTo>
                  <a:pt x="383813" y="950956"/>
                </a:lnTo>
                <a:lnTo>
                  <a:pt x="385848" y="939854"/>
                </a:lnTo>
                <a:lnTo>
                  <a:pt x="394417" y="912648"/>
                </a:lnTo>
                <a:lnTo>
                  <a:pt x="398499" y="906319"/>
                </a:lnTo>
                <a:lnTo>
                  <a:pt x="400948" y="897790"/>
                </a:lnTo>
                <a:lnTo>
                  <a:pt x="401601" y="892849"/>
                </a:lnTo>
                <a:lnTo>
                  <a:pt x="404866" y="884819"/>
                </a:lnTo>
                <a:lnTo>
                  <a:pt x="407071" y="881344"/>
                </a:lnTo>
                <a:lnTo>
                  <a:pt x="409520" y="872403"/>
                </a:lnTo>
                <a:lnTo>
                  <a:pt x="411561" y="862079"/>
                </a:lnTo>
                <a:lnTo>
                  <a:pt x="418093" y="842470"/>
                </a:lnTo>
                <a:lnTo>
                  <a:pt x="420134" y="834488"/>
                </a:lnTo>
                <a:lnTo>
                  <a:pt x="425686" y="819285"/>
                </a:lnTo>
                <a:lnTo>
                  <a:pt x="430584" y="797081"/>
                </a:lnTo>
                <a:lnTo>
                  <a:pt x="443401" y="765478"/>
                </a:lnTo>
                <a:lnTo>
                  <a:pt x="445670" y="757407"/>
                </a:lnTo>
                <a:lnTo>
                  <a:pt x="451349" y="742153"/>
                </a:lnTo>
                <a:lnTo>
                  <a:pt x="456291" y="719932"/>
                </a:lnTo>
                <a:lnTo>
                  <a:pt x="469118" y="688326"/>
                </a:lnTo>
                <a:lnTo>
                  <a:pt x="471387" y="680255"/>
                </a:lnTo>
                <a:lnTo>
                  <a:pt x="477067" y="665001"/>
                </a:lnTo>
                <a:lnTo>
                  <a:pt x="480125" y="649369"/>
                </a:lnTo>
                <a:lnTo>
                  <a:pt x="485688" y="637329"/>
                </a:lnTo>
                <a:lnTo>
                  <a:pt x="488712" y="623072"/>
                </a:lnTo>
                <a:lnTo>
                  <a:pt x="494265" y="611440"/>
                </a:lnTo>
                <a:lnTo>
                  <a:pt x="499164" y="590925"/>
                </a:lnTo>
                <a:lnTo>
                  <a:pt x="503818" y="576726"/>
                </a:lnTo>
                <a:lnTo>
                  <a:pt x="508145" y="548095"/>
                </a:lnTo>
                <a:lnTo>
                  <a:pt x="512511" y="533873"/>
                </a:lnTo>
                <a:lnTo>
                  <a:pt x="514485" y="525884"/>
                </a:lnTo>
                <a:lnTo>
                  <a:pt x="519999" y="510676"/>
                </a:lnTo>
                <a:lnTo>
                  <a:pt x="524885" y="488471"/>
                </a:lnTo>
                <a:lnTo>
                  <a:pt x="529536" y="473979"/>
                </a:lnTo>
                <a:lnTo>
                  <a:pt x="531576" y="465927"/>
                </a:lnTo>
                <a:lnTo>
                  <a:pt x="538108" y="447776"/>
                </a:lnTo>
                <a:lnTo>
                  <a:pt x="540761" y="425855"/>
                </a:lnTo>
                <a:lnTo>
                  <a:pt x="553714" y="399179"/>
                </a:lnTo>
                <a:lnTo>
                  <a:pt x="557128" y="383599"/>
                </a:lnTo>
                <a:lnTo>
                  <a:pt x="571979" y="353467"/>
                </a:lnTo>
                <a:lnTo>
                  <a:pt x="574253" y="345691"/>
                </a:lnTo>
                <a:lnTo>
                  <a:pt x="589123" y="310978"/>
                </a:lnTo>
                <a:lnTo>
                  <a:pt x="591397" y="302995"/>
                </a:lnTo>
                <a:lnTo>
                  <a:pt x="603295" y="276814"/>
                </a:lnTo>
                <a:lnTo>
                  <a:pt x="613481" y="261089"/>
                </a:lnTo>
                <a:lnTo>
                  <a:pt x="631983" y="216648"/>
                </a:lnTo>
                <a:lnTo>
                  <a:pt x="634258" y="208682"/>
                </a:lnTo>
                <a:lnTo>
                  <a:pt x="640895" y="194441"/>
                </a:lnTo>
                <a:lnTo>
                  <a:pt x="665818" y="157082"/>
                </a:lnTo>
                <a:lnTo>
                  <a:pt x="673424" y="142957"/>
                </a:lnTo>
                <a:lnTo>
                  <a:pt x="681277" y="121566"/>
                </a:lnTo>
                <a:lnTo>
                  <a:pt x="690798" y="106598"/>
                </a:lnTo>
                <a:lnTo>
                  <a:pt x="694266" y="97413"/>
                </a:lnTo>
                <a:lnTo>
                  <a:pt x="699949" y="88658"/>
                </a:lnTo>
                <a:lnTo>
                  <a:pt x="701613" y="82901"/>
                </a:lnTo>
                <a:lnTo>
                  <a:pt x="702550" y="74305"/>
                </a:lnTo>
                <a:lnTo>
                  <a:pt x="703634" y="71444"/>
                </a:lnTo>
                <a:lnTo>
                  <a:pt x="708758" y="62866"/>
                </a:lnTo>
                <a:lnTo>
                  <a:pt x="710291" y="57150"/>
                </a:lnTo>
                <a:lnTo>
                  <a:pt x="711154" y="48577"/>
                </a:lnTo>
                <a:lnTo>
                  <a:pt x="712227" y="45720"/>
                </a:lnTo>
                <a:lnTo>
                  <a:pt x="718866" y="35983"/>
                </a:lnTo>
                <a:lnTo>
                  <a:pt x="719546" y="32502"/>
                </a:lnTo>
                <a:lnTo>
                  <a:pt x="720087" y="9903"/>
                </a:lnTo>
                <a:lnTo>
                  <a:pt x="721040" y="9459"/>
                </a:lnTo>
                <a:lnTo>
                  <a:pt x="724639" y="8966"/>
                </a:lnTo>
                <a:lnTo>
                  <a:pt x="725980" y="7882"/>
                </a:lnTo>
                <a:lnTo>
                  <a:pt x="726874" y="6207"/>
                </a:lnTo>
                <a:lnTo>
                  <a:pt x="7286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10"/>
          <p:cNvSpPr/>
          <p:nvPr/>
        </p:nvSpPr>
        <p:spPr>
          <a:xfrm>
            <a:off x="4820602" y="1817373"/>
            <a:ext cx="171302" cy="162875"/>
          </a:xfrm>
          <a:custGeom>
            <a:avLst/>
            <a:gdLst/>
            <a:ahLst/>
            <a:cxnLst/>
            <a:rect l="0" t="0" r="0" b="0"/>
            <a:pathLst>
              <a:path w="171302" h="162875">
                <a:moveTo>
                  <a:pt x="0" y="60004"/>
                </a:moveTo>
                <a:lnTo>
                  <a:pt x="0" y="51432"/>
                </a:lnTo>
                <a:lnTo>
                  <a:pt x="4551" y="51432"/>
                </a:lnTo>
                <a:lnTo>
                  <a:pt x="5892" y="50479"/>
                </a:lnTo>
                <a:lnTo>
                  <a:pt x="6785" y="48891"/>
                </a:lnTo>
                <a:lnTo>
                  <a:pt x="7381" y="46881"/>
                </a:lnTo>
                <a:lnTo>
                  <a:pt x="10583" y="42106"/>
                </a:lnTo>
                <a:lnTo>
                  <a:pt x="12770" y="39500"/>
                </a:lnTo>
                <a:lnTo>
                  <a:pt x="16134" y="37762"/>
                </a:lnTo>
                <a:lnTo>
                  <a:pt x="20281" y="36604"/>
                </a:lnTo>
                <a:lnTo>
                  <a:pt x="24951" y="35831"/>
                </a:lnTo>
                <a:lnTo>
                  <a:pt x="29968" y="34364"/>
                </a:lnTo>
                <a:lnTo>
                  <a:pt x="35219" y="32433"/>
                </a:lnTo>
                <a:lnTo>
                  <a:pt x="40625" y="30193"/>
                </a:lnTo>
                <a:lnTo>
                  <a:pt x="45180" y="27748"/>
                </a:lnTo>
                <a:lnTo>
                  <a:pt x="49170" y="25165"/>
                </a:lnTo>
                <a:lnTo>
                  <a:pt x="52783" y="22490"/>
                </a:lnTo>
                <a:lnTo>
                  <a:pt x="58049" y="19755"/>
                </a:lnTo>
                <a:lnTo>
                  <a:pt x="64417" y="16979"/>
                </a:lnTo>
                <a:lnTo>
                  <a:pt x="71519" y="14176"/>
                </a:lnTo>
                <a:lnTo>
                  <a:pt x="77207" y="12307"/>
                </a:lnTo>
                <a:lnTo>
                  <a:pt x="81951" y="11061"/>
                </a:lnTo>
                <a:lnTo>
                  <a:pt x="86067" y="10230"/>
                </a:lnTo>
                <a:lnTo>
                  <a:pt x="90716" y="8724"/>
                </a:lnTo>
                <a:lnTo>
                  <a:pt x="95720" y="6767"/>
                </a:lnTo>
                <a:lnTo>
                  <a:pt x="100960" y="4510"/>
                </a:lnTo>
                <a:lnTo>
                  <a:pt x="106359" y="3006"/>
                </a:lnTo>
                <a:lnTo>
                  <a:pt x="111863" y="2003"/>
                </a:lnTo>
                <a:lnTo>
                  <a:pt x="117439" y="1334"/>
                </a:lnTo>
                <a:lnTo>
                  <a:pt x="122107" y="888"/>
                </a:lnTo>
                <a:lnTo>
                  <a:pt x="126172" y="591"/>
                </a:lnTo>
                <a:lnTo>
                  <a:pt x="129835" y="393"/>
                </a:lnTo>
                <a:lnTo>
                  <a:pt x="136444" y="173"/>
                </a:lnTo>
                <a:lnTo>
                  <a:pt x="148448" y="31"/>
                </a:lnTo>
                <a:lnTo>
                  <a:pt x="165723" y="0"/>
                </a:lnTo>
                <a:lnTo>
                  <a:pt x="167632" y="951"/>
                </a:lnTo>
                <a:lnTo>
                  <a:pt x="168905" y="2538"/>
                </a:lnTo>
                <a:lnTo>
                  <a:pt x="169753" y="4548"/>
                </a:lnTo>
                <a:lnTo>
                  <a:pt x="170696" y="9322"/>
                </a:lnTo>
                <a:lnTo>
                  <a:pt x="170947" y="11929"/>
                </a:lnTo>
                <a:lnTo>
                  <a:pt x="171115" y="14619"/>
                </a:lnTo>
                <a:lnTo>
                  <a:pt x="171301" y="20148"/>
                </a:lnTo>
                <a:lnTo>
                  <a:pt x="170398" y="23908"/>
                </a:lnTo>
                <a:lnTo>
                  <a:pt x="168844" y="28320"/>
                </a:lnTo>
                <a:lnTo>
                  <a:pt x="166855" y="33166"/>
                </a:lnTo>
                <a:lnTo>
                  <a:pt x="165529" y="37350"/>
                </a:lnTo>
                <a:lnTo>
                  <a:pt x="164646" y="41091"/>
                </a:lnTo>
                <a:lnTo>
                  <a:pt x="164056" y="44538"/>
                </a:lnTo>
                <a:lnTo>
                  <a:pt x="162710" y="48741"/>
                </a:lnTo>
                <a:lnTo>
                  <a:pt x="160862" y="53448"/>
                </a:lnTo>
                <a:lnTo>
                  <a:pt x="158676" y="58491"/>
                </a:lnTo>
                <a:lnTo>
                  <a:pt x="156267" y="62805"/>
                </a:lnTo>
                <a:lnTo>
                  <a:pt x="153707" y="66634"/>
                </a:lnTo>
                <a:lnTo>
                  <a:pt x="151049" y="70139"/>
                </a:lnTo>
                <a:lnTo>
                  <a:pt x="149277" y="74381"/>
                </a:lnTo>
                <a:lnTo>
                  <a:pt x="148096" y="79113"/>
                </a:lnTo>
                <a:lnTo>
                  <a:pt x="147308" y="84174"/>
                </a:lnTo>
                <a:lnTo>
                  <a:pt x="145830" y="89452"/>
                </a:lnTo>
                <a:lnTo>
                  <a:pt x="143893" y="94876"/>
                </a:lnTo>
                <a:lnTo>
                  <a:pt x="141648" y="100397"/>
                </a:lnTo>
                <a:lnTo>
                  <a:pt x="140152" y="105030"/>
                </a:lnTo>
                <a:lnTo>
                  <a:pt x="139155" y="109072"/>
                </a:lnTo>
                <a:lnTo>
                  <a:pt x="138490" y="112718"/>
                </a:lnTo>
                <a:lnTo>
                  <a:pt x="137094" y="117054"/>
                </a:lnTo>
                <a:lnTo>
                  <a:pt x="135211" y="121850"/>
                </a:lnTo>
                <a:lnTo>
                  <a:pt x="133004" y="126952"/>
                </a:lnTo>
                <a:lnTo>
                  <a:pt x="131532" y="132259"/>
                </a:lnTo>
                <a:lnTo>
                  <a:pt x="130550" y="137701"/>
                </a:lnTo>
                <a:lnTo>
                  <a:pt x="129896" y="143235"/>
                </a:lnTo>
                <a:lnTo>
                  <a:pt x="129460" y="147876"/>
                </a:lnTo>
                <a:lnTo>
                  <a:pt x="129169" y="151923"/>
                </a:lnTo>
                <a:lnTo>
                  <a:pt x="128588" y="1628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11"/>
          <p:cNvSpPr/>
          <p:nvPr/>
        </p:nvSpPr>
        <p:spPr>
          <a:xfrm>
            <a:off x="3886200" y="4003357"/>
            <a:ext cx="351473" cy="840106"/>
          </a:xfrm>
          <a:custGeom>
            <a:avLst/>
            <a:gdLst/>
            <a:ahLst/>
            <a:cxnLst/>
            <a:rect l="0" t="0" r="0" b="0"/>
            <a:pathLst>
              <a:path w="351473" h="840106">
                <a:moveTo>
                  <a:pt x="0" y="840105"/>
                </a:moveTo>
                <a:lnTo>
                  <a:pt x="0" y="817124"/>
                </a:lnTo>
                <a:lnTo>
                  <a:pt x="6843" y="795349"/>
                </a:lnTo>
                <a:lnTo>
                  <a:pt x="17367" y="771715"/>
                </a:lnTo>
                <a:lnTo>
                  <a:pt x="28619" y="748703"/>
                </a:lnTo>
                <a:lnTo>
                  <a:pt x="37160" y="726981"/>
                </a:lnTo>
                <a:lnTo>
                  <a:pt x="41173" y="706998"/>
                </a:lnTo>
                <a:lnTo>
                  <a:pt x="46912" y="684461"/>
                </a:lnTo>
                <a:lnTo>
                  <a:pt x="54645" y="659686"/>
                </a:lnTo>
                <a:lnTo>
                  <a:pt x="62969" y="638798"/>
                </a:lnTo>
                <a:lnTo>
                  <a:pt x="74315" y="608783"/>
                </a:lnTo>
                <a:lnTo>
                  <a:pt x="82874" y="588579"/>
                </a:lnTo>
                <a:lnTo>
                  <a:pt x="91441" y="565871"/>
                </a:lnTo>
                <a:lnTo>
                  <a:pt x="100013" y="545702"/>
                </a:lnTo>
                <a:lnTo>
                  <a:pt x="108585" y="523005"/>
                </a:lnTo>
                <a:lnTo>
                  <a:pt x="117157" y="502839"/>
                </a:lnTo>
                <a:lnTo>
                  <a:pt x="125730" y="479189"/>
                </a:lnTo>
                <a:lnTo>
                  <a:pt x="134302" y="455037"/>
                </a:lnTo>
                <a:lnTo>
                  <a:pt x="142875" y="435392"/>
                </a:lnTo>
                <a:lnTo>
                  <a:pt x="151447" y="416554"/>
                </a:lnTo>
                <a:lnTo>
                  <a:pt x="160020" y="394251"/>
                </a:lnTo>
                <a:lnTo>
                  <a:pt x="168592" y="375154"/>
                </a:lnTo>
                <a:lnTo>
                  <a:pt x="177165" y="356479"/>
                </a:lnTo>
                <a:lnTo>
                  <a:pt x="185737" y="334223"/>
                </a:lnTo>
                <a:lnTo>
                  <a:pt x="194310" y="315141"/>
                </a:lnTo>
                <a:lnTo>
                  <a:pt x="202882" y="296470"/>
                </a:lnTo>
                <a:lnTo>
                  <a:pt x="211455" y="274216"/>
                </a:lnTo>
                <a:lnTo>
                  <a:pt x="220027" y="255133"/>
                </a:lnTo>
                <a:lnTo>
                  <a:pt x="231457" y="231619"/>
                </a:lnTo>
                <a:lnTo>
                  <a:pt x="238125" y="220099"/>
                </a:lnTo>
                <a:lnTo>
                  <a:pt x="247438" y="208630"/>
                </a:lnTo>
                <a:lnTo>
                  <a:pt x="250683" y="202904"/>
                </a:lnTo>
                <a:lnTo>
                  <a:pt x="257156" y="185744"/>
                </a:lnTo>
                <a:lnTo>
                  <a:pt x="269340" y="168594"/>
                </a:lnTo>
                <a:lnTo>
                  <a:pt x="279406" y="151448"/>
                </a:lnTo>
                <a:lnTo>
                  <a:pt x="288421" y="134303"/>
                </a:lnTo>
                <a:lnTo>
                  <a:pt x="296172" y="117158"/>
                </a:lnTo>
                <a:lnTo>
                  <a:pt x="299844" y="100965"/>
                </a:lnTo>
                <a:lnTo>
                  <a:pt x="309136" y="83938"/>
                </a:lnTo>
                <a:lnTo>
                  <a:pt x="317338" y="70591"/>
                </a:lnTo>
                <a:lnTo>
                  <a:pt x="320144" y="67063"/>
                </a:lnTo>
                <a:lnTo>
                  <a:pt x="323261" y="60603"/>
                </a:lnTo>
                <a:lnTo>
                  <a:pt x="327555" y="49072"/>
                </a:lnTo>
                <a:lnTo>
                  <a:pt x="332270" y="39907"/>
                </a:lnTo>
                <a:lnTo>
                  <a:pt x="339327" y="29393"/>
                </a:lnTo>
                <a:lnTo>
                  <a:pt x="341312" y="23223"/>
                </a:lnTo>
                <a:lnTo>
                  <a:pt x="342760" y="10298"/>
                </a:lnTo>
                <a:lnTo>
                  <a:pt x="345378" y="6799"/>
                </a:lnTo>
                <a:lnTo>
                  <a:pt x="3514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12"/>
          <p:cNvSpPr/>
          <p:nvPr/>
        </p:nvSpPr>
        <p:spPr>
          <a:xfrm>
            <a:off x="3654742" y="4080510"/>
            <a:ext cx="514351" cy="1320166"/>
          </a:xfrm>
          <a:custGeom>
            <a:avLst/>
            <a:gdLst/>
            <a:ahLst/>
            <a:cxnLst/>
            <a:rect l="0" t="0" r="0" b="0"/>
            <a:pathLst>
              <a:path w="514351" h="1320166">
                <a:moveTo>
                  <a:pt x="514350" y="0"/>
                </a:moveTo>
                <a:lnTo>
                  <a:pt x="509799" y="0"/>
                </a:lnTo>
                <a:lnTo>
                  <a:pt x="508458" y="952"/>
                </a:lnTo>
                <a:lnTo>
                  <a:pt x="507565" y="2540"/>
                </a:lnTo>
                <a:lnTo>
                  <a:pt x="506131" y="7380"/>
                </a:lnTo>
                <a:lnTo>
                  <a:pt x="505882" y="12770"/>
                </a:lnTo>
                <a:lnTo>
                  <a:pt x="504895" y="15181"/>
                </a:lnTo>
                <a:lnTo>
                  <a:pt x="501258" y="20399"/>
                </a:lnTo>
                <a:lnTo>
                  <a:pt x="499907" y="24077"/>
                </a:lnTo>
                <a:lnTo>
                  <a:pt x="497053" y="37402"/>
                </a:lnTo>
                <a:lnTo>
                  <a:pt x="491551" y="47806"/>
                </a:lnTo>
                <a:lnTo>
                  <a:pt x="482019" y="77860"/>
                </a:lnTo>
                <a:lnTo>
                  <a:pt x="478100" y="97047"/>
                </a:lnTo>
                <a:lnTo>
                  <a:pt x="465515" y="130678"/>
                </a:lnTo>
                <a:lnTo>
                  <a:pt x="449557" y="165667"/>
                </a:lnTo>
                <a:lnTo>
                  <a:pt x="443978" y="188581"/>
                </a:lnTo>
                <a:lnTo>
                  <a:pt x="428468" y="229669"/>
                </a:lnTo>
                <a:lnTo>
                  <a:pt x="414317" y="259797"/>
                </a:lnTo>
                <a:lnTo>
                  <a:pt x="408613" y="271358"/>
                </a:lnTo>
                <a:lnTo>
                  <a:pt x="405443" y="285386"/>
                </a:lnTo>
                <a:lnTo>
                  <a:pt x="403082" y="300193"/>
                </a:lnTo>
                <a:lnTo>
                  <a:pt x="388384" y="337900"/>
                </a:lnTo>
                <a:lnTo>
                  <a:pt x="374301" y="373110"/>
                </a:lnTo>
                <a:lnTo>
                  <a:pt x="371144" y="385218"/>
                </a:lnTo>
                <a:lnTo>
                  <a:pt x="368788" y="396951"/>
                </a:lnTo>
                <a:lnTo>
                  <a:pt x="355046" y="437352"/>
                </a:lnTo>
                <a:lnTo>
                  <a:pt x="349639" y="462381"/>
                </a:lnTo>
                <a:lnTo>
                  <a:pt x="334167" y="497158"/>
                </a:lnTo>
                <a:lnTo>
                  <a:pt x="329493" y="508614"/>
                </a:lnTo>
                <a:lnTo>
                  <a:pt x="323953" y="531491"/>
                </a:lnTo>
                <a:lnTo>
                  <a:pt x="320192" y="542923"/>
                </a:lnTo>
                <a:lnTo>
                  <a:pt x="315237" y="565784"/>
                </a:lnTo>
                <a:lnTo>
                  <a:pt x="311555" y="577215"/>
                </a:lnTo>
                <a:lnTo>
                  <a:pt x="308530" y="594360"/>
                </a:lnTo>
                <a:lnTo>
                  <a:pt x="304447" y="605790"/>
                </a:lnTo>
                <a:lnTo>
                  <a:pt x="299457" y="614680"/>
                </a:lnTo>
                <a:lnTo>
                  <a:pt x="296793" y="618384"/>
                </a:lnTo>
                <a:lnTo>
                  <a:pt x="293833" y="627579"/>
                </a:lnTo>
                <a:lnTo>
                  <a:pt x="291565" y="638017"/>
                </a:lnTo>
                <a:lnTo>
                  <a:pt x="285885" y="654602"/>
                </a:lnTo>
                <a:lnTo>
                  <a:pt x="282826" y="670629"/>
                </a:lnTo>
                <a:lnTo>
                  <a:pt x="269301" y="698030"/>
                </a:lnTo>
                <a:lnTo>
                  <a:pt x="265848" y="713659"/>
                </a:lnTo>
                <a:lnTo>
                  <a:pt x="251218" y="740908"/>
                </a:lnTo>
                <a:lnTo>
                  <a:pt x="245637" y="751884"/>
                </a:lnTo>
                <a:lnTo>
                  <a:pt x="242522" y="763113"/>
                </a:lnTo>
                <a:lnTo>
                  <a:pt x="241692" y="768775"/>
                </a:lnTo>
                <a:lnTo>
                  <a:pt x="238228" y="777605"/>
                </a:lnTo>
                <a:lnTo>
                  <a:pt x="222727" y="803808"/>
                </a:lnTo>
                <a:lnTo>
                  <a:pt x="214266" y="816333"/>
                </a:lnTo>
                <a:lnTo>
                  <a:pt x="209529" y="825730"/>
                </a:lnTo>
                <a:lnTo>
                  <a:pt x="193956" y="863351"/>
                </a:lnTo>
                <a:lnTo>
                  <a:pt x="183762" y="884948"/>
                </a:lnTo>
                <a:lnTo>
                  <a:pt x="173507" y="912344"/>
                </a:lnTo>
                <a:lnTo>
                  <a:pt x="165498" y="927972"/>
                </a:lnTo>
                <a:lnTo>
                  <a:pt x="151416" y="949913"/>
                </a:lnTo>
                <a:lnTo>
                  <a:pt x="148259" y="960663"/>
                </a:lnTo>
                <a:lnTo>
                  <a:pt x="145903" y="971791"/>
                </a:lnTo>
                <a:lnTo>
                  <a:pt x="131209" y="1005861"/>
                </a:lnTo>
                <a:lnTo>
                  <a:pt x="108576" y="1051561"/>
                </a:lnTo>
                <a:lnTo>
                  <a:pt x="94296" y="1086920"/>
                </a:lnTo>
                <a:lnTo>
                  <a:pt x="80010" y="1122938"/>
                </a:lnTo>
                <a:lnTo>
                  <a:pt x="65723" y="1158597"/>
                </a:lnTo>
                <a:lnTo>
                  <a:pt x="51435" y="1190997"/>
                </a:lnTo>
                <a:lnTo>
                  <a:pt x="37147" y="1225967"/>
                </a:lnTo>
                <a:lnTo>
                  <a:pt x="22860" y="1256937"/>
                </a:lnTo>
                <a:lnTo>
                  <a:pt x="19685" y="1268568"/>
                </a:lnTo>
                <a:lnTo>
                  <a:pt x="18838" y="1274337"/>
                </a:lnTo>
                <a:lnTo>
                  <a:pt x="15358" y="1283287"/>
                </a:lnTo>
                <a:lnTo>
                  <a:pt x="13096" y="1287007"/>
                </a:lnTo>
                <a:lnTo>
                  <a:pt x="10583" y="1296220"/>
                </a:lnTo>
                <a:lnTo>
                  <a:pt x="9913" y="1301344"/>
                </a:lnTo>
                <a:lnTo>
                  <a:pt x="6628" y="1309578"/>
                </a:lnTo>
                <a:lnTo>
                  <a:pt x="0" y="13201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13"/>
          <p:cNvSpPr/>
          <p:nvPr/>
        </p:nvSpPr>
        <p:spPr>
          <a:xfrm>
            <a:off x="3577589" y="5254942"/>
            <a:ext cx="188596" cy="351345"/>
          </a:xfrm>
          <a:custGeom>
            <a:avLst/>
            <a:gdLst/>
            <a:ahLst/>
            <a:cxnLst/>
            <a:rect l="0" t="0" r="0" b="0"/>
            <a:pathLst>
              <a:path w="188596" h="351345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7382" y="11932"/>
                </a:lnTo>
                <a:lnTo>
                  <a:pt x="8220" y="20151"/>
                </a:lnTo>
                <a:lnTo>
                  <a:pt x="8416" y="30864"/>
                </a:lnTo>
                <a:lnTo>
                  <a:pt x="8573" y="178486"/>
                </a:lnTo>
                <a:lnTo>
                  <a:pt x="7620" y="188523"/>
                </a:lnTo>
                <a:lnTo>
                  <a:pt x="6033" y="199025"/>
                </a:lnTo>
                <a:lnTo>
                  <a:pt x="4022" y="209836"/>
                </a:lnTo>
                <a:lnTo>
                  <a:pt x="2681" y="218948"/>
                </a:lnTo>
                <a:lnTo>
                  <a:pt x="1788" y="226928"/>
                </a:lnTo>
                <a:lnTo>
                  <a:pt x="1192" y="234153"/>
                </a:lnTo>
                <a:lnTo>
                  <a:pt x="795" y="241827"/>
                </a:lnTo>
                <a:lnTo>
                  <a:pt x="354" y="257974"/>
                </a:lnTo>
                <a:lnTo>
                  <a:pt x="1188" y="266280"/>
                </a:lnTo>
                <a:lnTo>
                  <a:pt x="2698" y="274675"/>
                </a:lnTo>
                <a:lnTo>
                  <a:pt x="4656" y="283129"/>
                </a:lnTo>
                <a:lnTo>
                  <a:pt x="5962" y="290670"/>
                </a:lnTo>
                <a:lnTo>
                  <a:pt x="6832" y="297603"/>
                </a:lnTo>
                <a:lnTo>
                  <a:pt x="7413" y="304130"/>
                </a:lnTo>
                <a:lnTo>
                  <a:pt x="8057" y="313921"/>
                </a:lnTo>
                <a:lnTo>
                  <a:pt x="8229" y="317866"/>
                </a:lnTo>
                <a:lnTo>
                  <a:pt x="10960" y="327329"/>
                </a:lnTo>
                <a:lnTo>
                  <a:pt x="15924" y="339825"/>
                </a:lnTo>
                <a:lnTo>
                  <a:pt x="21334" y="346540"/>
                </a:lnTo>
                <a:lnTo>
                  <a:pt x="23748" y="348184"/>
                </a:lnTo>
                <a:lnTo>
                  <a:pt x="28970" y="350011"/>
                </a:lnTo>
                <a:lnTo>
                  <a:pt x="34466" y="350823"/>
                </a:lnTo>
                <a:lnTo>
                  <a:pt x="40083" y="351184"/>
                </a:lnTo>
                <a:lnTo>
                  <a:pt x="45755" y="351344"/>
                </a:lnTo>
                <a:lnTo>
                  <a:pt x="49553" y="350434"/>
                </a:lnTo>
                <a:lnTo>
                  <a:pt x="53991" y="348876"/>
                </a:lnTo>
                <a:lnTo>
                  <a:pt x="58854" y="346884"/>
                </a:lnTo>
                <a:lnTo>
                  <a:pt x="63049" y="344603"/>
                </a:lnTo>
                <a:lnTo>
                  <a:pt x="66798" y="342131"/>
                </a:lnTo>
                <a:lnTo>
                  <a:pt x="70249" y="339530"/>
                </a:lnTo>
                <a:lnTo>
                  <a:pt x="74456" y="335891"/>
                </a:lnTo>
                <a:lnTo>
                  <a:pt x="79165" y="331560"/>
                </a:lnTo>
                <a:lnTo>
                  <a:pt x="89477" y="321667"/>
                </a:lnTo>
                <a:lnTo>
                  <a:pt x="100410" y="310921"/>
                </a:lnTo>
                <a:lnTo>
                  <a:pt x="106945" y="305388"/>
                </a:lnTo>
                <a:lnTo>
                  <a:pt x="114160" y="299795"/>
                </a:lnTo>
                <a:lnTo>
                  <a:pt x="121826" y="294161"/>
                </a:lnTo>
                <a:lnTo>
                  <a:pt x="128843" y="287547"/>
                </a:lnTo>
                <a:lnTo>
                  <a:pt x="135425" y="280280"/>
                </a:lnTo>
                <a:lnTo>
                  <a:pt x="141719" y="272579"/>
                </a:lnTo>
                <a:lnTo>
                  <a:pt x="148772" y="265540"/>
                </a:lnTo>
                <a:lnTo>
                  <a:pt x="156331" y="258941"/>
                </a:lnTo>
                <a:lnTo>
                  <a:pt x="164228" y="252637"/>
                </a:lnTo>
                <a:lnTo>
                  <a:pt x="170446" y="246530"/>
                </a:lnTo>
                <a:lnTo>
                  <a:pt x="175543" y="240553"/>
                </a:lnTo>
                <a:lnTo>
                  <a:pt x="188595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14"/>
          <p:cNvSpPr/>
          <p:nvPr/>
        </p:nvSpPr>
        <p:spPr>
          <a:xfrm>
            <a:off x="4400937" y="3703469"/>
            <a:ext cx="81606" cy="85210"/>
          </a:xfrm>
          <a:custGeom>
            <a:avLst/>
            <a:gdLst/>
            <a:ahLst/>
            <a:cxnLst/>
            <a:rect l="0" t="0" r="0" b="0"/>
            <a:pathLst>
              <a:path w="81606" h="85210">
                <a:moveTo>
                  <a:pt x="59620" y="51285"/>
                </a:moveTo>
                <a:lnTo>
                  <a:pt x="64171" y="51285"/>
                </a:lnTo>
                <a:lnTo>
                  <a:pt x="65512" y="52238"/>
                </a:lnTo>
                <a:lnTo>
                  <a:pt x="66405" y="53826"/>
                </a:lnTo>
                <a:lnTo>
                  <a:pt x="67001" y="55837"/>
                </a:lnTo>
                <a:lnTo>
                  <a:pt x="68351" y="57177"/>
                </a:lnTo>
                <a:lnTo>
                  <a:pt x="70203" y="58071"/>
                </a:lnTo>
                <a:lnTo>
                  <a:pt x="72390" y="58666"/>
                </a:lnTo>
                <a:lnTo>
                  <a:pt x="73849" y="60016"/>
                </a:lnTo>
                <a:lnTo>
                  <a:pt x="74821" y="61868"/>
                </a:lnTo>
                <a:lnTo>
                  <a:pt x="76381" y="67134"/>
                </a:lnTo>
                <a:lnTo>
                  <a:pt x="75557" y="68519"/>
                </a:lnTo>
                <a:lnTo>
                  <a:pt x="74055" y="70394"/>
                </a:lnTo>
                <a:lnTo>
                  <a:pt x="69350" y="75697"/>
                </a:lnTo>
                <a:lnTo>
                  <a:pt x="68012" y="76133"/>
                </a:lnTo>
                <a:lnTo>
                  <a:pt x="66167" y="76423"/>
                </a:lnTo>
                <a:lnTo>
                  <a:pt x="60003" y="76969"/>
                </a:lnTo>
                <a:lnTo>
                  <a:pt x="42936" y="77003"/>
                </a:lnTo>
                <a:lnTo>
                  <a:pt x="41830" y="76050"/>
                </a:lnTo>
                <a:lnTo>
                  <a:pt x="40140" y="74463"/>
                </a:lnTo>
                <a:lnTo>
                  <a:pt x="35135" y="69622"/>
                </a:lnTo>
                <a:lnTo>
                  <a:pt x="34724" y="68272"/>
                </a:lnTo>
                <a:lnTo>
                  <a:pt x="34450" y="66420"/>
                </a:lnTo>
                <a:lnTo>
                  <a:pt x="34268" y="64233"/>
                </a:lnTo>
                <a:lnTo>
                  <a:pt x="34146" y="61822"/>
                </a:lnTo>
                <a:lnTo>
                  <a:pt x="33934" y="52861"/>
                </a:lnTo>
                <a:lnTo>
                  <a:pt x="34876" y="51383"/>
                </a:lnTo>
                <a:lnTo>
                  <a:pt x="36457" y="49446"/>
                </a:lnTo>
                <a:lnTo>
                  <a:pt x="41286" y="44043"/>
                </a:lnTo>
                <a:lnTo>
                  <a:pt x="41682" y="42647"/>
                </a:lnTo>
                <a:lnTo>
                  <a:pt x="41946" y="40764"/>
                </a:lnTo>
                <a:lnTo>
                  <a:pt x="42123" y="38556"/>
                </a:lnTo>
                <a:lnTo>
                  <a:pt x="43193" y="37084"/>
                </a:lnTo>
                <a:lnTo>
                  <a:pt x="44858" y="36103"/>
                </a:lnTo>
                <a:lnTo>
                  <a:pt x="46921" y="35449"/>
                </a:lnTo>
                <a:lnTo>
                  <a:pt x="49249" y="35013"/>
                </a:lnTo>
                <a:lnTo>
                  <a:pt x="51754" y="34722"/>
                </a:lnTo>
                <a:lnTo>
                  <a:pt x="54376" y="34528"/>
                </a:lnTo>
                <a:lnTo>
                  <a:pt x="57076" y="34399"/>
                </a:lnTo>
                <a:lnTo>
                  <a:pt x="66541" y="34174"/>
                </a:lnTo>
                <a:lnTo>
                  <a:pt x="75428" y="34143"/>
                </a:lnTo>
                <a:lnTo>
                  <a:pt x="75874" y="35095"/>
                </a:lnTo>
                <a:lnTo>
                  <a:pt x="76171" y="36682"/>
                </a:lnTo>
                <a:lnTo>
                  <a:pt x="76730" y="42360"/>
                </a:lnTo>
                <a:lnTo>
                  <a:pt x="76762" y="50063"/>
                </a:lnTo>
                <a:lnTo>
                  <a:pt x="75811" y="50471"/>
                </a:lnTo>
                <a:lnTo>
                  <a:pt x="74224" y="50742"/>
                </a:lnTo>
                <a:lnTo>
                  <a:pt x="72213" y="50923"/>
                </a:lnTo>
                <a:lnTo>
                  <a:pt x="69921" y="51997"/>
                </a:lnTo>
                <a:lnTo>
                  <a:pt x="67439" y="53665"/>
                </a:lnTo>
                <a:lnTo>
                  <a:pt x="64833" y="55729"/>
                </a:lnTo>
                <a:lnTo>
                  <a:pt x="62143" y="57105"/>
                </a:lnTo>
                <a:lnTo>
                  <a:pt x="59397" y="58023"/>
                </a:lnTo>
                <a:lnTo>
                  <a:pt x="56614" y="58635"/>
                </a:lnTo>
                <a:lnTo>
                  <a:pt x="53806" y="59043"/>
                </a:lnTo>
                <a:lnTo>
                  <a:pt x="50981" y="59314"/>
                </a:lnTo>
                <a:lnTo>
                  <a:pt x="48146" y="59496"/>
                </a:lnTo>
                <a:lnTo>
                  <a:pt x="42456" y="59697"/>
                </a:lnTo>
                <a:lnTo>
                  <a:pt x="34076" y="59837"/>
                </a:lnTo>
                <a:lnTo>
                  <a:pt x="22119" y="59855"/>
                </a:lnTo>
                <a:lnTo>
                  <a:pt x="20332" y="58904"/>
                </a:lnTo>
                <a:lnTo>
                  <a:pt x="19140" y="57317"/>
                </a:lnTo>
                <a:lnTo>
                  <a:pt x="18347" y="55306"/>
                </a:lnTo>
                <a:lnTo>
                  <a:pt x="16864" y="53014"/>
                </a:lnTo>
                <a:lnTo>
                  <a:pt x="14924" y="50533"/>
                </a:lnTo>
                <a:lnTo>
                  <a:pt x="9516" y="44258"/>
                </a:lnTo>
                <a:lnTo>
                  <a:pt x="6237" y="40860"/>
                </a:lnTo>
                <a:lnTo>
                  <a:pt x="4029" y="38620"/>
                </a:lnTo>
                <a:lnTo>
                  <a:pt x="2557" y="36174"/>
                </a:lnTo>
                <a:lnTo>
                  <a:pt x="1575" y="33592"/>
                </a:lnTo>
                <a:lnTo>
                  <a:pt x="0" y="27153"/>
                </a:lnTo>
                <a:lnTo>
                  <a:pt x="823" y="25672"/>
                </a:lnTo>
                <a:lnTo>
                  <a:pt x="2325" y="23732"/>
                </a:lnTo>
                <a:lnTo>
                  <a:pt x="4278" y="21487"/>
                </a:lnTo>
                <a:lnTo>
                  <a:pt x="6533" y="19990"/>
                </a:lnTo>
                <a:lnTo>
                  <a:pt x="8989" y="18992"/>
                </a:lnTo>
                <a:lnTo>
                  <a:pt x="11578" y="18326"/>
                </a:lnTo>
                <a:lnTo>
                  <a:pt x="13305" y="16930"/>
                </a:lnTo>
                <a:lnTo>
                  <a:pt x="14456" y="15047"/>
                </a:lnTo>
                <a:lnTo>
                  <a:pt x="16623" y="8811"/>
                </a:lnTo>
                <a:lnTo>
                  <a:pt x="16698" y="11136"/>
                </a:lnTo>
                <a:lnTo>
                  <a:pt x="16756" y="29664"/>
                </a:lnTo>
                <a:lnTo>
                  <a:pt x="15804" y="32109"/>
                </a:lnTo>
                <a:lnTo>
                  <a:pt x="14217" y="34691"/>
                </a:lnTo>
                <a:lnTo>
                  <a:pt x="12206" y="37365"/>
                </a:lnTo>
                <a:lnTo>
                  <a:pt x="10866" y="41053"/>
                </a:lnTo>
                <a:lnTo>
                  <a:pt x="9972" y="45416"/>
                </a:lnTo>
                <a:lnTo>
                  <a:pt x="9376" y="50230"/>
                </a:lnTo>
                <a:lnTo>
                  <a:pt x="8027" y="54392"/>
                </a:lnTo>
                <a:lnTo>
                  <a:pt x="6175" y="58119"/>
                </a:lnTo>
                <a:lnTo>
                  <a:pt x="3987" y="61556"/>
                </a:lnTo>
                <a:lnTo>
                  <a:pt x="3481" y="64800"/>
                </a:lnTo>
                <a:lnTo>
                  <a:pt x="4097" y="67915"/>
                </a:lnTo>
                <a:lnTo>
                  <a:pt x="7946" y="76471"/>
                </a:lnTo>
                <a:lnTo>
                  <a:pt x="8978" y="77601"/>
                </a:lnTo>
                <a:lnTo>
                  <a:pt x="12665" y="81396"/>
                </a:lnTo>
                <a:lnTo>
                  <a:pt x="14982" y="82789"/>
                </a:lnTo>
                <a:lnTo>
                  <a:pt x="17478" y="83718"/>
                </a:lnTo>
                <a:lnTo>
                  <a:pt x="23779" y="85209"/>
                </a:lnTo>
                <a:lnTo>
                  <a:pt x="25249" y="84379"/>
                </a:lnTo>
                <a:lnTo>
                  <a:pt x="27181" y="82873"/>
                </a:lnTo>
                <a:lnTo>
                  <a:pt x="29421" y="80916"/>
                </a:lnTo>
                <a:lnTo>
                  <a:pt x="31868" y="79612"/>
                </a:lnTo>
                <a:lnTo>
                  <a:pt x="34451" y="78742"/>
                </a:lnTo>
                <a:lnTo>
                  <a:pt x="37126" y="78162"/>
                </a:lnTo>
                <a:lnTo>
                  <a:pt x="39862" y="76824"/>
                </a:lnTo>
                <a:lnTo>
                  <a:pt x="42638" y="74979"/>
                </a:lnTo>
                <a:lnTo>
                  <a:pt x="45441" y="72796"/>
                </a:lnTo>
                <a:lnTo>
                  <a:pt x="48262" y="70388"/>
                </a:lnTo>
                <a:lnTo>
                  <a:pt x="51096" y="67831"/>
                </a:lnTo>
                <a:lnTo>
                  <a:pt x="53937" y="65173"/>
                </a:lnTo>
                <a:lnTo>
                  <a:pt x="56783" y="61496"/>
                </a:lnTo>
                <a:lnTo>
                  <a:pt x="59634" y="57140"/>
                </a:lnTo>
                <a:lnTo>
                  <a:pt x="62487" y="52331"/>
                </a:lnTo>
                <a:lnTo>
                  <a:pt x="65341" y="48173"/>
                </a:lnTo>
                <a:lnTo>
                  <a:pt x="68197" y="44448"/>
                </a:lnTo>
                <a:lnTo>
                  <a:pt x="71053" y="41012"/>
                </a:lnTo>
                <a:lnTo>
                  <a:pt x="72957" y="37769"/>
                </a:lnTo>
                <a:lnTo>
                  <a:pt x="74226" y="34655"/>
                </a:lnTo>
                <a:lnTo>
                  <a:pt x="75072" y="31626"/>
                </a:lnTo>
                <a:lnTo>
                  <a:pt x="75637" y="28654"/>
                </a:lnTo>
                <a:lnTo>
                  <a:pt x="76012" y="25720"/>
                </a:lnTo>
                <a:lnTo>
                  <a:pt x="76264" y="22812"/>
                </a:lnTo>
                <a:lnTo>
                  <a:pt x="77383" y="19921"/>
                </a:lnTo>
                <a:lnTo>
                  <a:pt x="79082" y="17041"/>
                </a:lnTo>
                <a:lnTo>
                  <a:pt x="81167" y="14168"/>
                </a:lnTo>
                <a:lnTo>
                  <a:pt x="81605" y="11301"/>
                </a:lnTo>
                <a:lnTo>
                  <a:pt x="80944" y="8436"/>
                </a:lnTo>
                <a:lnTo>
                  <a:pt x="77591" y="1547"/>
                </a:lnTo>
                <a:lnTo>
                  <a:pt x="76363" y="981"/>
                </a:lnTo>
                <a:lnTo>
                  <a:pt x="74592" y="604"/>
                </a:lnTo>
                <a:lnTo>
                  <a:pt x="72459" y="353"/>
                </a:lnTo>
                <a:lnTo>
                  <a:pt x="70085" y="186"/>
                </a:lnTo>
                <a:lnTo>
                  <a:pt x="67549" y="74"/>
                </a:lnTo>
                <a:lnTo>
                  <a:pt x="64906" y="0"/>
                </a:lnTo>
                <a:lnTo>
                  <a:pt x="61239" y="902"/>
                </a:lnTo>
                <a:lnTo>
                  <a:pt x="56889" y="2457"/>
                </a:lnTo>
                <a:lnTo>
                  <a:pt x="52084" y="4446"/>
                </a:lnTo>
                <a:lnTo>
                  <a:pt x="47929" y="5772"/>
                </a:lnTo>
                <a:lnTo>
                  <a:pt x="44206" y="6655"/>
                </a:lnTo>
                <a:lnTo>
                  <a:pt x="40771" y="7244"/>
                </a:lnTo>
                <a:lnTo>
                  <a:pt x="37530" y="8590"/>
                </a:lnTo>
                <a:lnTo>
                  <a:pt x="34415" y="10439"/>
                </a:lnTo>
                <a:lnTo>
                  <a:pt x="31387" y="12625"/>
                </a:lnTo>
                <a:lnTo>
                  <a:pt x="28415" y="14082"/>
                </a:lnTo>
                <a:lnTo>
                  <a:pt x="25482" y="15053"/>
                </a:lnTo>
                <a:lnTo>
                  <a:pt x="22574" y="15701"/>
                </a:lnTo>
                <a:lnTo>
                  <a:pt x="19683" y="17085"/>
                </a:lnTo>
                <a:lnTo>
                  <a:pt x="16803" y="18960"/>
                </a:lnTo>
                <a:lnTo>
                  <a:pt x="9887" y="24263"/>
                </a:lnTo>
                <a:lnTo>
                  <a:pt x="8367" y="25651"/>
                </a:lnTo>
                <a:lnTo>
                  <a:pt x="954" y="32835"/>
                </a:lnTo>
                <a:lnTo>
                  <a:pt x="1459" y="34223"/>
                </a:lnTo>
                <a:lnTo>
                  <a:pt x="2749" y="36100"/>
                </a:lnTo>
                <a:lnTo>
                  <a:pt x="8185" y="427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3843339" y="2037675"/>
            <a:ext cx="2443162" cy="3551596"/>
            <a:chOff x="3843339" y="2037675"/>
            <a:chExt cx="2443162" cy="3551596"/>
          </a:xfrm>
        </p:grpSpPr>
        <p:sp>
          <p:nvSpPr>
            <p:cNvPr id="11" name="SMARTPenAnnotation815"/>
            <p:cNvSpPr/>
            <p:nvPr/>
          </p:nvSpPr>
          <p:spPr>
            <a:xfrm>
              <a:off x="4923621" y="2057400"/>
              <a:ext cx="428477" cy="222886"/>
            </a:xfrm>
            <a:custGeom>
              <a:avLst/>
              <a:gdLst/>
              <a:ahLst/>
              <a:cxnLst/>
              <a:rect l="0" t="0" r="0" b="0"/>
              <a:pathLst>
                <a:path w="428477" h="222886">
                  <a:moveTo>
                    <a:pt x="428476" y="0"/>
                  </a:moveTo>
                  <a:lnTo>
                    <a:pt x="416544" y="0"/>
                  </a:lnTo>
                  <a:lnTo>
                    <a:pt x="413854" y="952"/>
                  </a:lnTo>
                  <a:lnTo>
                    <a:pt x="408325" y="4550"/>
                  </a:lnTo>
                  <a:lnTo>
                    <a:pt x="400153" y="6785"/>
                  </a:lnTo>
                  <a:lnTo>
                    <a:pt x="390170" y="7778"/>
                  </a:lnTo>
                  <a:lnTo>
                    <a:pt x="379384" y="8219"/>
                  </a:lnTo>
                  <a:lnTo>
                    <a:pt x="372888" y="9289"/>
                  </a:lnTo>
                  <a:lnTo>
                    <a:pt x="365699" y="10955"/>
                  </a:lnTo>
                  <a:lnTo>
                    <a:pt x="358050" y="13018"/>
                  </a:lnTo>
                  <a:lnTo>
                    <a:pt x="341931" y="17851"/>
                  </a:lnTo>
                  <a:lnTo>
                    <a:pt x="333632" y="20473"/>
                  </a:lnTo>
                  <a:lnTo>
                    <a:pt x="325241" y="24126"/>
                  </a:lnTo>
                  <a:lnTo>
                    <a:pt x="316791" y="28466"/>
                  </a:lnTo>
                  <a:lnTo>
                    <a:pt x="308299" y="33265"/>
                  </a:lnTo>
                  <a:lnTo>
                    <a:pt x="298828" y="37416"/>
                  </a:lnTo>
                  <a:lnTo>
                    <a:pt x="288704" y="41137"/>
                  </a:lnTo>
                  <a:lnTo>
                    <a:pt x="278145" y="44569"/>
                  </a:lnTo>
                  <a:lnTo>
                    <a:pt x="267295" y="48763"/>
                  </a:lnTo>
                  <a:lnTo>
                    <a:pt x="256252" y="53463"/>
                  </a:lnTo>
                  <a:lnTo>
                    <a:pt x="245080" y="58502"/>
                  </a:lnTo>
                  <a:lnTo>
                    <a:pt x="234774" y="63766"/>
                  </a:lnTo>
                  <a:lnTo>
                    <a:pt x="225046" y="69181"/>
                  </a:lnTo>
                  <a:lnTo>
                    <a:pt x="215704" y="74695"/>
                  </a:lnTo>
                  <a:lnTo>
                    <a:pt x="205665" y="79324"/>
                  </a:lnTo>
                  <a:lnTo>
                    <a:pt x="195163" y="83363"/>
                  </a:lnTo>
                  <a:lnTo>
                    <a:pt x="184352" y="87008"/>
                  </a:lnTo>
                  <a:lnTo>
                    <a:pt x="174286" y="91342"/>
                  </a:lnTo>
                  <a:lnTo>
                    <a:pt x="164719" y="96137"/>
                  </a:lnTo>
                  <a:lnTo>
                    <a:pt x="147421" y="105592"/>
                  </a:lnTo>
                  <a:lnTo>
                    <a:pt x="133383" y="112970"/>
                  </a:lnTo>
                  <a:lnTo>
                    <a:pt x="126020" y="117223"/>
                  </a:lnTo>
                  <a:lnTo>
                    <a:pt x="118253" y="121964"/>
                  </a:lnTo>
                  <a:lnTo>
                    <a:pt x="110219" y="127029"/>
                  </a:lnTo>
                  <a:lnTo>
                    <a:pt x="102957" y="131358"/>
                  </a:lnTo>
                  <a:lnTo>
                    <a:pt x="96211" y="135197"/>
                  </a:lnTo>
                  <a:lnTo>
                    <a:pt x="83635" y="142002"/>
                  </a:lnTo>
                  <a:lnTo>
                    <a:pt x="60039" y="154132"/>
                  </a:lnTo>
                  <a:lnTo>
                    <a:pt x="54264" y="157047"/>
                  </a:lnTo>
                  <a:lnTo>
                    <a:pt x="49461" y="160896"/>
                  </a:lnTo>
                  <a:lnTo>
                    <a:pt x="45307" y="165366"/>
                  </a:lnTo>
                  <a:lnTo>
                    <a:pt x="41586" y="170251"/>
                  </a:lnTo>
                  <a:lnTo>
                    <a:pt x="38152" y="173508"/>
                  </a:lnTo>
                  <a:lnTo>
                    <a:pt x="34910" y="175679"/>
                  </a:lnTo>
                  <a:lnTo>
                    <a:pt x="28767" y="179045"/>
                  </a:lnTo>
                  <a:lnTo>
                    <a:pt x="22863" y="183715"/>
                  </a:lnTo>
                  <a:lnTo>
                    <a:pt x="17063" y="188966"/>
                  </a:lnTo>
                  <a:lnTo>
                    <a:pt x="11311" y="194474"/>
                  </a:lnTo>
                  <a:lnTo>
                    <a:pt x="5579" y="200098"/>
                  </a:lnTo>
                  <a:lnTo>
                    <a:pt x="3670" y="202931"/>
                  </a:lnTo>
                  <a:lnTo>
                    <a:pt x="1548" y="208619"/>
                  </a:lnTo>
                  <a:lnTo>
                    <a:pt x="354" y="212625"/>
                  </a:lnTo>
                  <a:lnTo>
                    <a:pt x="0" y="218363"/>
                  </a:lnTo>
                  <a:lnTo>
                    <a:pt x="903" y="219870"/>
                  </a:lnTo>
                  <a:lnTo>
                    <a:pt x="2457" y="220875"/>
                  </a:lnTo>
                  <a:lnTo>
                    <a:pt x="6724" y="221991"/>
                  </a:lnTo>
                  <a:lnTo>
                    <a:pt x="20006" y="222767"/>
                  </a:lnTo>
                  <a:lnTo>
                    <a:pt x="42713" y="222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816"/>
            <p:cNvSpPr/>
            <p:nvPr/>
          </p:nvSpPr>
          <p:spPr>
            <a:xfrm>
              <a:off x="4752184" y="2185990"/>
              <a:ext cx="1075898" cy="385708"/>
            </a:xfrm>
            <a:custGeom>
              <a:avLst/>
              <a:gdLst/>
              <a:ahLst/>
              <a:cxnLst/>
              <a:rect l="0" t="0" r="0" b="0"/>
              <a:pathLst>
                <a:path w="1075898" h="385708">
                  <a:moveTo>
                    <a:pt x="377028" y="68577"/>
                  </a:moveTo>
                  <a:lnTo>
                    <a:pt x="397560" y="62686"/>
                  </a:lnTo>
                  <a:lnTo>
                    <a:pt x="419942" y="59846"/>
                  </a:lnTo>
                  <a:lnTo>
                    <a:pt x="452674" y="50836"/>
                  </a:lnTo>
                  <a:lnTo>
                    <a:pt x="477323" y="46405"/>
                  </a:lnTo>
                  <a:lnTo>
                    <a:pt x="504154" y="44435"/>
                  </a:lnTo>
                  <a:lnTo>
                    <a:pt x="531953" y="41020"/>
                  </a:lnTo>
                  <a:lnTo>
                    <a:pt x="560183" y="36327"/>
                  </a:lnTo>
                  <a:lnTo>
                    <a:pt x="635933" y="22749"/>
                  </a:lnTo>
                  <a:lnTo>
                    <a:pt x="666722" y="19634"/>
                  </a:lnTo>
                  <a:lnTo>
                    <a:pt x="697233" y="17297"/>
                  </a:lnTo>
                  <a:lnTo>
                    <a:pt x="729844" y="13084"/>
                  </a:lnTo>
                  <a:lnTo>
                    <a:pt x="760848" y="10576"/>
                  </a:lnTo>
                  <a:lnTo>
                    <a:pt x="789550" y="9461"/>
                  </a:lnTo>
                  <a:lnTo>
                    <a:pt x="815006" y="8966"/>
                  </a:lnTo>
                  <a:lnTo>
                    <a:pt x="841560" y="6206"/>
                  </a:lnTo>
                  <a:lnTo>
                    <a:pt x="868284" y="2757"/>
                  </a:lnTo>
                  <a:lnTo>
                    <a:pt x="892862" y="1223"/>
                  </a:lnTo>
                  <a:lnTo>
                    <a:pt x="916485" y="542"/>
                  </a:lnTo>
                  <a:lnTo>
                    <a:pt x="985138" y="29"/>
                  </a:lnTo>
                  <a:lnTo>
                    <a:pt x="1032513" y="0"/>
                  </a:lnTo>
                  <a:lnTo>
                    <a:pt x="1044910" y="2538"/>
                  </a:lnTo>
                  <a:lnTo>
                    <a:pt x="1060059" y="6782"/>
                  </a:lnTo>
                  <a:lnTo>
                    <a:pt x="1063840" y="7378"/>
                  </a:lnTo>
                  <a:lnTo>
                    <a:pt x="1066360" y="8728"/>
                  </a:lnTo>
                  <a:lnTo>
                    <a:pt x="1068040" y="10580"/>
                  </a:lnTo>
                  <a:lnTo>
                    <a:pt x="1069161" y="12767"/>
                  </a:lnTo>
                  <a:lnTo>
                    <a:pt x="1070859" y="14226"/>
                  </a:lnTo>
                  <a:lnTo>
                    <a:pt x="1072945" y="15198"/>
                  </a:lnTo>
                  <a:lnTo>
                    <a:pt x="1075288" y="15846"/>
                  </a:lnTo>
                  <a:lnTo>
                    <a:pt x="1075897" y="16278"/>
                  </a:lnTo>
                  <a:lnTo>
                    <a:pt x="1075351" y="16566"/>
                  </a:lnTo>
                  <a:lnTo>
                    <a:pt x="1074034" y="16758"/>
                  </a:lnTo>
                  <a:lnTo>
                    <a:pt x="1073156" y="17839"/>
                  </a:lnTo>
                  <a:lnTo>
                    <a:pt x="1072571" y="19512"/>
                  </a:lnTo>
                  <a:lnTo>
                    <a:pt x="1072181" y="21579"/>
                  </a:lnTo>
                  <a:lnTo>
                    <a:pt x="1070968" y="22958"/>
                  </a:lnTo>
                  <a:lnTo>
                    <a:pt x="1069208" y="23877"/>
                  </a:lnTo>
                  <a:lnTo>
                    <a:pt x="1037953" y="32338"/>
                  </a:lnTo>
                  <a:lnTo>
                    <a:pt x="1005315" y="38453"/>
                  </a:lnTo>
                  <a:lnTo>
                    <a:pt x="927385" y="57224"/>
                  </a:lnTo>
                  <a:lnTo>
                    <a:pt x="901031" y="62896"/>
                  </a:lnTo>
                  <a:lnTo>
                    <a:pt x="873443" y="71132"/>
                  </a:lnTo>
                  <a:lnTo>
                    <a:pt x="844355" y="80190"/>
                  </a:lnTo>
                  <a:lnTo>
                    <a:pt x="812376" y="87391"/>
                  </a:lnTo>
                  <a:lnTo>
                    <a:pt x="766793" y="96800"/>
                  </a:lnTo>
                  <a:lnTo>
                    <a:pt x="737582" y="105251"/>
                  </a:lnTo>
                  <a:lnTo>
                    <a:pt x="707772" y="114404"/>
                  </a:lnTo>
                  <a:lnTo>
                    <a:pt x="675473" y="121647"/>
                  </a:lnTo>
                  <a:lnTo>
                    <a:pt x="642068" y="130581"/>
                  </a:lnTo>
                  <a:lnTo>
                    <a:pt x="625159" y="135631"/>
                  </a:lnTo>
                  <a:lnTo>
                    <a:pt x="608171" y="139950"/>
                  </a:lnTo>
                  <a:lnTo>
                    <a:pt x="591131" y="143781"/>
                  </a:lnTo>
                  <a:lnTo>
                    <a:pt x="574056" y="147288"/>
                  </a:lnTo>
                  <a:lnTo>
                    <a:pt x="556957" y="151531"/>
                  </a:lnTo>
                  <a:lnTo>
                    <a:pt x="539843" y="156265"/>
                  </a:lnTo>
                  <a:lnTo>
                    <a:pt x="522719" y="161326"/>
                  </a:lnTo>
                  <a:lnTo>
                    <a:pt x="505588" y="165652"/>
                  </a:lnTo>
                  <a:lnTo>
                    <a:pt x="488452" y="169489"/>
                  </a:lnTo>
                  <a:lnTo>
                    <a:pt x="471313" y="172999"/>
                  </a:lnTo>
                  <a:lnTo>
                    <a:pt x="454172" y="177244"/>
                  </a:lnTo>
                  <a:lnTo>
                    <a:pt x="437030" y="181979"/>
                  </a:lnTo>
                  <a:lnTo>
                    <a:pt x="403696" y="192321"/>
                  </a:lnTo>
                  <a:lnTo>
                    <a:pt x="373005" y="203267"/>
                  </a:lnTo>
                  <a:lnTo>
                    <a:pt x="346030" y="214482"/>
                  </a:lnTo>
                  <a:lnTo>
                    <a:pt x="320389" y="224864"/>
                  </a:lnTo>
                  <a:lnTo>
                    <a:pt x="279178" y="237016"/>
                  </a:lnTo>
                  <a:lnTo>
                    <a:pt x="250989" y="246944"/>
                  </a:lnTo>
                  <a:lnTo>
                    <a:pt x="225126" y="257706"/>
                  </a:lnTo>
                  <a:lnTo>
                    <a:pt x="199978" y="268840"/>
                  </a:lnTo>
                  <a:lnTo>
                    <a:pt x="172927" y="280138"/>
                  </a:lnTo>
                  <a:lnTo>
                    <a:pt x="150109" y="288969"/>
                  </a:lnTo>
                  <a:lnTo>
                    <a:pt x="121197" y="299296"/>
                  </a:lnTo>
                  <a:lnTo>
                    <a:pt x="103306" y="306374"/>
                  </a:lnTo>
                  <a:lnTo>
                    <a:pt x="85829" y="315869"/>
                  </a:lnTo>
                  <a:lnTo>
                    <a:pt x="64475" y="327375"/>
                  </a:lnTo>
                  <a:lnTo>
                    <a:pt x="28569" y="345646"/>
                  </a:lnTo>
                  <a:lnTo>
                    <a:pt x="15865" y="354295"/>
                  </a:lnTo>
                  <a:lnTo>
                    <a:pt x="6068" y="362890"/>
                  </a:lnTo>
                  <a:lnTo>
                    <a:pt x="3991" y="365751"/>
                  </a:lnTo>
                  <a:lnTo>
                    <a:pt x="385" y="375493"/>
                  </a:lnTo>
                  <a:lnTo>
                    <a:pt x="0" y="381236"/>
                  </a:lnTo>
                  <a:lnTo>
                    <a:pt x="1851" y="382744"/>
                  </a:lnTo>
                  <a:lnTo>
                    <a:pt x="8988" y="384419"/>
                  </a:lnTo>
                  <a:lnTo>
                    <a:pt x="39119" y="385707"/>
                  </a:lnTo>
                  <a:lnTo>
                    <a:pt x="53491" y="384784"/>
                  </a:lnTo>
                  <a:lnTo>
                    <a:pt x="86002" y="378970"/>
                  </a:lnTo>
                  <a:lnTo>
                    <a:pt x="113951" y="375175"/>
                  </a:lnTo>
                  <a:lnTo>
                    <a:pt x="162079" y="365360"/>
                  </a:lnTo>
                  <a:lnTo>
                    <a:pt x="186880" y="362405"/>
                  </a:lnTo>
                  <a:lnTo>
                    <a:pt x="212508" y="360140"/>
                  </a:lnTo>
                  <a:lnTo>
                    <a:pt x="242948" y="355958"/>
                  </a:lnTo>
                  <a:lnTo>
                    <a:pt x="272987" y="350925"/>
                  </a:lnTo>
                  <a:lnTo>
                    <a:pt x="303165" y="344560"/>
                  </a:lnTo>
                  <a:lnTo>
                    <a:pt x="335627" y="335381"/>
                  </a:lnTo>
                  <a:lnTo>
                    <a:pt x="364025" y="330032"/>
                  </a:lnTo>
                  <a:lnTo>
                    <a:pt x="388394" y="326702"/>
                  </a:lnTo>
                  <a:lnTo>
                    <a:pt x="398893" y="324480"/>
                  </a:lnTo>
                  <a:lnTo>
                    <a:pt x="428463" y="3171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817"/>
            <p:cNvSpPr/>
            <p:nvPr/>
          </p:nvSpPr>
          <p:spPr>
            <a:xfrm>
              <a:off x="4640579" y="2443270"/>
              <a:ext cx="1302484" cy="454236"/>
            </a:xfrm>
            <a:custGeom>
              <a:avLst/>
              <a:gdLst/>
              <a:ahLst/>
              <a:cxnLst/>
              <a:rect l="0" t="0" r="0" b="0"/>
              <a:pathLst>
                <a:path w="1302484" h="454236">
                  <a:moveTo>
                    <a:pt x="762953" y="34182"/>
                  </a:moveTo>
                  <a:lnTo>
                    <a:pt x="783485" y="33230"/>
                  </a:lnTo>
                  <a:lnTo>
                    <a:pt x="814305" y="26801"/>
                  </a:lnTo>
                  <a:lnTo>
                    <a:pt x="847701" y="25963"/>
                  </a:lnTo>
                  <a:lnTo>
                    <a:pt x="875231" y="23226"/>
                  </a:lnTo>
                  <a:lnTo>
                    <a:pt x="904294" y="19788"/>
                  </a:lnTo>
                  <a:lnTo>
                    <a:pt x="936261" y="18259"/>
                  </a:lnTo>
                  <a:lnTo>
                    <a:pt x="964439" y="15040"/>
                  </a:lnTo>
                  <a:lnTo>
                    <a:pt x="1004263" y="10413"/>
                  </a:lnTo>
                  <a:lnTo>
                    <a:pt x="1043684" y="9042"/>
                  </a:lnTo>
                  <a:lnTo>
                    <a:pt x="1079496" y="6096"/>
                  </a:lnTo>
                  <a:lnTo>
                    <a:pt x="1114236" y="1730"/>
                  </a:lnTo>
                  <a:lnTo>
                    <a:pt x="1148659" y="437"/>
                  </a:lnTo>
                  <a:lnTo>
                    <a:pt x="1194424" y="0"/>
                  </a:lnTo>
                  <a:lnTo>
                    <a:pt x="1232357" y="5805"/>
                  </a:lnTo>
                  <a:lnTo>
                    <a:pt x="1265263" y="9184"/>
                  </a:lnTo>
                  <a:lnTo>
                    <a:pt x="1283779" y="15203"/>
                  </a:lnTo>
                  <a:lnTo>
                    <a:pt x="1287336" y="15814"/>
                  </a:lnTo>
                  <a:lnTo>
                    <a:pt x="1293827" y="19034"/>
                  </a:lnTo>
                  <a:lnTo>
                    <a:pt x="1302483" y="25225"/>
                  </a:lnTo>
                  <a:lnTo>
                    <a:pt x="1296071" y="32377"/>
                  </a:lnTo>
                  <a:lnTo>
                    <a:pt x="1291042" y="37507"/>
                  </a:lnTo>
                  <a:lnTo>
                    <a:pt x="1273208" y="48562"/>
                  </a:lnTo>
                  <a:lnTo>
                    <a:pt x="1262465" y="54226"/>
                  </a:lnTo>
                  <a:lnTo>
                    <a:pt x="1248801" y="57378"/>
                  </a:lnTo>
                  <a:lnTo>
                    <a:pt x="1241156" y="58218"/>
                  </a:lnTo>
                  <a:lnTo>
                    <a:pt x="1201512" y="72303"/>
                  </a:lnTo>
                  <a:lnTo>
                    <a:pt x="1167322" y="82201"/>
                  </a:lnTo>
                  <a:lnTo>
                    <a:pt x="1104129" y="96974"/>
                  </a:lnTo>
                  <a:lnTo>
                    <a:pt x="1064490" y="110149"/>
                  </a:lnTo>
                  <a:lnTo>
                    <a:pt x="1034130" y="118110"/>
                  </a:lnTo>
                  <a:lnTo>
                    <a:pt x="972623" y="130982"/>
                  </a:lnTo>
                  <a:lnTo>
                    <a:pt x="940912" y="139434"/>
                  </a:lnTo>
                  <a:lnTo>
                    <a:pt x="907769" y="148588"/>
                  </a:lnTo>
                  <a:lnTo>
                    <a:pt x="873988" y="155832"/>
                  </a:lnTo>
                  <a:lnTo>
                    <a:pt x="839924" y="164766"/>
                  </a:lnTo>
                  <a:lnTo>
                    <a:pt x="805735" y="175087"/>
                  </a:lnTo>
                  <a:lnTo>
                    <a:pt x="771490" y="186024"/>
                  </a:lnTo>
                  <a:lnTo>
                    <a:pt x="737220" y="194695"/>
                  </a:lnTo>
                  <a:lnTo>
                    <a:pt x="702939" y="202676"/>
                  </a:lnTo>
                  <a:lnTo>
                    <a:pt x="668652" y="212573"/>
                  </a:lnTo>
                  <a:lnTo>
                    <a:pt x="617219" y="228855"/>
                  </a:lnTo>
                  <a:lnTo>
                    <a:pt x="565785" y="245745"/>
                  </a:lnTo>
                  <a:lnTo>
                    <a:pt x="531496" y="254575"/>
                  </a:lnTo>
                  <a:lnTo>
                    <a:pt x="498158" y="262627"/>
                  </a:lnTo>
                  <a:lnTo>
                    <a:pt x="467466" y="272556"/>
                  </a:lnTo>
                  <a:lnTo>
                    <a:pt x="437950" y="283318"/>
                  </a:lnTo>
                  <a:lnTo>
                    <a:pt x="408958" y="293499"/>
                  </a:lnTo>
                  <a:lnTo>
                    <a:pt x="380197" y="301199"/>
                  </a:lnTo>
                  <a:lnTo>
                    <a:pt x="351539" y="310336"/>
                  </a:lnTo>
                  <a:lnTo>
                    <a:pt x="311170" y="323651"/>
                  </a:lnTo>
                  <a:lnTo>
                    <a:pt x="272539" y="336168"/>
                  </a:lnTo>
                  <a:lnTo>
                    <a:pt x="233470" y="349402"/>
                  </a:lnTo>
                  <a:lnTo>
                    <a:pt x="197764" y="359356"/>
                  </a:lnTo>
                  <a:lnTo>
                    <a:pt x="163055" y="370877"/>
                  </a:lnTo>
                  <a:lnTo>
                    <a:pt x="131180" y="383816"/>
                  </a:lnTo>
                  <a:lnTo>
                    <a:pt x="99361" y="396721"/>
                  </a:lnTo>
                  <a:lnTo>
                    <a:pt x="68840" y="408443"/>
                  </a:lnTo>
                  <a:lnTo>
                    <a:pt x="43479" y="419931"/>
                  </a:lnTo>
                  <a:lnTo>
                    <a:pt x="28440" y="428513"/>
                  </a:lnTo>
                  <a:lnTo>
                    <a:pt x="12742" y="441852"/>
                  </a:lnTo>
                  <a:lnTo>
                    <a:pt x="0" y="4542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818"/>
            <p:cNvSpPr/>
            <p:nvPr/>
          </p:nvSpPr>
          <p:spPr>
            <a:xfrm>
              <a:off x="3843339" y="2794638"/>
              <a:ext cx="2389831" cy="2794633"/>
            </a:xfrm>
            <a:custGeom>
              <a:avLst/>
              <a:gdLst/>
              <a:ahLst/>
              <a:cxnLst/>
              <a:rect l="0" t="0" r="0" b="0"/>
              <a:pathLst>
                <a:path w="2389831" h="2794633">
                  <a:moveTo>
                    <a:pt x="1285873" y="77149"/>
                  </a:moveTo>
                  <a:lnTo>
                    <a:pt x="1307357" y="76197"/>
                  </a:lnTo>
                  <a:lnTo>
                    <a:pt x="1342222" y="67824"/>
                  </a:lnTo>
                  <a:lnTo>
                    <a:pt x="1349156" y="65217"/>
                  </a:lnTo>
                  <a:lnTo>
                    <a:pt x="1417150" y="55611"/>
                  </a:lnTo>
                  <a:lnTo>
                    <a:pt x="1466692" y="46637"/>
                  </a:lnTo>
                  <a:lnTo>
                    <a:pt x="1534633" y="39054"/>
                  </a:lnTo>
                  <a:lnTo>
                    <a:pt x="1620222" y="25589"/>
                  </a:lnTo>
                  <a:lnTo>
                    <a:pt x="1688785" y="14259"/>
                  </a:lnTo>
                  <a:lnTo>
                    <a:pt x="1774506" y="6778"/>
                  </a:lnTo>
                  <a:lnTo>
                    <a:pt x="1847636" y="1336"/>
                  </a:lnTo>
                  <a:lnTo>
                    <a:pt x="1918491" y="261"/>
                  </a:lnTo>
                  <a:lnTo>
                    <a:pt x="2081043" y="0"/>
                  </a:lnTo>
                  <a:lnTo>
                    <a:pt x="2149259" y="6782"/>
                  </a:lnTo>
                  <a:lnTo>
                    <a:pt x="2182724" y="10580"/>
                  </a:lnTo>
                  <a:lnTo>
                    <a:pt x="2253728" y="27554"/>
                  </a:lnTo>
                  <a:lnTo>
                    <a:pt x="2264671" y="32247"/>
                  </a:lnTo>
                  <a:lnTo>
                    <a:pt x="2276186" y="40244"/>
                  </a:lnTo>
                  <a:lnTo>
                    <a:pt x="2282590" y="45824"/>
                  </a:lnTo>
                  <a:lnTo>
                    <a:pt x="2284679" y="48646"/>
                  </a:lnTo>
                  <a:lnTo>
                    <a:pt x="2288306" y="58320"/>
                  </a:lnTo>
                  <a:lnTo>
                    <a:pt x="2288692" y="64056"/>
                  </a:lnTo>
                  <a:lnTo>
                    <a:pt x="2287794" y="66515"/>
                  </a:lnTo>
                  <a:lnTo>
                    <a:pt x="2284256" y="71788"/>
                  </a:lnTo>
                  <a:lnTo>
                    <a:pt x="2276969" y="77306"/>
                  </a:lnTo>
                  <a:lnTo>
                    <a:pt x="2243475" y="97349"/>
                  </a:lnTo>
                  <a:lnTo>
                    <a:pt x="2168526" y="122396"/>
                  </a:lnTo>
                  <a:lnTo>
                    <a:pt x="2143936" y="131549"/>
                  </a:lnTo>
                  <a:lnTo>
                    <a:pt x="2069500" y="152775"/>
                  </a:lnTo>
                  <a:lnTo>
                    <a:pt x="1988154" y="173409"/>
                  </a:lnTo>
                  <a:lnTo>
                    <a:pt x="1920107" y="194694"/>
                  </a:lnTo>
                  <a:lnTo>
                    <a:pt x="1864213" y="207015"/>
                  </a:lnTo>
                  <a:lnTo>
                    <a:pt x="1805425" y="221250"/>
                  </a:lnTo>
                  <a:lnTo>
                    <a:pt x="1693259" y="254422"/>
                  </a:lnTo>
                  <a:lnTo>
                    <a:pt x="1615194" y="271304"/>
                  </a:lnTo>
                  <a:lnTo>
                    <a:pt x="1541212" y="291996"/>
                  </a:lnTo>
                  <a:lnTo>
                    <a:pt x="1283006" y="365759"/>
                  </a:lnTo>
                  <a:lnTo>
                    <a:pt x="1223005" y="387453"/>
                  </a:lnTo>
                  <a:lnTo>
                    <a:pt x="1162999" y="407428"/>
                  </a:lnTo>
                  <a:lnTo>
                    <a:pt x="1088882" y="432196"/>
                  </a:lnTo>
                  <a:lnTo>
                    <a:pt x="1031714" y="454446"/>
                  </a:lnTo>
                  <a:lnTo>
                    <a:pt x="960714" y="479513"/>
                  </a:lnTo>
                  <a:lnTo>
                    <a:pt x="896207" y="507360"/>
                  </a:lnTo>
                  <a:lnTo>
                    <a:pt x="823197" y="539520"/>
                  </a:lnTo>
                  <a:lnTo>
                    <a:pt x="752504" y="568567"/>
                  </a:lnTo>
                  <a:lnTo>
                    <a:pt x="680420" y="602923"/>
                  </a:lnTo>
                  <a:lnTo>
                    <a:pt x="611958" y="633609"/>
                  </a:lnTo>
                  <a:lnTo>
                    <a:pt x="581459" y="648550"/>
                  </a:lnTo>
                  <a:lnTo>
                    <a:pt x="569898" y="656240"/>
                  </a:lnTo>
                  <a:lnTo>
                    <a:pt x="559069" y="659574"/>
                  </a:lnTo>
                  <a:lnTo>
                    <a:pt x="558450" y="660695"/>
                  </a:lnTo>
                  <a:lnTo>
                    <a:pt x="557259" y="668285"/>
                  </a:lnTo>
                  <a:lnTo>
                    <a:pt x="569955" y="662688"/>
                  </a:lnTo>
                  <a:lnTo>
                    <a:pt x="576528" y="661239"/>
                  </a:lnTo>
                  <a:lnTo>
                    <a:pt x="610060" y="657692"/>
                  </a:lnTo>
                  <a:lnTo>
                    <a:pt x="740246" y="622920"/>
                  </a:lnTo>
                  <a:lnTo>
                    <a:pt x="806586" y="606102"/>
                  </a:lnTo>
                  <a:lnTo>
                    <a:pt x="878305" y="585626"/>
                  </a:lnTo>
                  <a:lnTo>
                    <a:pt x="941206" y="567726"/>
                  </a:lnTo>
                  <a:lnTo>
                    <a:pt x="1021022" y="550798"/>
                  </a:lnTo>
                  <a:lnTo>
                    <a:pt x="1091422" y="533330"/>
                  </a:lnTo>
                  <a:lnTo>
                    <a:pt x="1164702" y="520425"/>
                  </a:lnTo>
                  <a:lnTo>
                    <a:pt x="1241054" y="508703"/>
                  </a:lnTo>
                  <a:lnTo>
                    <a:pt x="1300428" y="499128"/>
                  </a:lnTo>
                  <a:lnTo>
                    <a:pt x="1360247" y="486554"/>
                  </a:lnTo>
                  <a:lnTo>
                    <a:pt x="1460191" y="476361"/>
                  </a:lnTo>
                  <a:lnTo>
                    <a:pt x="1605137" y="457148"/>
                  </a:lnTo>
                  <a:lnTo>
                    <a:pt x="1662092" y="449562"/>
                  </a:lnTo>
                  <a:lnTo>
                    <a:pt x="1720772" y="446891"/>
                  </a:lnTo>
                  <a:lnTo>
                    <a:pt x="1779434" y="445147"/>
                  </a:lnTo>
                  <a:lnTo>
                    <a:pt x="1850938" y="439047"/>
                  </a:lnTo>
                  <a:lnTo>
                    <a:pt x="1920096" y="437560"/>
                  </a:lnTo>
                  <a:lnTo>
                    <a:pt x="2018545" y="437226"/>
                  </a:lnTo>
                  <a:lnTo>
                    <a:pt x="2082139" y="443983"/>
                  </a:lnTo>
                  <a:lnTo>
                    <a:pt x="2163068" y="453043"/>
                  </a:lnTo>
                  <a:lnTo>
                    <a:pt x="2218827" y="462994"/>
                  </a:lnTo>
                  <a:lnTo>
                    <a:pt x="2228522" y="467076"/>
                  </a:lnTo>
                  <a:lnTo>
                    <a:pt x="2231488" y="469498"/>
                  </a:lnTo>
                  <a:lnTo>
                    <a:pt x="2233466" y="472065"/>
                  </a:lnTo>
                  <a:lnTo>
                    <a:pt x="2236615" y="477457"/>
                  </a:lnTo>
                  <a:lnTo>
                    <a:pt x="2244570" y="486970"/>
                  </a:lnTo>
                  <a:lnTo>
                    <a:pt x="2244092" y="488475"/>
                  </a:lnTo>
                  <a:lnTo>
                    <a:pt x="2241021" y="492688"/>
                  </a:lnTo>
                  <a:lnTo>
                    <a:pt x="2229386" y="500415"/>
                  </a:lnTo>
                  <a:lnTo>
                    <a:pt x="2206482" y="511559"/>
                  </a:lnTo>
                  <a:lnTo>
                    <a:pt x="2144319" y="534532"/>
                  </a:lnTo>
                  <a:lnTo>
                    <a:pt x="2072254" y="555693"/>
                  </a:lnTo>
                  <a:lnTo>
                    <a:pt x="1920178" y="605821"/>
                  </a:lnTo>
                  <a:lnTo>
                    <a:pt x="1859684" y="622942"/>
                  </a:lnTo>
                  <a:lnTo>
                    <a:pt x="1694903" y="668652"/>
                  </a:lnTo>
                  <a:lnTo>
                    <a:pt x="1630588" y="688337"/>
                  </a:lnTo>
                  <a:lnTo>
                    <a:pt x="1566763" y="709727"/>
                  </a:lnTo>
                  <a:lnTo>
                    <a:pt x="1499592" y="728129"/>
                  </a:lnTo>
                  <a:lnTo>
                    <a:pt x="1433970" y="748187"/>
                  </a:lnTo>
                  <a:lnTo>
                    <a:pt x="1372299" y="769688"/>
                  </a:lnTo>
                  <a:lnTo>
                    <a:pt x="1309258" y="788123"/>
                  </a:lnTo>
                  <a:lnTo>
                    <a:pt x="1203827" y="817170"/>
                  </a:lnTo>
                  <a:lnTo>
                    <a:pt x="1143242" y="835318"/>
                  </a:lnTo>
                  <a:lnTo>
                    <a:pt x="1047569" y="870340"/>
                  </a:lnTo>
                  <a:lnTo>
                    <a:pt x="883363" y="922938"/>
                  </a:lnTo>
                  <a:lnTo>
                    <a:pt x="821308" y="945823"/>
                  </a:lnTo>
                  <a:lnTo>
                    <a:pt x="748822" y="974403"/>
                  </a:lnTo>
                  <a:lnTo>
                    <a:pt x="679434" y="1004143"/>
                  </a:lnTo>
                  <a:lnTo>
                    <a:pt x="618300" y="1024788"/>
                  </a:lnTo>
                  <a:lnTo>
                    <a:pt x="587260" y="1028354"/>
                  </a:lnTo>
                  <a:lnTo>
                    <a:pt x="574521" y="1028692"/>
                  </a:lnTo>
                  <a:lnTo>
                    <a:pt x="599062" y="1028697"/>
                  </a:lnTo>
                  <a:lnTo>
                    <a:pt x="666020" y="1020477"/>
                  </a:lnTo>
                  <a:lnTo>
                    <a:pt x="736303" y="1005523"/>
                  </a:lnTo>
                  <a:lnTo>
                    <a:pt x="803586" y="991508"/>
                  </a:lnTo>
                  <a:lnTo>
                    <a:pt x="877016" y="977256"/>
                  </a:lnTo>
                  <a:lnTo>
                    <a:pt x="943491" y="965830"/>
                  </a:lnTo>
                  <a:lnTo>
                    <a:pt x="1038091" y="951544"/>
                  </a:lnTo>
                  <a:lnTo>
                    <a:pt x="1219855" y="925827"/>
                  </a:lnTo>
                  <a:lnTo>
                    <a:pt x="1433683" y="900109"/>
                  </a:lnTo>
                  <a:lnTo>
                    <a:pt x="1696197" y="871534"/>
                  </a:lnTo>
                  <a:lnTo>
                    <a:pt x="1748275" y="868359"/>
                  </a:lnTo>
                  <a:lnTo>
                    <a:pt x="1799995" y="865995"/>
                  </a:lnTo>
                  <a:lnTo>
                    <a:pt x="1851556" y="861770"/>
                  </a:lnTo>
                  <a:lnTo>
                    <a:pt x="1924230" y="854036"/>
                  </a:lnTo>
                  <a:lnTo>
                    <a:pt x="1994022" y="850263"/>
                  </a:lnTo>
                  <a:lnTo>
                    <a:pt x="2058411" y="849145"/>
                  </a:lnTo>
                  <a:lnTo>
                    <a:pt x="2119717" y="848814"/>
                  </a:lnTo>
                  <a:lnTo>
                    <a:pt x="2228298" y="856067"/>
                  </a:lnTo>
                  <a:lnTo>
                    <a:pt x="2300095" y="863876"/>
                  </a:lnTo>
                  <a:lnTo>
                    <a:pt x="2329968" y="867784"/>
                  </a:lnTo>
                  <a:lnTo>
                    <a:pt x="2375140" y="881386"/>
                  </a:lnTo>
                  <a:lnTo>
                    <a:pt x="2382132" y="884803"/>
                  </a:lnTo>
                  <a:lnTo>
                    <a:pt x="2385330" y="887047"/>
                  </a:lnTo>
                  <a:lnTo>
                    <a:pt x="2387462" y="889496"/>
                  </a:lnTo>
                  <a:lnTo>
                    <a:pt x="2388883" y="892081"/>
                  </a:lnTo>
                  <a:lnTo>
                    <a:pt x="2389830" y="894757"/>
                  </a:lnTo>
                  <a:lnTo>
                    <a:pt x="2389510" y="897494"/>
                  </a:lnTo>
                  <a:lnTo>
                    <a:pt x="2388343" y="900270"/>
                  </a:lnTo>
                  <a:lnTo>
                    <a:pt x="2386613" y="903074"/>
                  </a:lnTo>
                  <a:lnTo>
                    <a:pt x="2379611" y="908729"/>
                  </a:lnTo>
                  <a:lnTo>
                    <a:pt x="2359594" y="920121"/>
                  </a:lnTo>
                  <a:lnTo>
                    <a:pt x="2279810" y="945512"/>
                  </a:lnTo>
                  <a:lnTo>
                    <a:pt x="2243313" y="958329"/>
                  </a:lnTo>
                  <a:lnTo>
                    <a:pt x="2157493" y="983890"/>
                  </a:lnTo>
                  <a:lnTo>
                    <a:pt x="2091140" y="1001431"/>
                  </a:lnTo>
                  <a:lnTo>
                    <a:pt x="2022047" y="1022287"/>
                  </a:lnTo>
                  <a:lnTo>
                    <a:pt x="1964797" y="1034312"/>
                  </a:lnTo>
                  <a:lnTo>
                    <a:pt x="1861242" y="1060492"/>
                  </a:lnTo>
                  <a:lnTo>
                    <a:pt x="1798512" y="1077382"/>
                  </a:lnTo>
                  <a:lnTo>
                    <a:pt x="1710738" y="1106047"/>
                  </a:lnTo>
                  <a:lnTo>
                    <a:pt x="1642793" y="1126016"/>
                  </a:lnTo>
                  <a:lnTo>
                    <a:pt x="1573449" y="1148655"/>
                  </a:lnTo>
                  <a:lnTo>
                    <a:pt x="1499986" y="1168803"/>
                  </a:lnTo>
                  <a:lnTo>
                    <a:pt x="1429536" y="1191495"/>
                  </a:lnTo>
                  <a:lnTo>
                    <a:pt x="1360401" y="1211659"/>
                  </a:lnTo>
                  <a:lnTo>
                    <a:pt x="1291657" y="1235308"/>
                  </a:lnTo>
                  <a:lnTo>
                    <a:pt x="1223028" y="1259460"/>
                  </a:lnTo>
                  <a:lnTo>
                    <a:pt x="1154434" y="1280057"/>
                  </a:lnTo>
                  <a:lnTo>
                    <a:pt x="1085850" y="1303833"/>
                  </a:lnTo>
                  <a:lnTo>
                    <a:pt x="1017269" y="1328023"/>
                  </a:lnTo>
                  <a:lnTo>
                    <a:pt x="949641" y="1348632"/>
                  </a:lnTo>
                  <a:lnTo>
                    <a:pt x="886952" y="1371460"/>
                  </a:lnTo>
                  <a:lnTo>
                    <a:pt x="790510" y="1402635"/>
                  </a:lnTo>
                  <a:lnTo>
                    <a:pt x="733228" y="1429159"/>
                  </a:lnTo>
                  <a:lnTo>
                    <a:pt x="666874" y="1464459"/>
                  </a:lnTo>
                  <a:lnTo>
                    <a:pt x="602262" y="1490764"/>
                  </a:lnTo>
                  <a:lnTo>
                    <a:pt x="529876" y="1520075"/>
                  </a:lnTo>
                  <a:lnTo>
                    <a:pt x="458511" y="1548575"/>
                  </a:lnTo>
                  <a:lnTo>
                    <a:pt x="387792" y="1579280"/>
                  </a:lnTo>
                  <a:lnTo>
                    <a:pt x="319244" y="1611455"/>
                  </a:lnTo>
                  <a:lnTo>
                    <a:pt x="303187" y="1617608"/>
                  </a:lnTo>
                  <a:lnTo>
                    <a:pt x="299279" y="1618472"/>
                  </a:lnTo>
                  <a:lnTo>
                    <a:pt x="292397" y="1621971"/>
                  </a:lnTo>
                  <a:lnTo>
                    <a:pt x="289228" y="1624238"/>
                  </a:lnTo>
                  <a:lnTo>
                    <a:pt x="283167" y="1626757"/>
                  </a:lnTo>
                  <a:lnTo>
                    <a:pt x="280217" y="1627428"/>
                  </a:lnTo>
                  <a:lnTo>
                    <a:pt x="278251" y="1628829"/>
                  </a:lnTo>
                  <a:lnTo>
                    <a:pt x="276940" y="1630715"/>
                  </a:lnTo>
                  <a:lnTo>
                    <a:pt x="276066" y="1632925"/>
                  </a:lnTo>
                  <a:lnTo>
                    <a:pt x="274531" y="1634398"/>
                  </a:lnTo>
                  <a:lnTo>
                    <a:pt x="272555" y="1635380"/>
                  </a:lnTo>
                  <a:lnTo>
                    <a:pt x="270285" y="1636035"/>
                  </a:lnTo>
                  <a:lnTo>
                    <a:pt x="269725" y="1636471"/>
                  </a:lnTo>
                  <a:lnTo>
                    <a:pt x="270303" y="1636762"/>
                  </a:lnTo>
                  <a:lnTo>
                    <a:pt x="299000" y="1637341"/>
                  </a:lnTo>
                  <a:lnTo>
                    <a:pt x="309417" y="1634803"/>
                  </a:lnTo>
                  <a:lnTo>
                    <a:pt x="383604" y="1614385"/>
                  </a:lnTo>
                  <a:lnTo>
                    <a:pt x="457436" y="1591439"/>
                  </a:lnTo>
                  <a:lnTo>
                    <a:pt x="525962" y="1570280"/>
                  </a:lnTo>
                  <a:lnTo>
                    <a:pt x="644066" y="1531538"/>
                  </a:lnTo>
                  <a:lnTo>
                    <a:pt x="701267" y="1513496"/>
                  </a:lnTo>
                  <a:lnTo>
                    <a:pt x="760443" y="1491428"/>
                  </a:lnTo>
                  <a:lnTo>
                    <a:pt x="821157" y="1472401"/>
                  </a:lnTo>
                  <a:lnTo>
                    <a:pt x="886983" y="1453746"/>
                  </a:lnTo>
                  <a:lnTo>
                    <a:pt x="955699" y="1432450"/>
                  </a:lnTo>
                  <a:lnTo>
                    <a:pt x="1052696" y="1413215"/>
                  </a:lnTo>
                  <a:lnTo>
                    <a:pt x="1274939" y="1362991"/>
                  </a:lnTo>
                  <a:lnTo>
                    <a:pt x="1323876" y="1352532"/>
                  </a:lnTo>
                  <a:lnTo>
                    <a:pt x="1404025" y="1340336"/>
                  </a:lnTo>
                  <a:lnTo>
                    <a:pt x="1456495" y="1330398"/>
                  </a:lnTo>
                  <a:lnTo>
                    <a:pt x="1508390" y="1322171"/>
                  </a:lnTo>
                  <a:lnTo>
                    <a:pt x="1585802" y="1312184"/>
                  </a:lnTo>
                  <a:lnTo>
                    <a:pt x="1636345" y="1305186"/>
                  </a:lnTo>
                  <a:lnTo>
                    <a:pt x="1707640" y="1292441"/>
                  </a:lnTo>
                  <a:lnTo>
                    <a:pt x="1822932" y="1282186"/>
                  </a:lnTo>
                  <a:lnTo>
                    <a:pt x="1891618" y="1274196"/>
                  </a:lnTo>
                  <a:lnTo>
                    <a:pt x="1996632" y="1266907"/>
                  </a:lnTo>
                  <a:lnTo>
                    <a:pt x="2057174" y="1262155"/>
                  </a:lnTo>
                  <a:lnTo>
                    <a:pt x="2128262" y="1260549"/>
                  </a:lnTo>
                  <a:lnTo>
                    <a:pt x="2251090" y="1260164"/>
                  </a:lnTo>
                  <a:lnTo>
                    <a:pt x="2279253" y="1264708"/>
                  </a:lnTo>
                  <a:lnTo>
                    <a:pt x="2315145" y="1275755"/>
                  </a:lnTo>
                  <a:lnTo>
                    <a:pt x="2317812" y="1277222"/>
                  </a:lnTo>
                  <a:lnTo>
                    <a:pt x="2319590" y="1279153"/>
                  </a:lnTo>
                  <a:lnTo>
                    <a:pt x="2320775" y="1281393"/>
                  </a:lnTo>
                  <a:lnTo>
                    <a:pt x="2320613" y="1283838"/>
                  </a:lnTo>
                  <a:lnTo>
                    <a:pt x="2319552" y="1286421"/>
                  </a:lnTo>
                  <a:lnTo>
                    <a:pt x="2317892" y="1289095"/>
                  </a:lnTo>
                  <a:lnTo>
                    <a:pt x="2316048" y="1297147"/>
                  </a:lnTo>
                  <a:lnTo>
                    <a:pt x="2315557" y="1301961"/>
                  </a:lnTo>
                  <a:lnTo>
                    <a:pt x="2312371" y="1306123"/>
                  </a:lnTo>
                  <a:lnTo>
                    <a:pt x="2278864" y="1327227"/>
                  </a:lnTo>
                  <a:lnTo>
                    <a:pt x="2212241" y="1352904"/>
                  </a:lnTo>
                  <a:lnTo>
                    <a:pt x="2140278" y="1380342"/>
                  </a:lnTo>
                  <a:lnTo>
                    <a:pt x="2073981" y="1403063"/>
                  </a:lnTo>
                  <a:lnTo>
                    <a:pt x="1999008" y="1431787"/>
                  </a:lnTo>
                  <a:lnTo>
                    <a:pt x="1939873" y="1450814"/>
                  </a:lnTo>
                  <a:lnTo>
                    <a:pt x="1840179" y="1480077"/>
                  </a:lnTo>
                  <a:lnTo>
                    <a:pt x="1775656" y="1497296"/>
                  </a:lnTo>
                  <a:lnTo>
                    <a:pt x="1662838" y="1532683"/>
                  </a:lnTo>
                  <a:lnTo>
                    <a:pt x="1594417" y="1551088"/>
                  </a:lnTo>
                  <a:lnTo>
                    <a:pt x="1523343" y="1568607"/>
                  </a:lnTo>
                  <a:lnTo>
                    <a:pt x="1450532" y="1588402"/>
                  </a:lnTo>
                  <a:lnTo>
                    <a:pt x="1380699" y="1609826"/>
                  </a:lnTo>
                  <a:lnTo>
                    <a:pt x="1311747" y="1628238"/>
                  </a:lnTo>
                  <a:lnTo>
                    <a:pt x="1220182" y="1651526"/>
                  </a:lnTo>
                  <a:lnTo>
                    <a:pt x="1151580" y="1673297"/>
                  </a:lnTo>
                  <a:lnTo>
                    <a:pt x="1060132" y="1700361"/>
                  </a:lnTo>
                  <a:lnTo>
                    <a:pt x="991551" y="1723960"/>
                  </a:lnTo>
                  <a:lnTo>
                    <a:pt x="922971" y="1748099"/>
                  </a:lnTo>
                  <a:lnTo>
                    <a:pt x="855343" y="1768691"/>
                  </a:lnTo>
                  <a:lnTo>
                    <a:pt x="791702" y="1793419"/>
                  </a:lnTo>
                  <a:lnTo>
                    <a:pt x="643532" y="1859747"/>
                  </a:lnTo>
                  <a:lnTo>
                    <a:pt x="585644" y="1883264"/>
                  </a:lnTo>
                  <a:lnTo>
                    <a:pt x="529758" y="1904837"/>
                  </a:lnTo>
                  <a:lnTo>
                    <a:pt x="460242" y="1933175"/>
                  </a:lnTo>
                  <a:lnTo>
                    <a:pt x="393805" y="1963009"/>
                  </a:lnTo>
                  <a:lnTo>
                    <a:pt x="328189" y="1990774"/>
                  </a:lnTo>
                  <a:lnTo>
                    <a:pt x="255589" y="2025093"/>
                  </a:lnTo>
                  <a:lnTo>
                    <a:pt x="184193" y="2059225"/>
                  </a:lnTo>
                  <a:lnTo>
                    <a:pt x="129904" y="2080868"/>
                  </a:lnTo>
                  <a:lnTo>
                    <a:pt x="106233" y="2095865"/>
                  </a:lnTo>
                  <a:lnTo>
                    <a:pt x="98649" y="2098306"/>
                  </a:lnTo>
                  <a:lnTo>
                    <a:pt x="92102" y="2099391"/>
                  </a:lnTo>
                  <a:lnTo>
                    <a:pt x="89024" y="2100633"/>
                  </a:lnTo>
                  <a:lnTo>
                    <a:pt x="83062" y="2104553"/>
                  </a:lnTo>
                  <a:lnTo>
                    <a:pt x="81092" y="2105027"/>
                  </a:lnTo>
                  <a:lnTo>
                    <a:pt x="79778" y="2104390"/>
                  </a:lnTo>
                  <a:lnTo>
                    <a:pt x="77670" y="2101075"/>
                  </a:lnTo>
                  <a:lnTo>
                    <a:pt x="79921" y="2098082"/>
                  </a:lnTo>
                  <a:lnTo>
                    <a:pt x="89127" y="2088399"/>
                  </a:lnTo>
                  <a:lnTo>
                    <a:pt x="101866" y="2080129"/>
                  </a:lnTo>
                  <a:lnTo>
                    <a:pt x="171645" y="2049985"/>
                  </a:lnTo>
                  <a:lnTo>
                    <a:pt x="239383" y="2017243"/>
                  </a:lnTo>
                  <a:lnTo>
                    <a:pt x="304655" y="1988797"/>
                  </a:lnTo>
                  <a:lnTo>
                    <a:pt x="364977" y="1970504"/>
                  </a:lnTo>
                  <a:lnTo>
                    <a:pt x="467897" y="1939886"/>
                  </a:lnTo>
                  <a:lnTo>
                    <a:pt x="540309" y="1918262"/>
                  </a:lnTo>
                  <a:lnTo>
                    <a:pt x="620370" y="1901291"/>
                  </a:lnTo>
                  <a:lnTo>
                    <a:pt x="686732" y="1880333"/>
                  </a:lnTo>
                  <a:lnTo>
                    <a:pt x="731933" y="1863449"/>
                  </a:lnTo>
                  <a:lnTo>
                    <a:pt x="801174" y="1847637"/>
                  </a:lnTo>
                  <a:lnTo>
                    <a:pt x="874606" y="1831310"/>
                  </a:lnTo>
                  <a:lnTo>
                    <a:pt x="945999" y="1815360"/>
                  </a:lnTo>
                  <a:lnTo>
                    <a:pt x="1020069" y="1803225"/>
                  </a:lnTo>
                  <a:lnTo>
                    <a:pt x="1198943" y="1765773"/>
                  </a:lnTo>
                  <a:lnTo>
                    <a:pt x="1251047" y="1755383"/>
                  </a:lnTo>
                  <a:lnTo>
                    <a:pt x="1329529" y="1743227"/>
                  </a:lnTo>
                  <a:lnTo>
                    <a:pt x="1412685" y="1727984"/>
                  </a:lnTo>
                  <a:lnTo>
                    <a:pt x="1469234" y="1716999"/>
                  </a:lnTo>
                  <a:lnTo>
                    <a:pt x="1526117" y="1708306"/>
                  </a:lnTo>
                  <a:lnTo>
                    <a:pt x="1583148" y="1700315"/>
                  </a:lnTo>
                  <a:lnTo>
                    <a:pt x="1640245" y="1690414"/>
                  </a:lnTo>
                  <a:lnTo>
                    <a:pt x="1697372" y="1682203"/>
                  </a:lnTo>
                  <a:lnTo>
                    <a:pt x="1885448" y="1660321"/>
                  </a:lnTo>
                  <a:lnTo>
                    <a:pt x="1937161" y="1657081"/>
                  </a:lnTo>
                  <a:lnTo>
                    <a:pt x="1987767" y="1655641"/>
                  </a:lnTo>
                  <a:lnTo>
                    <a:pt x="2121649" y="1654590"/>
                  </a:lnTo>
                  <a:lnTo>
                    <a:pt x="2262050" y="1654493"/>
                  </a:lnTo>
                  <a:lnTo>
                    <a:pt x="2334230" y="1666421"/>
                  </a:lnTo>
                  <a:lnTo>
                    <a:pt x="2359661" y="1674641"/>
                  </a:lnTo>
                  <a:lnTo>
                    <a:pt x="2370490" y="1680273"/>
                  </a:lnTo>
                  <a:lnTo>
                    <a:pt x="2374711" y="1683108"/>
                  </a:lnTo>
                  <a:lnTo>
                    <a:pt x="2377525" y="1685951"/>
                  </a:lnTo>
                  <a:lnTo>
                    <a:pt x="2379401" y="1688799"/>
                  </a:lnTo>
                  <a:lnTo>
                    <a:pt x="2381486" y="1694503"/>
                  </a:lnTo>
                  <a:lnTo>
                    <a:pt x="2382412" y="1700213"/>
                  </a:lnTo>
                  <a:lnTo>
                    <a:pt x="2380754" y="1704022"/>
                  </a:lnTo>
                  <a:lnTo>
                    <a:pt x="2373832" y="1713334"/>
                  </a:lnTo>
                  <a:lnTo>
                    <a:pt x="2361865" y="1721282"/>
                  </a:lnTo>
                  <a:lnTo>
                    <a:pt x="2293827" y="1754899"/>
                  </a:lnTo>
                  <a:lnTo>
                    <a:pt x="2221212" y="1773804"/>
                  </a:lnTo>
                  <a:lnTo>
                    <a:pt x="2158760" y="1790347"/>
                  </a:lnTo>
                  <a:lnTo>
                    <a:pt x="2091390" y="1806067"/>
                  </a:lnTo>
                  <a:lnTo>
                    <a:pt x="2020509" y="1823990"/>
                  </a:lnTo>
                  <a:lnTo>
                    <a:pt x="1959790" y="1833934"/>
                  </a:lnTo>
                  <a:lnTo>
                    <a:pt x="1896080" y="1845453"/>
                  </a:lnTo>
                  <a:lnTo>
                    <a:pt x="1832435" y="1858391"/>
                  </a:lnTo>
                  <a:lnTo>
                    <a:pt x="1747213" y="1871296"/>
                  </a:lnTo>
                  <a:lnTo>
                    <a:pt x="1659330" y="1888909"/>
                  </a:lnTo>
                  <a:lnTo>
                    <a:pt x="1590414" y="1900371"/>
                  </a:lnTo>
                  <a:lnTo>
                    <a:pt x="1516125" y="1914457"/>
                  </a:lnTo>
                  <a:lnTo>
                    <a:pt x="1465360" y="1921795"/>
                  </a:lnTo>
                  <a:lnTo>
                    <a:pt x="1414223" y="1930772"/>
                  </a:lnTo>
                  <a:lnTo>
                    <a:pt x="1337237" y="1946536"/>
                  </a:lnTo>
                  <a:lnTo>
                    <a:pt x="1209664" y="1974606"/>
                  </a:lnTo>
                  <a:lnTo>
                    <a:pt x="1136504" y="1992649"/>
                  </a:lnTo>
                  <a:lnTo>
                    <a:pt x="1008370" y="2027633"/>
                  </a:lnTo>
                  <a:lnTo>
                    <a:pt x="868900" y="2063007"/>
                  </a:lnTo>
                  <a:lnTo>
                    <a:pt x="800164" y="2084777"/>
                  </a:lnTo>
                  <a:lnTo>
                    <a:pt x="731538" y="2113875"/>
                  </a:lnTo>
                  <a:lnTo>
                    <a:pt x="662944" y="2142076"/>
                  </a:lnTo>
                  <a:lnTo>
                    <a:pt x="525779" y="2194465"/>
                  </a:lnTo>
                  <a:lnTo>
                    <a:pt x="448026" y="2227876"/>
                  </a:lnTo>
                  <a:lnTo>
                    <a:pt x="377634" y="2256348"/>
                  </a:lnTo>
                  <a:lnTo>
                    <a:pt x="308696" y="2284656"/>
                  </a:lnTo>
                  <a:lnTo>
                    <a:pt x="246890" y="2309545"/>
                  </a:lnTo>
                  <a:lnTo>
                    <a:pt x="179007" y="2340227"/>
                  </a:lnTo>
                  <a:lnTo>
                    <a:pt x="108745" y="2371967"/>
                  </a:lnTo>
                  <a:lnTo>
                    <a:pt x="38639" y="2411231"/>
                  </a:lnTo>
                  <a:lnTo>
                    <a:pt x="11307" y="2425949"/>
                  </a:lnTo>
                  <a:lnTo>
                    <a:pt x="2232" y="2432880"/>
                  </a:lnTo>
                  <a:lnTo>
                    <a:pt x="1487" y="2434401"/>
                  </a:lnTo>
                  <a:lnTo>
                    <a:pt x="56" y="2442762"/>
                  </a:lnTo>
                  <a:lnTo>
                    <a:pt x="0" y="2463300"/>
                  </a:lnTo>
                  <a:lnTo>
                    <a:pt x="951" y="2466111"/>
                  </a:lnTo>
                  <a:lnTo>
                    <a:pt x="4550" y="2471775"/>
                  </a:lnTo>
                  <a:lnTo>
                    <a:pt x="6842" y="2473666"/>
                  </a:lnTo>
                  <a:lnTo>
                    <a:pt x="9323" y="2474927"/>
                  </a:lnTo>
                  <a:lnTo>
                    <a:pt x="11930" y="2475768"/>
                  </a:lnTo>
                  <a:lnTo>
                    <a:pt x="17366" y="2479242"/>
                  </a:lnTo>
                  <a:lnTo>
                    <a:pt x="20149" y="2481502"/>
                  </a:lnTo>
                  <a:lnTo>
                    <a:pt x="23910" y="2483008"/>
                  </a:lnTo>
                  <a:lnTo>
                    <a:pt x="38304" y="2485129"/>
                  </a:lnTo>
                  <a:lnTo>
                    <a:pt x="65873" y="2485904"/>
                  </a:lnTo>
                  <a:lnTo>
                    <a:pt x="131354" y="2475434"/>
                  </a:lnTo>
                  <a:lnTo>
                    <a:pt x="197409" y="2460127"/>
                  </a:lnTo>
                  <a:lnTo>
                    <a:pt x="261191" y="2440102"/>
                  </a:lnTo>
                  <a:lnTo>
                    <a:pt x="331621" y="2418956"/>
                  </a:lnTo>
                  <a:lnTo>
                    <a:pt x="401384" y="2396221"/>
                  </a:lnTo>
                  <a:lnTo>
                    <a:pt x="473725" y="2367742"/>
                  </a:lnTo>
                  <a:lnTo>
                    <a:pt x="532157" y="2349376"/>
                  </a:lnTo>
                  <a:lnTo>
                    <a:pt x="611634" y="2326104"/>
                  </a:lnTo>
                  <a:lnTo>
                    <a:pt x="676101" y="2308887"/>
                  </a:lnTo>
                  <a:lnTo>
                    <a:pt x="748012" y="2282619"/>
                  </a:lnTo>
                  <a:lnTo>
                    <a:pt x="819061" y="2259807"/>
                  </a:lnTo>
                  <a:lnTo>
                    <a:pt x="892923" y="2245534"/>
                  </a:lnTo>
                  <a:lnTo>
                    <a:pt x="943589" y="2235946"/>
                  </a:lnTo>
                  <a:lnTo>
                    <a:pt x="1017768" y="2219838"/>
                  </a:lnTo>
                  <a:lnTo>
                    <a:pt x="1090547" y="2205540"/>
                  </a:lnTo>
                  <a:lnTo>
                    <a:pt x="1140959" y="2198485"/>
                  </a:lnTo>
                  <a:lnTo>
                    <a:pt x="1218488" y="2189159"/>
                  </a:lnTo>
                  <a:lnTo>
                    <a:pt x="1511486" y="2157413"/>
                  </a:lnTo>
                  <a:lnTo>
                    <a:pt x="1561406" y="2154236"/>
                  </a:lnTo>
                  <a:lnTo>
                    <a:pt x="1612167" y="2151872"/>
                  </a:lnTo>
                  <a:lnTo>
                    <a:pt x="1663303" y="2147645"/>
                  </a:lnTo>
                  <a:lnTo>
                    <a:pt x="1735735" y="2144462"/>
                  </a:lnTo>
                  <a:lnTo>
                    <a:pt x="1828477" y="2143386"/>
                  </a:lnTo>
                  <a:lnTo>
                    <a:pt x="1938505" y="2143157"/>
                  </a:lnTo>
                  <a:lnTo>
                    <a:pt x="1999734" y="2147683"/>
                  </a:lnTo>
                  <a:lnTo>
                    <a:pt x="2073313" y="2150902"/>
                  </a:lnTo>
                  <a:lnTo>
                    <a:pt x="2140340" y="2154077"/>
                  </a:lnTo>
                  <a:lnTo>
                    <a:pt x="2209953" y="2166509"/>
                  </a:lnTo>
                  <a:lnTo>
                    <a:pt x="2236902" y="2170689"/>
                  </a:lnTo>
                  <a:lnTo>
                    <a:pt x="2267057" y="2180634"/>
                  </a:lnTo>
                  <a:lnTo>
                    <a:pt x="2280915" y="2188950"/>
                  </a:lnTo>
                  <a:lnTo>
                    <a:pt x="2283562" y="2191771"/>
                  </a:lnTo>
                  <a:lnTo>
                    <a:pt x="2285326" y="2194605"/>
                  </a:lnTo>
                  <a:lnTo>
                    <a:pt x="2286503" y="2197446"/>
                  </a:lnTo>
                  <a:lnTo>
                    <a:pt x="2286334" y="2200293"/>
                  </a:lnTo>
                  <a:lnTo>
                    <a:pt x="2285270" y="2203143"/>
                  </a:lnTo>
                  <a:lnTo>
                    <a:pt x="2280594" y="2209803"/>
                  </a:lnTo>
                  <a:lnTo>
                    <a:pt x="2266299" y="2224263"/>
                  </a:lnTo>
                  <a:lnTo>
                    <a:pt x="2233812" y="2246215"/>
                  </a:lnTo>
                  <a:lnTo>
                    <a:pt x="2171999" y="2275549"/>
                  </a:lnTo>
                  <a:lnTo>
                    <a:pt x="2107764" y="2306757"/>
                  </a:lnTo>
                  <a:lnTo>
                    <a:pt x="2035491" y="2335888"/>
                  </a:lnTo>
                  <a:lnTo>
                    <a:pt x="1976823" y="2354119"/>
                  </a:lnTo>
                  <a:lnTo>
                    <a:pt x="1797351" y="2406000"/>
                  </a:lnTo>
                  <a:lnTo>
                    <a:pt x="1626762" y="2451731"/>
                  </a:lnTo>
                  <a:lnTo>
                    <a:pt x="1559597" y="2471416"/>
                  </a:lnTo>
                  <a:lnTo>
                    <a:pt x="1491437" y="2492807"/>
                  </a:lnTo>
                  <a:lnTo>
                    <a:pt x="1422981" y="2511210"/>
                  </a:lnTo>
                  <a:lnTo>
                    <a:pt x="1356978" y="2528727"/>
                  </a:lnTo>
                  <a:lnTo>
                    <a:pt x="1274942" y="2551713"/>
                  </a:lnTo>
                  <a:lnTo>
                    <a:pt x="1200423" y="2573645"/>
                  </a:lnTo>
                  <a:lnTo>
                    <a:pt x="1143185" y="2585856"/>
                  </a:lnTo>
                  <a:lnTo>
                    <a:pt x="1072162" y="2606566"/>
                  </a:lnTo>
                  <a:lnTo>
                    <a:pt x="984962" y="2634682"/>
                  </a:lnTo>
                  <a:lnTo>
                    <a:pt x="910486" y="2657485"/>
                  </a:lnTo>
                  <a:lnTo>
                    <a:pt x="860323" y="2677161"/>
                  </a:lnTo>
                  <a:lnTo>
                    <a:pt x="786216" y="2710970"/>
                  </a:lnTo>
                  <a:lnTo>
                    <a:pt x="744021" y="2730579"/>
                  </a:lnTo>
                  <a:lnTo>
                    <a:pt x="706965" y="2756815"/>
                  </a:lnTo>
                  <a:lnTo>
                    <a:pt x="625790" y="27946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819"/>
            <p:cNvSpPr/>
            <p:nvPr/>
          </p:nvSpPr>
          <p:spPr>
            <a:xfrm>
              <a:off x="3973695" y="3054362"/>
              <a:ext cx="2312806" cy="2533878"/>
            </a:xfrm>
            <a:custGeom>
              <a:avLst/>
              <a:gdLst/>
              <a:ahLst/>
              <a:cxnLst/>
              <a:rect l="0" t="0" r="0" b="0"/>
              <a:pathLst>
                <a:path w="2312806" h="2533878">
                  <a:moveTo>
                    <a:pt x="58237" y="2432038"/>
                  </a:moveTo>
                  <a:lnTo>
                    <a:pt x="53687" y="2427487"/>
                  </a:lnTo>
                  <a:lnTo>
                    <a:pt x="52346" y="2425194"/>
                  </a:lnTo>
                  <a:lnTo>
                    <a:pt x="50856" y="2420106"/>
                  </a:lnTo>
                  <a:lnTo>
                    <a:pt x="45218" y="2394317"/>
                  </a:lnTo>
                  <a:lnTo>
                    <a:pt x="23885" y="2319709"/>
                  </a:lnTo>
                  <a:lnTo>
                    <a:pt x="19157" y="2295437"/>
                  </a:lnTo>
                  <a:lnTo>
                    <a:pt x="9815" y="2205768"/>
                  </a:lnTo>
                  <a:lnTo>
                    <a:pt x="7398" y="2139905"/>
                  </a:lnTo>
                  <a:lnTo>
                    <a:pt x="2369" y="2067310"/>
                  </a:lnTo>
                  <a:lnTo>
                    <a:pt x="0" y="1988765"/>
                  </a:lnTo>
                  <a:lnTo>
                    <a:pt x="4363" y="1929011"/>
                  </a:lnTo>
                  <a:lnTo>
                    <a:pt x="7032" y="1869078"/>
                  </a:lnTo>
                  <a:lnTo>
                    <a:pt x="13432" y="1809093"/>
                  </a:lnTo>
                  <a:lnTo>
                    <a:pt x="24128" y="1731631"/>
                  </a:lnTo>
                  <a:lnTo>
                    <a:pt x="35413" y="1661014"/>
                  </a:lnTo>
                  <a:lnTo>
                    <a:pt x="49669" y="1584179"/>
                  </a:lnTo>
                  <a:lnTo>
                    <a:pt x="64905" y="1519827"/>
                  </a:lnTo>
                  <a:lnTo>
                    <a:pt x="91997" y="1460148"/>
                  </a:lnTo>
                  <a:lnTo>
                    <a:pt x="103853" y="1444404"/>
                  </a:lnTo>
                  <a:lnTo>
                    <a:pt x="106745" y="1442146"/>
                  </a:lnTo>
                  <a:lnTo>
                    <a:pt x="112498" y="1439636"/>
                  </a:lnTo>
                  <a:lnTo>
                    <a:pt x="115366" y="1439919"/>
                  </a:lnTo>
                  <a:lnTo>
                    <a:pt x="118231" y="1441060"/>
                  </a:lnTo>
                  <a:lnTo>
                    <a:pt x="121093" y="1442773"/>
                  </a:lnTo>
                  <a:lnTo>
                    <a:pt x="126813" y="1449757"/>
                  </a:lnTo>
                  <a:lnTo>
                    <a:pt x="132530" y="1460163"/>
                  </a:lnTo>
                  <a:lnTo>
                    <a:pt x="146819" y="1502896"/>
                  </a:lnTo>
                  <a:lnTo>
                    <a:pt x="154322" y="1569824"/>
                  </a:lnTo>
                  <a:lnTo>
                    <a:pt x="178298" y="1739264"/>
                  </a:lnTo>
                  <a:lnTo>
                    <a:pt x="189378" y="1809259"/>
                  </a:lnTo>
                  <a:lnTo>
                    <a:pt x="204726" y="1881751"/>
                  </a:lnTo>
                  <a:lnTo>
                    <a:pt x="226979" y="1974512"/>
                  </a:lnTo>
                  <a:lnTo>
                    <a:pt x="248570" y="2043321"/>
                  </a:lnTo>
                  <a:lnTo>
                    <a:pt x="273064" y="2107419"/>
                  </a:lnTo>
                  <a:lnTo>
                    <a:pt x="301050" y="2193749"/>
                  </a:lnTo>
                  <a:lnTo>
                    <a:pt x="333107" y="2270351"/>
                  </a:lnTo>
                  <a:lnTo>
                    <a:pt x="366955" y="2340304"/>
                  </a:lnTo>
                  <a:lnTo>
                    <a:pt x="416509" y="2411938"/>
                  </a:lnTo>
                  <a:lnTo>
                    <a:pt x="460911" y="2469748"/>
                  </a:lnTo>
                  <a:lnTo>
                    <a:pt x="503976" y="2505278"/>
                  </a:lnTo>
                  <a:lnTo>
                    <a:pt x="537338" y="2527079"/>
                  </a:lnTo>
                  <a:lnTo>
                    <a:pt x="550888" y="2531429"/>
                  </a:lnTo>
                  <a:lnTo>
                    <a:pt x="569227" y="2533877"/>
                  </a:lnTo>
                  <a:lnTo>
                    <a:pt x="575109" y="2531363"/>
                  </a:lnTo>
                  <a:lnTo>
                    <a:pt x="586725" y="2520950"/>
                  </a:lnTo>
                  <a:lnTo>
                    <a:pt x="599425" y="2503573"/>
                  </a:lnTo>
                  <a:lnTo>
                    <a:pt x="609220" y="2477258"/>
                  </a:lnTo>
                  <a:lnTo>
                    <a:pt x="613604" y="2445330"/>
                  </a:lnTo>
                  <a:lnTo>
                    <a:pt x="607907" y="2353794"/>
                  </a:lnTo>
                  <a:lnTo>
                    <a:pt x="600237" y="2280198"/>
                  </a:lnTo>
                  <a:lnTo>
                    <a:pt x="589549" y="2202019"/>
                  </a:lnTo>
                  <a:lnTo>
                    <a:pt x="578565" y="2127346"/>
                  </a:lnTo>
                  <a:lnTo>
                    <a:pt x="563246" y="2044896"/>
                  </a:lnTo>
                  <a:lnTo>
                    <a:pt x="553195" y="1988512"/>
                  </a:lnTo>
                  <a:lnTo>
                    <a:pt x="541230" y="1902266"/>
                  </a:lnTo>
                  <a:lnTo>
                    <a:pt x="531345" y="1841618"/>
                  </a:lnTo>
                  <a:lnTo>
                    <a:pt x="523142" y="1777199"/>
                  </a:lnTo>
                  <a:lnTo>
                    <a:pt x="510115" y="1647261"/>
                  </a:lnTo>
                  <a:lnTo>
                    <a:pt x="492612" y="1445789"/>
                  </a:lnTo>
                  <a:lnTo>
                    <a:pt x="489417" y="1379978"/>
                  </a:lnTo>
                  <a:lnTo>
                    <a:pt x="487998" y="1314851"/>
                  </a:lnTo>
                  <a:lnTo>
                    <a:pt x="487367" y="1247805"/>
                  </a:lnTo>
                  <a:lnTo>
                    <a:pt x="489626" y="1182447"/>
                  </a:lnTo>
                  <a:lnTo>
                    <a:pt x="493806" y="1119427"/>
                  </a:lnTo>
                  <a:lnTo>
                    <a:pt x="498838" y="1059667"/>
                  </a:lnTo>
                  <a:lnTo>
                    <a:pt x="501710" y="998818"/>
                  </a:lnTo>
                  <a:lnTo>
                    <a:pt x="503939" y="937801"/>
                  </a:lnTo>
                  <a:lnTo>
                    <a:pt x="508104" y="878933"/>
                  </a:lnTo>
                  <a:lnTo>
                    <a:pt x="515671" y="823559"/>
                  </a:lnTo>
                  <a:lnTo>
                    <a:pt x="528100" y="746729"/>
                  </a:lnTo>
                  <a:lnTo>
                    <a:pt x="555400" y="549471"/>
                  </a:lnTo>
                  <a:lnTo>
                    <a:pt x="564785" y="462713"/>
                  </a:lnTo>
                  <a:lnTo>
                    <a:pt x="577361" y="407981"/>
                  </a:lnTo>
                  <a:lnTo>
                    <a:pt x="584960" y="360692"/>
                  </a:lnTo>
                  <a:lnTo>
                    <a:pt x="595633" y="325740"/>
                  </a:lnTo>
                  <a:lnTo>
                    <a:pt x="604075" y="311360"/>
                  </a:lnTo>
                  <a:lnTo>
                    <a:pt x="609759" y="304287"/>
                  </a:lnTo>
                  <a:lnTo>
                    <a:pt x="612608" y="302019"/>
                  </a:lnTo>
                  <a:lnTo>
                    <a:pt x="615460" y="300508"/>
                  </a:lnTo>
                  <a:lnTo>
                    <a:pt x="621169" y="298829"/>
                  </a:lnTo>
                  <a:lnTo>
                    <a:pt x="626882" y="298082"/>
                  </a:lnTo>
                  <a:lnTo>
                    <a:pt x="628786" y="298836"/>
                  </a:lnTo>
                  <a:lnTo>
                    <a:pt x="630055" y="300290"/>
                  </a:lnTo>
                  <a:lnTo>
                    <a:pt x="652702" y="365573"/>
                  </a:lnTo>
                  <a:lnTo>
                    <a:pt x="660114" y="430053"/>
                  </a:lnTo>
                  <a:lnTo>
                    <a:pt x="686918" y="614074"/>
                  </a:lnTo>
                  <a:lnTo>
                    <a:pt x="704035" y="761101"/>
                  </a:lnTo>
                  <a:lnTo>
                    <a:pt x="712288" y="814686"/>
                  </a:lnTo>
                  <a:lnTo>
                    <a:pt x="738657" y="960977"/>
                  </a:lnTo>
                  <a:lnTo>
                    <a:pt x="749901" y="1019408"/>
                  </a:lnTo>
                  <a:lnTo>
                    <a:pt x="763788" y="1079667"/>
                  </a:lnTo>
                  <a:lnTo>
                    <a:pt x="787672" y="1172498"/>
                  </a:lnTo>
                  <a:lnTo>
                    <a:pt x="846953" y="1399325"/>
                  </a:lnTo>
                  <a:lnTo>
                    <a:pt x="866612" y="1462832"/>
                  </a:lnTo>
                  <a:lnTo>
                    <a:pt x="888050" y="1525982"/>
                  </a:lnTo>
                  <a:lnTo>
                    <a:pt x="910278" y="1588974"/>
                  </a:lnTo>
                  <a:lnTo>
                    <a:pt x="932857" y="1649355"/>
                  </a:lnTo>
                  <a:lnTo>
                    <a:pt x="956544" y="1707941"/>
                  </a:lnTo>
                  <a:lnTo>
                    <a:pt x="1020037" y="1847263"/>
                  </a:lnTo>
                  <a:lnTo>
                    <a:pt x="1059706" y="1921163"/>
                  </a:lnTo>
                  <a:lnTo>
                    <a:pt x="1132273" y="2055816"/>
                  </a:lnTo>
                  <a:lnTo>
                    <a:pt x="1178301" y="2129545"/>
                  </a:lnTo>
                  <a:lnTo>
                    <a:pt x="1230966" y="2201045"/>
                  </a:lnTo>
                  <a:lnTo>
                    <a:pt x="1286686" y="2266781"/>
                  </a:lnTo>
                  <a:lnTo>
                    <a:pt x="1302397" y="2276993"/>
                  </a:lnTo>
                  <a:lnTo>
                    <a:pt x="1313825" y="2282166"/>
                  </a:lnTo>
                  <a:lnTo>
                    <a:pt x="1323031" y="2284465"/>
                  </a:lnTo>
                  <a:lnTo>
                    <a:pt x="1333473" y="2285487"/>
                  </a:lnTo>
                  <a:lnTo>
                    <a:pt x="1337971" y="2284808"/>
                  </a:lnTo>
                  <a:lnTo>
                    <a:pt x="1345510" y="2281512"/>
                  </a:lnTo>
                  <a:lnTo>
                    <a:pt x="1355109" y="2274301"/>
                  </a:lnTo>
                  <a:lnTo>
                    <a:pt x="1357159" y="2269730"/>
                  </a:lnTo>
                  <a:lnTo>
                    <a:pt x="1360043" y="2249644"/>
                  </a:lnTo>
                  <a:lnTo>
                    <a:pt x="1359945" y="2223690"/>
                  </a:lnTo>
                  <a:lnTo>
                    <a:pt x="1346603" y="2150496"/>
                  </a:lnTo>
                  <a:lnTo>
                    <a:pt x="1332927" y="2082631"/>
                  </a:lnTo>
                  <a:lnTo>
                    <a:pt x="1320160" y="2018630"/>
                  </a:lnTo>
                  <a:lnTo>
                    <a:pt x="1305265" y="1951406"/>
                  </a:lnTo>
                  <a:lnTo>
                    <a:pt x="1285294" y="1880688"/>
                  </a:lnTo>
                  <a:lnTo>
                    <a:pt x="1264772" y="1802902"/>
                  </a:lnTo>
                  <a:lnTo>
                    <a:pt x="1249795" y="1747610"/>
                  </a:lnTo>
                  <a:lnTo>
                    <a:pt x="1229700" y="1661978"/>
                  </a:lnTo>
                  <a:lnTo>
                    <a:pt x="1197793" y="1539658"/>
                  </a:lnTo>
                  <a:lnTo>
                    <a:pt x="1181926" y="1476307"/>
                  </a:lnTo>
                  <a:lnTo>
                    <a:pt x="1168525" y="1410051"/>
                  </a:lnTo>
                  <a:lnTo>
                    <a:pt x="1150270" y="1308489"/>
                  </a:lnTo>
                  <a:lnTo>
                    <a:pt x="1141120" y="1240215"/>
                  </a:lnTo>
                  <a:lnTo>
                    <a:pt x="1132926" y="1170819"/>
                  </a:lnTo>
                  <a:lnTo>
                    <a:pt x="1122934" y="1098701"/>
                  </a:lnTo>
                  <a:lnTo>
                    <a:pt x="1114683" y="1025373"/>
                  </a:lnTo>
                  <a:lnTo>
                    <a:pt x="1108793" y="952461"/>
                  </a:lnTo>
                  <a:lnTo>
                    <a:pt x="1106176" y="881955"/>
                  </a:lnTo>
                  <a:lnTo>
                    <a:pt x="1104496" y="744512"/>
                  </a:lnTo>
                  <a:lnTo>
                    <a:pt x="1104265" y="679361"/>
                  </a:lnTo>
                  <a:lnTo>
                    <a:pt x="1106704" y="615481"/>
                  </a:lnTo>
                  <a:lnTo>
                    <a:pt x="1110962" y="553116"/>
                  </a:lnTo>
                  <a:lnTo>
                    <a:pt x="1116030" y="493649"/>
                  </a:lnTo>
                  <a:lnTo>
                    <a:pt x="1126537" y="435469"/>
                  </a:lnTo>
                  <a:lnTo>
                    <a:pt x="1138827" y="378814"/>
                  </a:lnTo>
                  <a:lnTo>
                    <a:pt x="1152054" y="299675"/>
                  </a:lnTo>
                  <a:lnTo>
                    <a:pt x="1168567" y="229448"/>
                  </a:lnTo>
                  <a:lnTo>
                    <a:pt x="1202991" y="135808"/>
                  </a:lnTo>
                  <a:lnTo>
                    <a:pt x="1239309" y="60906"/>
                  </a:lnTo>
                  <a:lnTo>
                    <a:pt x="1257815" y="29267"/>
                  </a:lnTo>
                  <a:lnTo>
                    <a:pt x="1269562" y="15400"/>
                  </a:lnTo>
                  <a:lnTo>
                    <a:pt x="1281134" y="6061"/>
                  </a:lnTo>
                  <a:lnTo>
                    <a:pt x="1292627" y="1276"/>
                  </a:lnTo>
                  <a:lnTo>
                    <a:pt x="1298359" y="0"/>
                  </a:lnTo>
                  <a:lnTo>
                    <a:pt x="1303132" y="102"/>
                  </a:lnTo>
                  <a:lnTo>
                    <a:pt x="1307267" y="1122"/>
                  </a:lnTo>
                  <a:lnTo>
                    <a:pt x="1314402" y="4796"/>
                  </a:lnTo>
                  <a:lnTo>
                    <a:pt x="1320748" y="9603"/>
                  </a:lnTo>
                  <a:lnTo>
                    <a:pt x="1326743" y="19995"/>
                  </a:lnTo>
                  <a:lnTo>
                    <a:pt x="1329675" y="26767"/>
                  </a:lnTo>
                  <a:lnTo>
                    <a:pt x="1339576" y="98780"/>
                  </a:lnTo>
                  <a:lnTo>
                    <a:pt x="1342263" y="168558"/>
                  </a:lnTo>
                  <a:lnTo>
                    <a:pt x="1337955" y="228699"/>
                  </a:lnTo>
                  <a:lnTo>
                    <a:pt x="1335303" y="300917"/>
                  </a:lnTo>
                  <a:lnTo>
                    <a:pt x="1331307" y="354573"/>
                  </a:lnTo>
                  <a:lnTo>
                    <a:pt x="1306929" y="641108"/>
                  </a:lnTo>
                  <a:lnTo>
                    <a:pt x="1303773" y="711827"/>
                  </a:lnTo>
                  <a:lnTo>
                    <a:pt x="1301998" y="823795"/>
                  </a:lnTo>
                  <a:lnTo>
                    <a:pt x="1302534" y="902876"/>
                  </a:lnTo>
                  <a:lnTo>
                    <a:pt x="1305948" y="985648"/>
                  </a:lnTo>
                  <a:lnTo>
                    <a:pt x="1313225" y="1108022"/>
                  </a:lnTo>
                  <a:lnTo>
                    <a:pt x="1316854" y="1148358"/>
                  </a:lnTo>
                  <a:lnTo>
                    <a:pt x="1325964" y="1228736"/>
                  </a:lnTo>
                  <a:lnTo>
                    <a:pt x="1341804" y="1344407"/>
                  </a:lnTo>
                  <a:lnTo>
                    <a:pt x="1355469" y="1417151"/>
                  </a:lnTo>
                  <a:lnTo>
                    <a:pt x="1372020" y="1486630"/>
                  </a:lnTo>
                  <a:lnTo>
                    <a:pt x="1420236" y="1648386"/>
                  </a:lnTo>
                  <a:lnTo>
                    <a:pt x="1443032" y="1709098"/>
                  </a:lnTo>
                  <a:lnTo>
                    <a:pt x="1467134" y="1766879"/>
                  </a:lnTo>
                  <a:lnTo>
                    <a:pt x="1497721" y="1845698"/>
                  </a:lnTo>
                  <a:lnTo>
                    <a:pt x="1531443" y="1912127"/>
                  </a:lnTo>
                  <a:lnTo>
                    <a:pt x="1569268" y="1973084"/>
                  </a:lnTo>
                  <a:lnTo>
                    <a:pt x="1608615" y="2040284"/>
                  </a:lnTo>
                  <a:lnTo>
                    <a:pt x="1651605" y="2094840"/>
                  </a:lnTo>
                  <a:lnTo>
                    <a:pt x="1665243" y="2109452"/>
                  </a:lnTo>
                  <a:lnTo>
                    <a:pt x="1680195" y="2119756"/>
                  </a:lnTo>
                  <a:lnTo>
                    <a:pt x="1699597" y="2128373"/>
                  </a:lnTo>
                  <a:lnTo>
                    <a:pt x="1703975" y="2129582"/>
                  </a:lnTo>
                  <a:lnTo>
                    <a:pt x="1707846" y="2129435"/>
                  </a:lnTo>
                  <a:lnTo>
                    <a:pt x="1711378" y="2128385"/>
                  </a:lnTo>
                  <a:lnTo>
                    <a:pt x="1714686" y="2126733"/>
                  </a:lnTo>
                  <a:lnTo>
                    <a:pt x="1717844" y="2122773"/>
                  </a:lnTo>
                  <a:lnTo>
                    <a:pt x="1723892" y="2110754"/>
                  </a:lnTo>
                  <a:lnTo>
                    <a:pt x="1727216" y="2095888"/>
                  </a:lnTo>
                  <a:lnTo>
                    <a:pt x="1729641" y="2027465"/>
                  </a:lnTo>
                  <a:lnTo>
                    <a:pt x="1725278" y="1957999"/>
                  </a:lnTo>
                  <a:lnTo>
                    <a:pt x="1717929" y="1897776"/>
                  </a:lnTo>
                  <a:lnTo>
                    <a:pt x="1701021" y="1798114"/>
                  </a:lnTo>
                  <a:lnTo>
                    <a:pt x="1689681" y="1718746"/>
                  </a:lnTo>
                  <a:lnTo>
                    <a:pt x="1669265" y="1599026"/>
                  </a:lnTo>
                  <a:lnTo>
                    <a:pt x="1659122" y="1536030"/>
                  </a:lnTo>
                  <a:lnTo>
                    <a:pt x="1651439" y="1469932"/>
                  </a:lnTo>
                  <a:lnTo>
                    <a:pt x="1641759" y="1368459"/>
                  </a:lnTo>
                  <a:lnTo>
                    <a:pt x="1638324" y="1300206"/>
                  </a:lnTo>
                  <a:lnTo>
                    <a:pt x="1636798" y="1231771"/>
                  </a:lnTo>
                  <a:lnTo>
                    <a:pt x="1636119" y="1163256"/>
                  </a:lnTo>
                  <a:lnTo>
                    <a:pt x="1638358" y="1094705"/>
                  </a:lnTo>
                  <a:lnTo>
                    <a:pt x="1642528" y="1026137"/>
                  </a:lnTo>
                  <a:lnTo>
                    <a:pt x="1647557" y="957564"/>
                  </a:lnTo>
                  <a:lnTo>
                    <a:pt x="1655506" y="891526"/>
                  </a:lnTo>
                  <a:lnTo>
                    <a:pt x="1665389" y="828203"/>
                  </a:lnTo>
                  <a:lnTo>
                    <a:pt x="1676132" y="768310"/>
                  </a:lnTo>
                  <a:lnTo>
                    <a:pt x="1689796" y="709941"/>
                  </a:lnTo>
                  <a:lnTo>
                    <a:pt x="1705394" y="653201"/>
                  </a:lnTo>
                  <a:lnTo>
                    <a:pt x="1730241" y="574968"/>
                  </a:lnTo>
                  <a:lnTo>
                    <a:pt x="1756653" y="509665"/>
                  </a:lnTo>
                  <a:lnTo>
                    <a:pt x="1805850" y="418348"/>
                  </a:lnTo>
                  <a:lnTo>
                    <a:pt x="1841085" y="369619"/>
                  </a:lnTo>
                  <a:lnTo>
                    <a:pt x="1858359" y="350500"/>
                  </a:lnTo>
                  <a:lnTo>
                    <a:pt x="1875561" y="337557"/>
                  </a:lnTo>
                  <a:lnTo>
                    <a:pt x="1891779" y="329582"/>
                  </a:lnTo>
                  <a:lnTo>
                    <a:pt x="1905337" y="326038"/>
                  </a:lnTo>
                  <a:lnTo>
                    <a:pt x="1910667" y="326046"/>
                  </a:lnTo>
                  <a:lnTo>
                    <a:pt x="1915173" y="327003"/>
                  </a:lnTo>
                  <a:lnTo>
                    <a:pt x="1919129" y="328593"/>
                  </a:lnTo>
                  <a:lnTo>
                    <a:pt x="1928605" y="337981"/>
                  </a:lnTo>
                  <a:lnTo>
                    <a:pt x="1933799" y="344485"/>
                  </a:lnTo>
                  <a:lnTo>
                    <a:pt x="1937262" y="351678"/>
                  </a:lnTo>
                  <a:lnTo>
                    <a:pt x="1950423" y="416190"/>
                  </a:lnTo>
                  <a:lnTo>
                    <a:pt x="1958895" y="488079"/>
                  </a:lnTo>
                  <a:lnTo>
                    <a:pt x="1963150" y="549220"/>
                  </a:lnTo>
                  <a:lnTo>
                    <a:pt x="1967903" y="620676"/>
                  </a:lnTo>
                  <a:lnTo>
                    <a:pt x="1969015" y="674488"/>
                  </a:lnTo>
                  <a:lnTo>
                    <a:pt x="1969787" y="819595"/>
                  </a:lnTo>
                  <a:lnTo>
                    <a:pt x="1972392" y="881324"/>
                  </a:lnTo>
                  <a:lnTo>
                    <a:pt x="1977678" y="944636"/>
                  </a:lnTo>
                  <a:lnTo>
                    <a:pt x="1986377" y="1010875"/>
                  </a:lnTo>
                  <a:lnTo>
                    <a:pt x="2024325" y="1262812"/>
                  </a:lnTo>
                  <a:lnTo>
                    <a:pt x="2035684" y="1333262"/>
                  </a:lnTo>
                  <a:lnTo>
                    <a:pt x="2049623" y="1402672"/>
                  </a:lnTo>
                  <a:lnTo>
                    <a:pt x="2066295" y="1471622"/>
                  </a:lnTo>
                  <a:lnTo>
                    <a:pt x="2086404" y="1540366"/>
                  </a:lnTo>
                  <a:lnTo>
                    <a:pt x="2108043" y="1606479"/>
                  </a:lnTo>
                  <a:lnTo>
                    <a:pt x="2129407" y="1669836"/>
                  </a:lnTo>
                  <a:lnTo>
                    <a:pt x="2148427" y="1729744"/>
                  </a:lnTo>
                  <a:lnTo>
                    <a:pt x="2168946" y="1785579"/>
                  </a:lnTo>
                  <a:lnTo>
                    <a:pt x="2201917" y="1862670"/>
                  </a:lnTo>
                  <a:lnTo>
                    <a:pt x="2233276" y="1928691"/>
                  </a:lnTo>
                  <a:lnTo>
                    <a:pt x="2269473" y="1997649"/>
                  </a:lnTo>
                  <a:lnTo>
                    <a:pt x="2312805" y="20719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820"/>
            <p:cNvSpPr/>
            <p:nvPr/>
          </p:nvSpPr>
          <p:spPr>
            <a:xfrm>
              <a:off x="4743989" y="2037675"/>
              <a:ext cx="1362489" cy="1588493"/>
            </a:xfrm>
            <a:custGeom>
              <a:avLst/>
              <a:gdLst/>
              <a:ahLst/>
              <a:cxnLst/>
              <a:rect l="0" t="0" r="0" b="0"/>
              <a:pathLst>
                <a:path w="1362489" h="1588493">
                  <a:moveTo>
                    <a:pt x="68040" y="1588492"/>
                  </a:moveTo>
                  <a:lnTo>
                    <a:pt x="68040" y="1570289"/>
                  </a:lnTo>
                  <a:lnTo>
                    <a:pt x="62961" y="1551192"/>
                  </a:lnTo>
                  <a:lnTo>
                    <a:pt x="56257" y="1530957"/>
                  </a:lnTo>
                  <a:lnTo>
                    <a:pt x="46875" y="1484523"/>
                  </a:lnTo>
                  <a:lnTo>
                    <a:pt x="37678" y="1447986"/>
                  </a:lnTo>
                  <a:lnTo>
                    <a:pt x="27242" y="1403173"/>
                  </a:lnTo>
                  <a:lnTo>
                    <a:pt x="22744" y="1378268"/>
                  </a:lnTo>
                  <a:lnTo>
                    <a:pt x="18793" y="1352140"/>
                  </a:lnTo>
                  <a:lnTo>
                    <a:pt x="11862" y="1297709"/>
                  </a:lnTo>
                  <a:lnTo>
                    <a:pt x="5608" y="1241768"/>
                  </a:lnTo>
                  <a:lnTo>
                    <a:pt x="3559" y="1213515"/>
                  </a:lnTo>
                  <a:lnTo>
                    <a:pt x="2193" y="1185155"/>
                  </a:lnTo>
                  <a:lnTo>
                    <a:pt x="675" y="1127291"/>
                  </a:lnTo>
                  <a:lnTo>
                    <a:pt x="0" y="1066649"/>
                  </a:lnTo>
                  <a:lnTo>
                    <a:pt x="773" y="1035809"/>
                  </a:lnTo>
                  <a:lnTo>
                    <a:pt x="2240" y="1004772"/>
                  </a:lnTo>
                  <a:lnTo>
                    <a:pt x="6411" y="943298"/>
                  </a:lnTo>
                  <a:lnTo>
                    <a:pt x="11440" y="884227"/>
                  </a:lnTo>
                  <a:lnTo>
                    <a:pt x="15067" y="854187"/>
                  </a:lnTo>
                  <a:lnTo>
                    <a:pt x="24176" y="792869"/>
                  </a:lnTo>
                  <a:lnTo>
                    <a:pt x="40015" y="699443"/>
                  </a:lnTo>
                  <a:lnTo>
                    <a:pt x="46500" y="668133"/>
                  </a:lnTo>
                  <a:lnTo>
                    <a:pt x="61325" y="605403"/>
                  </a:lnTo>
                  <a:lnTo>
                    <a:pt x="77438" y="545139"/>
                  </a:lnTo>
                  <a:lnTo>
                    <a:pt x="111066" y="428839"/>
                  </a:lnTo>
                  <a:lnTo>
                    <a:pt x="120536" y="401053"/>
                  </a:lnTo>
                  <a:lnTo>
                    <a:pt x="130660" y="373956"/>
                  </a:lnTo>
                  <a:lnTo>
                    <a:pt x="141220" y="347319"/>
                  </a:lnTo>
                  <a:lnTo>
                    <a:pt x="152069" y="321941"/>
                  </a:lnTo>
                  <a:lnTo>
                    <a:pt x="203660" y="207819"/>
                  </a:lnTo>
                  <a:lnTo>
                    <a:pt x="224201" y="169044"/>
                  </a:lnTo>
                  <a:lnTo>
                    <a:pt x="263881" y="102137"/>
                  </a:lnTo>
                  <a:lnTo>
                    <a:pt x="290533" y="62135"/>
                  </a:lnTo>
                  <a:lnTo>
                    <a:pt x="316526" y="35254"/>
                  </a:lnTo>
                  <a:lnTo>
                    <a:pt x="356950" y="5659"/>
                  </a:lnTo>
                  <a:lnTo>
                    <a:pt x="363517" y="1775"/>
                  </a:lnTo>
                  <a:lnTo>
                    <a:pt x="369800" y="138"/>
                  </a:lnTo>
                  <a:lnTo>
                    <a:pt x="375893" y="0"/>
                  </a:lnTo>
                  <a:lnTo>
                    <a:pt x="387744" y="2385"/>
                  </a:lnTo>
                  <a:lnTo>
                    <a:pt x="399361" y="6621"/>
                  </a:lnTo>
                  <a:lnTo>
                    <a:pt x="404174" y="10036"/>
                  </a:lnTo>
                  <a:lnTo>
                    <a:pt x="412061" y="18911"/>
                  </a:lnTo>
                  <a:lnTo>
                    <a:pt x="421856" y="39168"/>
                  </a:lnTo>
                  <a:lnTo>
                    <a:pt x="427808" y="85302"/>
                  </a:lnTo>
                  <a:lnTo>
                    <a:pt x="434565" y="127208"/>
                  </a:lnTo>
                  <a:lnTo>
                    <a:pt x="441647" y="176349"/>
                  </a:lnTo>
                  <a:lnTo>
                    <a:pt x="443638" y="213478"/>
                  </a:lnTo>
                  <a:lnTo>
                    <a:pt x="444522" y="252205"/>
                  </a:lnTo>
                  <a:lnTo>
                    <a:pt x="445091" y="335945"/>
                  </a:lnTo>
                  <a:lnTo>
                    <a:pt x="447708" y="380612"/>
                  </a:lnTo>
                  <a:lnTo>
                    <a:pt x="454537" y="451139"/>
                  </a:lnTo>
                  <a:lnTo>
                    <a:pt x="457150" y="475927"/>
                  </a:lnTo>
                  <a:lnTo>
                    <a:pt x="458892" y="501024"/>
                  </a:lnTo>
                  <a:lnTo>
                    <a:pt x="460053" y="526329"/>
                  </a:lnTo>
                  <a:lnTo>
                    <a:pt x="460827" y="551771"/>
                  </a:lnTo>
                  <a:lnTo>
                    <a:pt x="462296" y="577304"/>
                  </a:lnTo>
                  <a:lnTo>
                    <a:pt x="466468" y="628535"/>
                  </a:lnTo>
                  <a:lnTo>
                    <a:pt x="482487" y="799174"/>
                  </a:lnTo>
                  <a:lnTo>
                    <a:pt x="486260" y="828918"/>
                  </a:lnTo>
                  <a:lnTo>
                    <a:pt x="490681" y="858272"/>
                  </a:lnTo>
                  <a:lnTo>
                    <a:pt x="495534" y="887366"/>
                  </a:lnTo>
                  <a:lnTo>
                    <a:pt x="503465" y="942553"/>
                  </a:lnTo>
                  <a:lnTo>
                    <a:pt x="506913" y="969271"/>
                  </a:lnTo>
                  <a:lnTo>
                    <a:pt x="511118" y="995656"/>
                  </a:lnTo>
                  <a:lnTo>
                    <a:pt x="520869" y="1047832"/>
                  </a:lnTo>
                  <a:lnTo>
                    <a:pt x="537069" y="1125402"/>
                  </a:lnTo>
                  <a:lnTo>
                    <a:pt x="548277" y="1171854"/>
                  </a:lnTo>
                  <a:lnTo>
                    <a:pt x="559609" y="1213772"/>
                  </a:lnTo>
                  <a:lnTo>
                    <a:pt x="570996" y="1251452"/>
                  </a:lnTo>
                  <a:lnTo>
                    <a:pt x="588116" y="1300245"/>
                  </a:lnTo>
                  <a:lnTo>
                    <a:pt x="605254" y="1340314"/>
                  </a:lnTo>
                  <a:lnTo>
                    <a:pt x="624501" y="1385172"/>
                  </a:lnTo>
                  <a:lnTo>
                    <a:pt x="636535" y="1401539"/>
                  </a:lnTo>
                  <a:lnTo>
                    <a:pt x="639442" y="1402897"/>
                  </a:lnTo>
                  <a:lnTo>
                    <a:pt x="642332" y="1402849"/>
                  </a:lnTo>
                  <a:lnTo>
                    <a:pt x="645211" y="1401865"/>
                  </a:lnTo>
                  <a:lnTo>
                    <a:pt x="658366" y="1391379"/>
                  </a:lnTo>
                  <a:lnTo>
                    <a:pt x="666323" y="1378966"/>
                  </a:lnTo>
                  <a:lnTo>
                    <a:pt x="669777" y="1371656"/>
                  </a:lnTo>
                  <a:lnTo>
                    <a:pt x="673617" y="1350833"/>
                  </a:lnTo>
                  <a:lnTo>
                    <a:pt x="678318" y="1309795"/>
                  </a:lnTo>
                  <a:lnTo>
                    <a:pt x="682175" y="1276984"/>
                  </a:lnTo>
                  <a:lnTo>
                    <a:pt x="685299" y="1219121"/>
                  </a:lnTo>
                  <a:lnTo>
                    <a:pt x="689405" y="1172868"/>
                  </a:lnTo>
                  <a:lnTo>
                    <a:pt x="696945" y="1123735"/>
                  </a:lnTo>
                  <a:lnTo>
                    <a:pt x="701623" y="1098632"/>
                  </a:lnTo>
                  <a:lnTo>
                    <a:pt x="705693" y="1073324"/>
                  </a:lnTo>
                  <a:lnTo>
                    <a:pt x="712757" y="1022343"/>
                  </a:lnTo>
                  <a:lnTo>
                    <a:pt x="716926" y="996747"/>
                  </a:lnTo>
                  <a:lnTo>
                    <a:pt x="726640" y="945447"/>
                  </a:lnTo>
                  <a:lnTo>
                    <a:pt x="750006" y="896612"/>
                  </a:lnTo>
                  <a:lnTo>
                    <a:pt x="782616" y="849507"/>
                  </a:lnTo>
                  <a:lnTo>
                    <a:pt x="819335" y="803172"/>
                  </a:lnTo>
                  <a:lnTo>
                    <a:pt x="860419" y="759718"/>
                  </a:lnTo>
                  <a:lnTo>
                    <a:pt x="882043" y="738796"/>
                  </a:lnTo>
                  <a:lnTo>
                    <a:pt x="923849" y="695230"/>
                  </a:lnTo>
                  <a:lnTo>
                    <a:pt x="962750" y="651419"/>
                  </a:lnTo>
                  <a:lnTo>
                    <a:pt x="995914" y="609723"/>
                  </a:lnTo>
                  <a:lnTo>
                    <a:pt x="1023989" y="568966"/>
                  </a:lnTo>
                  <a:lnTo>
                    <a:pt x="1049166" y="530532"/>
                  </a:lnTo>
                  <a:lnTo>
                    <a:pt x="1084761" y="482119"/>
                  </a:lnTo>
                  <a:lnTo>
                    <a:pt x="1119438" y="439517"/>
                  </a:lnTo>
                  <a:lnTo>
                    <a:pt x="1153842" y="407950"/>
                  </a:lnTo>
                  <a:lnTo>
                    <a:pt x="1188167" y="382404"/>
                  </a:lnTo>
                  <a:lnTo>
                    <a:pt x="1221514" y="367956"/>
                  </a:lnTo>
                  <a:lnTo>
                    <a:pt x="1249915" y="358595"/>
                  </a:lnTo>
                  <a:lnTo>
                    <a:pt x="1267688" y="356071"/>
                  </a:lnTo>
                  <a:lnTo>
                    <a:pt x="1276428" y="357303"/>
                  </a:lnTo>
                  <a:lnTo>
                    <a:pt x="1315031" y="373542"/>
                  </a:lnTo>
                  <a:lnTo>
                    <a:pt x="1317515" y="376570"/>
                  </a:lnTo>
                  <a:lnTo>
                    <a:pt x="1317266" y="379542"/>
                  </a:lnTo>
                  <a:lnTo>
                    <a:pt x="1286163" y="424870"/>
                  </a:lnTo>
                  <a:lnTo>
                    <a:pt x="1265896" y="467745"/>
                  </a:lnTo>
                  <a:lnTo>
                    <a:pt x="1251931" y="507452"/>
                  </a:lnTo>
                  <a:lnTo>
                    <a:pt x="1242549" y="550500"/>
                  </a:lnTo>
                  <a:lnTo>
                    <a:pt x="1240284" y="595032"/>
                  </a:lnTo>
                  <a:lnTo>
                    <a:pt x="1241500" y="641177"/>
                  </a:lnTo>
                  <a:lnTo>
                    <a:pt x="1242435" y="835469"/>
                  </a:lnTo>
                  <a:lnTo>
                    <a:pt x="1244996" y="883610"/>
                  </a:lnTo>
                  <a:lnTo>
                    <a:pt x="1249309" y="929454"/>
                  </a:lnTo>
                  <a:lnTo>
                    <a:pt x="1254401" y="972054"/>
                  </a:lnTo>
                  <a:lnTo>
                    <a:pt x="1259840" y="1010672"/>
                  </a:lnTo>
                  <a:lnTo>
                    <a:pt x="1266384" y="1046886"/>
                  </a:lnTo>
                  <a:lnTo>
                    <a:pt x="1275643" y="1082031"/>
                  </a:lnTo>
                  <a:lnTo>
                    <a:pt x="1296117" y="1129396"/>
                  </a:lnTo>
                  <a:lnTo>
                    <a:pt x="1327682" y="1174380"/>
                  </a:lnTo>
                  <a:lnTo>
                    <a:pt x="1350709" y="1208242"/>
                  </a:lnTo>
                  <a:lnTo>
                    <a:pt x="1362488" y="12284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51487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1090613"/>
            <a:ext cx="4143375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782"/>
          <p:cNvSpPr/>
          <p:nvPr/>
        </p:nvSpPr>
        <p:spPr>
          <a:xfrm>
            <a:off x="4378779" y="2177563"/>
            <a:ext cx="73171" cy="68432"/>
          </a:xfrm>
          <a:custGeom>
            <a:avLst/>
            <a:gdLst/>
            <a:ahLst/>
            <a:cxnLst/>
            <a:rect l="0" t="0" r="0" b="0"/>
            <a:pathLst>
              <a:path w="73171" h="68432">
                <a:moveTo>
                  <a:pt x="4625" y="34142"/>
                </a:moveTo>
                <a:lnTo>
                  <a:pt x="4625" y="29591"/>
                </a:lnTo>
                <a:lnTo>
                  <a:pt x="5578" y="28250"/>
                </a:lnTo>
                <a:lnTo>
                  <a:pt x="7166" y="27356"/>
                </a:lnTo>
                <a:lnTo>
                  <a:pt x="9176" y="26761"/>
                </a:lnTo>
                <a:lnTo>
                  <a:pt x="11469" y="26364"/>
                </a:lnTo>
                <a:lnTo>
                  <a:pt x="13950" y="26099"/>
                </a:lnTo>
                <a:lnTo>
                  <a:pt x="16557" y="25922"/>
                </a:lnTo>
                <a:lnTo>
                  <a:pt x="19247" y="25805"/>
                </a:lnTo>
                <a:lnTo>
                  <a:pt x="24777" y="25674"/>
                </a:lnTo>
                <a:lnTo>
                  <a:pt x="33245" y="25600"/>
                </a:lnTo>
                <a:lnTo>
                  <a:pt x="36087" y="26542"/>
                </a:lnTo>
                <a:lnTo>
                  <a:pt x="38935" y="28123"/>
                </a:lnTo>
                <a:lnTo>
                  <a:pt x="41786" y="30129"/>
                </a:lnTo>
                <a:lnTo>
                  <a:pt x="44639" y="31467"/>
                </a:lnTo>
                <a:lnTo>
                  <a:pt x="47494" y="32358"/>
                </a:lnTo>
                <a:lnTo>
                  <a:pt x="50349" y="32953"/>
                </a:lnTo>
                <a:lnTo>
                  <a:pt x="52253" y="34301"/>
                </a:lnTo>
                <a:lnTo>
                  <a:pt x="53522" y="36153"/>
                </a:lnTo>
                <a:lnTo>
                  <a:pt x="54369" y="38340"/>
                </a:lnTo>
                <a:lnTo>
                  <a:pt x="55885" y="39798"/>
                </a:lnTo>
                <a:lnTo>
                  <a:pt x="57848" y="40770"/>
                </a:lnTo>
                <a:lnTo>
                  <a:pt x="60110" y="41418"/>
                </a:lnTo>
                <a:lnTo>
                  <a:pt x="61618" y="42803"/>
                </a:lnTo>
                <a:lnTo>
                  <a:pt x="62623" y="44678"/>
                </a:lnTo>
                <a:lnTo>
                  <a:pt x="63293" y="46881"/>
                </a:lnTo>
                <a:lnTo>
                  <a:pt x="63740" y="49302"/>
                </a:lnTo>
                <a:lnTo>
                  <a:pt x="64038" y="51869"/>
                </a:lnTo>
                <a:lnTo>
                  <a:pt x="64236" y="54532"/>
                </a:lnTo>
                <a:lnTo>
                  <a:pt x="63416" y="56308"/>
                </a:lnTo>
                <a:lnTo>
                  <a:pt x="61916" y="57492"/>
                </a:lnTo>
                <a:lnTo>
                  <a:pt x="57217" y="59391"/>
                </a:lnTo>
                <a:lnTo>
                  <a:pt x="55879" y="60500"/>
                </a:lnTo>
                <a:lnTo>
                  <a:pt x="54034" y="62191"/>
                </a:lnTo>
                <a:lnTo>
                  <a:pt x="48781" y="67199"/>
                </a:lnTo>
                <a:lnTo>
                  <a:pt x="47398" y="67610"/>
                </a:lnTo>
                <a:lnTo>
                  <a:pt x="45523" y="67884"/>
                </a:lnTo>
                <a:lnTo>
                  <a:pt x="43320" y="68066"/>
                </a:lnTo>
                <a:lnTo>
                  <a:pt x="40900" y="68188"/>
                </a:lnTo>
                <a:lnTo>
                  <a:pt x="35670" y="68323"/>
                </a:lnTo>
                <a:lnTo>
                  <a:pt x="23430" y="68422"/>
                </a:lnTo>
                <a:lnTo>
                  <a:pt x="21924" y="67473"/>
                </a:lnTo>
                <a:lnTo>
                  <a:pt x="19968" y="65887"/>
                </a:lnTo>
                <a:lnTo>
                  <a:pt x="14535" y="61050"/>
                </a:lnTo>
                <a:lnTo>
                  <a:pt x="14090" y="59701"/>
                </a:lnTo>
                <a:lnTo>
                  <a:pt x="13792" y="57848"/>
                </a:lnTo>
                <a:lnTo>
                  <a:pt x="13594" y="55661"/>
                </a:lnTo>
                <a:lnTo>
                  <a:pt x="13462" y="53251"/>
                </a:lnTo>
                <a:lnTo>
                  <a:pt x="13316" y="48032"/>
                </a:lnTo>
                <a:lnTo>
                  <a:pt x="13233" y="39739"/>
                </a:lnTo>
                <a:lnTo>
                  <a:pt x="14174" y="36921"/>
                </a:lnTo>
                <a:lnTo>
                  <a:pt x="15753" y="34089"/>
                </a:lnTo>
                <a:lnTo>
                  <a:pt x="17760" y="31249"/>
                </a:lnTo>
                <a:lnTo>
                  <a:pt x="19096" y="28403"/>
                </a:lnTo>
                <a:lnTo>
                  <a:pt x="19988" y="25554"/>
                </a:lnTo>
                <a:lnTo>
                  <a:pt x="20582" y="22701"/>
                </a:lnTo>
                <a:lnTo>
                  <a:pt x="21931" y="19847"/>
                </a:lnTo>
                <a:lnTo>
                  <a:pt x="23782" y="16992"/>
                </a:lnTo>
                <a:lnTo>
                  <a:pt x="25969" y="14136"/>
                </a:lnTo>
                <a:lnTo>
                  <a:pt x="29332" y="11279"/>
                </a:lnTo>
                <a:lnTo>
                  <a:pt x="33479" y="8423"/>
                </a:lnTo>
                <a:lnTo>
                  <a:pt x="38149" y="5566"/>
                </a:lnTo>
                <a:lnTo>
                  <a:pt x="42214" y="3661"/>
                </a:lnTo>
                <a:lnTo>
                  <a:pt x="45878" y="2391"/>
                </a:lnTo>
                <a:lnTo>
                  <a:pt x="49272" y="1545"/>
                </a:lnTo>
                <a:lnTo>
                  <a:pt x="52487" y="980"/>
                </a:lnTo>
                <a:lnTo>
                  <a:pt x="55583" y="604"/>
                </a:lnTo>
                <a:lnTo>
                  <a:pt x="62846" y="0"/>
                </a:lnTo>
                <a:lnTo>
                  <a:pt x="64394" y="903"/>
                </a:lnTo>
                <a:lnTo>
                  <a:pt x="66379" y="2458"/>
                </a:lnTo>
                <a:lnTo>
                  <a:pt x="71857" y="7245"/>
                </a:lnTo>
                <a:lnTo>
                  <a:pt x="72307" y="8591"/>
                </a:lnTo>
                <a:lnTo>
                  <a:pt x="72607" y="10440"/>
                </a:lnTo>
                <a:lnTo>
                  <a:pt x="72806" y="12626"/>
                </a:lnTo>
                <a:lnTo>
                  <a:pt x="72939" y="15035"/>
                </a:lnTo>
                <a:lnTo>
                  <a:pt x="73087" y="20252"/>
                </a:lnTo>
                <a:lnTo>
                  <a:pt x="73170" y="28545"/>
                </a:lnTo>
                <a:lnTo>
                  <a:pt x="72230" y="31363"/>
                </a:lnTo>
                <a:lnTo>
                  <a:pt x="70650" y="34194"/>
                </a:lnTo>
                <a:lnTo>
                  <a:pt x="68644" y="37034"/>
                </a:lnTo>
                <a:lnTo>
                  <a:pt x="67307" y="39880"/>
                </a:lnTo>
                <a:lnTo>
                  <a:pt x="66415" y="42730"/>
                </a:lnTo>
                <a:lnTo>
                  <a:pt x="65821" y="45582"/>
                </a:lnTo>
                <a:lnTo>
                  <a:pt x="64473" y="47483"/>
                </a:lnTo>
                <a:lnTo>
                  <a:pt x="62621" y="48751"/>
                </a:lnTo>
                <a:lnTo>
                  <a:pt x="60434" y="49596"/>
                </a:lnTo>
                <a:lnTo>
                  <a:pt x="58024" y="51112"/>
                </a:lnTo>
                <a:lnTo>
                  <a:pt x="55465" y="53076"/>
                </a:lnTo>
                <a:lnTo>
                  <a:pt x="49064" y="58519"/>
                </a:lnTo>
                <a:lnTo>
                  <a:pt x="45648" y="61804"/>
                </a:lnTo>
                <a:lnTo>
                  <a:pt x="43404" y="64013"/>
                </a:lnTo>
                <a:lnTo>
                  <a:pt x="40955" y="65486"/>
                </a:lnTo>
                <a:lnTo>
                  <a:pt x="38371" y="66468"/>
                </a:lnTo>
                <a:lnTo>
                  <a:pt x="35694" y="67122"/>
                </a:lnTo>
                <a:lnTo>
                  <a:pt x="32958" y="67559"/>
                </a:lnTo>
                <a:lnTo>
                  <a:pt x="30181" y="67850"/>
                </a:lnTo>
                <a:lnTo>
                  <a:pt x="23432" y="68317"/>
                </a:lnTo>
                <a:lnTo>
                  <a:pt x="19969" y="68381"/>
                </a:lnTo>
                <a:lnTo>
                  <a:pt x="17712" y="68397"/>
                </a:lnTo>
                <a:lnTo>
                  <a:pt x="15255" y="67456"/>
                </a:lnTo>
                <a:lnTo>
                  <a:pt x="12664" y="65876"/>
                </a:lnTo>
                <a:lnTo>
                  <a:pt x="6213" y="61048"/>
                </a:lnTo>
                <a:lnTo>
                  <a:pt x="4732" y="59699"/>
                </a:lnTo>
                <a:lnTo>
                  <a:pt x="545" y="55660"/>
                </a:lnTo>
                <a:lnTo>
                  <a:pt x="0" y="53250"/>
                </a:lnTo>
                <a:lnTo>
                  <a:pt x="589" y="50691"/>
                </a:lnTo>
                <a:lnTo>
                  <a:pt x="1935" y="48032"/>
                </a:lnTo>
                <a:lnTo>
                  <a:pt x="2832" y="45307"/>
                </a:lnTo>
                <a:lnTo>
                  <a:pt x="3430" y="42537"/>
                </a:lnTo>
                <a:lnTo>
                  <a:pt x="3829" y="39739"/>
                </a:lnTo>
                <a:lnTo>
                  <a:pt x="5047" y="37873"/>
                </a:lnTo>
                <a:lnTo>
                  <a:pt x="6811" y="36629"/>
                </a:lnTo>
                <a:lnTo>
                  <a:pt x="8941" y="35800"/>
                </a:lnTo>
                <a:lnTo>
                  <a:pt x="11312" y="34295"/>
                </a:lnTo>
                <a:lnTo>
                  <a:pt x="13846" y="32339"/>
                </a:lnTo>
                <a:lnTo>
                  <a:pt x="20205" y="26906"/>
                </a:lnTo>
                <a:lnTo>
                  <a:pt x="22632" y="26461"/>
                </a:lnTo>
                <a:lnTo>
                  <a:pt x="26155" y="26163"/>
                </a:lnTo>
                <a:lnTo>
                  <a:pt x="34196" y="25833"/>
                </a:lnTo>
                <a:lnTo>
                  <a:pt x="45549" y="25604"/>
                </a:lnTo>
                <a:lnTo>
                  <a:pt x="47148" y="26545"/>
                </a:lnTo>
                <a:lnTo>
                  <a:pt x="49167" y="28125"/>
                </a:lnTo>
                <a:lnTo>
                  <a:pt x="51464" y="30130"/>
                </a:lnTo>
                <a:lnTo>
                  <a:pt x="53949" y="31467"/>
                </a:lnTo>
                <a:lnTo>
                  <a:pt x="56558" y="32359"/>
                </a:lnTo>
                <a:lnTo>
                  <a:pt x="59250" y="32953"/>
                </a:lnTo>
                <a:lnTo>
                  <a:pt x="61044" y="34302"/>
                </a:lnTo>
                <a:lnTo>
                  <a:pt x="62240" y="36153"/>
                </a:lnTo>
                <a:lnTo>
                  <a:pt x="63038" y="38340"/>
                </a:lnTo>
                <a:lnTo>
                  <a:pt x="63569" y="40751"/>
                </a:lnTo>
                <a:lnTo>
                  <a:pt x="63924" y="43310"/>
                </a:lnTo>
                <a:lnTo>
                  <a:pt x="64161" y="45969"/>
                </a:lnTo>
                <a:lnTo>
                  <a:pt x="64318" y="48694"/>
                </a:lnTo>
                <a:lnTo>
                  <a:pt x="64592" y="58201"/>
                </a:lnTo>
                <a:lnTo>
                  <a:pt x="64629" y="67094"/>
                </a:lnTo>
                <a:lnTo>
                  <a:pt x="63678" y="67540"/>
                </a:lnTo>
                <a:lnTo>
                  <a:pt x="62091" y="67837"/>
                </a:lnTo>
                <a:lnTo>
                  <a:pt x="57252" y="68314"/>
                </a:lnTo>
                <a:lnTo>
                  <a:pt x="55902" y="68353"/>
                </a:lnTo>
                <a:lnTo>
                  <a:pt x="43051" y="68431"/>
                </a:lnTo>
                <a:lnTo>
                  <a:pt x="41672" y="67479"/>
                </a:lnTo>
                <a:lnTo>
                  <a:pt x="40753" y="65891"/>
                </a:lnTo>
                <a:lnTo>
                  <a:pt x="38916" y="598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83"/>
          <p:cNvSpPr/>
          <p:nvPr/>
        </p:nvSpPr>
        <p:spPr>
          <a:xfrm>
            <a:off x="4659055" y="2546044"/>
            <a:ext cx="65911" cy="51306"/>
          </a:xfrm>
          <a:custGeom>
            <a:avLst/>
            <a:gdLst/>
            <a:ahLst/>
            <a:cxnLst/>
            <a:rect l="0" t="0" r="0" b="0"/>
            <a:pathLst>
              <a:path w="65911" h="51306">
                <a:moveTo>
                  <a:pt x="41532" y="8561"/>
                </a:moveTo>
                <a:lnTo>
                  <a:pt x="46083" y="13112"/>
                </a:lnTo>
                <a:lnTo>
                  <a:pt x="47424" y="15405"/>
                </a:lnTo>
                <a:lnTo>
                  <a:pt x="48317" y="17886"/>
                </a:lnTo>
                <a:lnTo>
                  <a:pt x="49751" y="24161"/>
                </a:lnTo>
                <a:lnTo>
                  <a:pt x="49869" y="25628"/>
                </a:lnTo>
                <a:lnTo>
                  <a:pt x="49947" y="27559"/>
                </a:lnTo>
                <a:lnTo>
                  <a:pt x="50000" y="29799"/>
                </a:lnTo>
                <a:lnTo>
                  <a:pt x="49082" y="32244"/>
                </a:lnTo>
                <a:lnTo>
                  <a:pt x="47518" y="34827"/>
                </a:lnTo>
                <a:lnTo>
                  <a:pt x="41882" y="42381"/>
                </a:lnTo>
                <a:lnTo>
                  <a:pt x="40813" y="42537"/>
                </a:lnTo>
                <a:lnTo>
                  <a:pt x="39148" y="42642"/>
                </a:lnTo>
                <a:lnTo>
                  <a:pt x="34757" y="42758"/>
                </a:lnTo>
                <a:lnTo>
                  <a:pt x="12592" y="42849"/>
                </a:lnTo>
                <a:lnTo>
                  <a:pt x="10808" y="41897"/>
                </a:lnTo>
                <a:lnTo>
                  <a:pt x="9620" y="40310"/>
                </a:lnTo>
                <a:lnTo>
                  <a:pt x="8827" y="38299"/>
                </a:lnTo>
                <a:lnTo>
                  <a:pt x="7346" y="36959"/>
                </a:lnTo>
                <a:lnTo>
                  <a:pt x="5407" y="36065"/>
                </a:lnTo>
                <a:lnTo>
                  <a:pt x="3161" y="35470"/>
                </a:lnTo>
                <a:lnTo>
                  <a:pt x="1664" y="34120"/>
                </a:lnTo>
                <a:lnTo>
                  <a:pt x="666" y="32268"/>
                </a:lnTo>
                <a:lnTo>
                  <a:pt x="0" y="30080"/>
                </a:lnTo>
                <a:lnTo>
                  <a:pt x="509" y="27670"/>
                </a:lnTo>
                <a:lnTo>
                  <a:pt x="1801" y="25110"/>
                </a:lnTo>
                <a:lnTo>
                  <a:pt x="6167" y="18709"/>
                </a:lnTo>
                <a:lnTo>
                  <a:pt x="7478" y="17231"/>
                </a:lnTo>
                <a:lnTo>
                  <a:pt x="11474" y="13049"/>
                </a:lnTo>
                <a:lnTo>
                  <a:pt x="22814" y="1574"/>
                </a:lnTo>
                <a:lnTo>
                  <a:pt x="24291" y="1045"/>
                </a:lnTo>
                <a:lnTo>
                  <a:pt x="26228" y="693"/>
                </a:lnTo>
                <a:lnTo>
                  <a:pt x="28472" y="458"/>
                </a:lnTo>
                <a:lnTo>
                  <a:pt x="30921" y="301"/>
                </a:lnTo>
                <a:lnTo>
                  <a:pt x="33505" y="197"/>
                </a:lnTo>
                <a:lnTo>
                  <a:pt x="38917" y="81"/>
                </a:lnTo>
                <a:lnTo>
                  <a:pt x="52994" y="0"/>
                </a:lnTo>
                <a:lnTo>
                  <a:pt x="54888" y="949"/>
                </a:lnTo>
                <a:lnTo>
                  <a:pt x="56151" y="2533"/>
                </a:lnTo>
                <a:lnTo>
                  <a:pt x="56993" y="4542"/>
                </a:lnTo>
                <a:lnTo>
                  <a:pt x="58507" y="6834"/>
                </a:lnTo>
                <a:lnTo>
                  <a:pt x="60468" y="9315"/>
                </a:lnTo>
                <a:lnTo>
                  <a:pt x="62729" y="11921"/>
                </a:lnTo>
                <a:lnTo>
                  <a:pt x="64236" y="14611"/>
                </a:lnTo>
                <a:lnTo>
                  <a:pt x="65240" y="17356"/>
                </a:lnTo>
                <a:lnTo>
                  <a:pt x="65910" y="20140"/>
                </a:lnTo>
                <a:lnTo>
                  <a:pt x="65404" y="22947"/>
                </a:lnTo>
                <a:lnTo>
                  <a:pt x="64114" y="25772"/>
                </a:lnTo>
                <a:lnTo>
                  <a:pt x="62302" y="28607"/>
                </a:lnTo>
                <a:lnTo>
                  <a:pt x="60141" y="31450"/>
                </a:lnTo>
                <a:lnTo>
                  <a:pt x="57748" y="34298"/>
                </a:lnTo>
                <a:lnTo>
                  <a:pt x="51614" y="41161"/>
                </a:lnTo>
                <a:lnTo>
                  <a:pt x="48235" y="44640"/>
                </a:lnTo>
                <a:lnTo>
                  <a:pt x="42856" y="50083"/>
                </a:lnTo>
                <a:lnTo>
                  <a:pt x="41462" y="50530"/>
                </a:lnTo>
                <a:lnTo>
                  <a:pt x="39581" y="50828"/>
                </a:lnTo>
                <a:lnTo>
                  <a:pt x="37373" y="51026"/>
                </a:lnTo>
                <a:lnTo>
                  <a:pt x="34950" y="51158"/>
                </a:lnTo>
                <a:lnTo>
                  <a:pt x="29716" y="51305"/>
                </a:lnTo>
                <a:lnTo>
                  <a:pt x="27940" y="50392"/>
                </a:lnTo>
                <a:lnTo>
                  <a:pt x="26756" y="48831"/>
                </a:lnTo>
                <a:lnTo>
                  <a:pt x="25966" y="46838"/>
                </a:lnTo>
                <a:lnTo>
                  <a:pt x="24487" y="45509"/>
                </a:lnTo>
                <a:lnTo>
                  <a:pt x="22549" y="44622"/>
                </a:lnTo>
                <a:lnTo>
                  <a:pt x="20304" y="44032"/>
                </a:lnTo>
                <a:lnTo>
                  <a:pt x="17855" y="42686"/>
                </a:lnTo>
                <a:lnTo>
                  <a:pt x="15270" y="40836"/>
                </a:lnTo>
                <a:lnTo>
                  <a:pt x="12594" y="38650"/>
                </a:lnTo>
                <a:lnTo>
                  <a:pt x="10810" y="36240"/>
                </a:lnTo>
                <a:lnTo>
                  <a:pt x="9620" y="33681"/>
                </a:lnTo>
                <a:lnTo>
                  <a:pt x="8828" y="31023"/>
                </a:lnTo>
                <a:lnTo>
                  <a:pt x="8299" y="28298"/>
                </a:lnTo>
                <a:lnTo>
                  <a:pt x="7947" y="25529"/>
                </a:lnTo>
                <a:lnTo>
                  <a:pt x="7712" y="22730"/>
                </a:lnTo>
                <a:lnTo>
                  <a:pt x="8508" y="19912"/>
                </a:lnTo>
                <a:lnTo>
                  <a:pt x="9991" y="17081"/>
                </a:lnTo>
                <a:lnTo>
                  <a:pt x="11932" y="14241"/>
                </a:lnTo>
                <a:lnTo>
                  <a:pt x="14179" y="12347"/>
                </a:lnTo>
                <a:lnTo>
                  <a:pt x="16629" y="11085"/>
                </a:lnTo>
                <a:lnTo>
                  <a:pt x="24387" y="85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84"/>
          <p:cNvSpPr/>
          <p:nvPr/>
        </p:nvSpPr>
        <p:spPr>
          <a:xfrm>
            <a:off x="4966480" y="2828960"/>
            <a:ext cx="68436" cy="77001"/>
          </a:xfrm>
          <a:custGeom>
            <a:avLst/>
            <a:gdLst/>
            <a:ahLst/>
            <a:cxnLst/>
            <a:rect l="0" t="0" r="0" b="0"/>
            <a:pathLst>
              <a:path w="68436" h="77001">
                <a:moveTo>
                  <a:pt x="16999" y="42827"/>
                </a:moveTo>
                <a:lnTo>
                  <a:pt x="25219" y="51047"/>
                </a:lnTo>
                <a:lnTo>
                  <a:pt x="25337" y="52117"/>
                </a:lnTo>
                <a:lnTo>
                  <a:pt x="25415" y="53783"/>
                </a:lnTo>
                <a:lnTo>
                  <a:pt x="25541" y="58749"/>
                </a:lnTo>
                <a:lnTo>
                  <a:pt x="25572" y="68511"/>
                </a:lnTo>
                <a:lnTo>
                  <a:pt x="21022" y="68535"/>
                </a:lnTo>
                <a:lnTo>
                  <a:pt x="19681" y="67586"/>
                </a:lnTo>
                <a:lnTo>
                  <a:pt x="18787" y="66000"/>
                </a:lnTo>
                <a:lnTo>
                  <a:pt x="18191" y="63991"/>
                </a:lnTo>
                <a:lnTo>
                  <a:pt x="16841" y="62651"/>
                </a:lnTo>
                <a:lnTo>
                  <a:pt x="14989" y="61758"/>
                </a:lnTo>
                <a:lnTo>
                  <a:pt x="12802" y="61163"/>
                </a:lnTo>
                <a:lnTo>
                  <a:pt x="11344" y="59814"/>
                </a:lnTo>
                <a:lnTo>
                  <a:pt x="10371" y="57961"/>
                </a:lnTo>
                <a:lnTo>
                  <a:pt x="9724" y="55774"/>
                </a:lnTo>
                <a:lnTo>
                  <a:pt x="9291" y="53364"/>
                </a:lnTo>
                <a:lnTo>
                  <a:pt x="9003" y="50804"/>
                </a:lnTo>
                <a:lnTo>
                  <a:pt x="8811" y="48145"/>
                </a:lnTo>
                <a:lnTo>
                  <a:pt x="8683" y="45420"/>
                </a:lnTo>
                <a:lnTo>
                  <a:pt x="8461" y="35913"/>
                </a:lnTo>
                <a:lnTo>
                  <a:pt x="8437" y="30195"/>
                </a:lnTo>
                <a:lnTo>
                  <a:pt x="9386" y="28691"/>
                </a:lnTo>
                <a:lnTo>
                  <a:pt x="10971" y="27688"/>
                </a:lnTo>
                <a:lnTo>
                  <a:pt x="12981" y="27019"/>
                </a:lnTo>
                <a:lnTo>
                  <a:pt x="15273" y="25621"/>
                </a:lnTo>
                <a:lnTo>
                  <a:pt x="17753" y="23736"/>
                </a:lnTo>
                <a:lnTo>
                  <a:pt x="24027" y="18419"/>
                </a:lnTo>
                <a:lnTo>
                  <a:pt x="25495" y="17982"/>
                </a:lnTo>
                <a:lnTo>
                  <a:pt x="27426" y="17691"/>
                </a:lnTo>
                <a:lnTo>
                  <a:pt x="29665" y="17498"/>
                </a:lnTo>
                <a:lnTo>
                  <a:pt x="31158" y="18321"/>
                </a:lnTo>
                <a:lnTo>
                  <a:pt x="32154" y="19822"/>
                </a:lnTo>
                <a:lnTo>
                  <a:pt x="32817" y="21775"/>
                </a:lnTo>
                <a:lnTo>
                  <a:pt x="34212" y="23078"/>
                </a:lnTo>
                <a:lnTo>
                  <a:pt x="36094" y="23946"/>
                </a:lnTo>
                <a:lnTo>
                  <a:pt x="38302" y="24524"/>
                </a:lnTo>
                <a:lnTo>
                  <a:pt x="40726" y="24910"/>
                </a:lnTo>
                <a:lnTo>
                  <a:pt x="43295" y="25168"/>
                </a:lnTo>
                <a:lnTo>
                  <a:pt x="45959" y="25339"/>
                </a:lnTo>
                <a:lnTo>
                  <a:pt x="47736" y="26406"/>
                </a:lnTo>
                <a:lnTo>
                  <a:pt x="48921" y="28070"/>
                </a:lnTo>
                <a:lnTo>
                  <a:pt x="49710" y="30131"/>
                </a:lnTo>
                <a:lnTo>
                  <a:pt x="51189" y="32458"/>
                </a:lnTo>
                <a:lnTo>
                  <a:pt x="53127" y="34962"/>
                </a:lnTo>
                <a:lnTo>
                  <a:pt x="55372" y="37584"/>
                </a:lnTo>
                <a:lnTo>
                  <a:pt x="56869" y="40284"/>
                </a:lnTo>
                <a:lnTo>
                  <a:pt x="57867" y="43037"/>
                </a:lnTo>
                <a:lnTo>
                  <a:pt x="59468" y="49748"/>
                </a:lnTo>
                <a:lnTo>
                  <a:pt x="59599" y="51251"/>
                </a:lnTo>
                <a:lnTo>
                  <a:pt x="59687" y="53205"/>
                </a:lnTo>
                <a:lnTo>
                  <a:pt x="59745" y="55461"/>
                </a:lnTo>
                <a:lnTo>
                  <a:pt x="58832" y="57917"/>
                </a:lnTo>
                <a:lnTo>
                  <a:pt x="57271" y="60507"/>
                </a:lnTo>
                <a:lnTo>
                  <a:pt x="52471" y="66957"/>
                </a:lnTo>
                <a:lnTo>
                  <a:pt x="51124" y="68439"/>
                </a:lnTo>
                <a:lnTo>
                  <a:pt x="44013" y="75786"/>
                </a:lnTo>
                <a:lnTo>
                  <a:pt x="42628" y="76230"/>
                </a:lnTo>
                <a:lnTo>
                  <a:pt x="40753" y="76526"/>
                </a:lnTo>
                <a:lnTo>
                  <a:pt x="38550" y="76723"/>
                </a:lnTo>
                <a:lnTo>
                  <a:pt x="36129" y="76854"/>
                </a:lnTo>
                <a:lnTo>
                  <a:pt x="30899" y="77000"/>
                </a:lnTo>
                <a:lnTo>
                  <a:pt x="29123" y="76087"/>
                </a:lnTo>
                <a:lnTo>
                  <a:pt x="27939" y="74525"/>
                </a:lnTo>
                <a:lnTo>
                  <a:pt x="27150" y="72532"/>
                </a:lnTo>
                <a:lnTo>
                  <a:pt x="25672" y="71203"/>
                </a:lnTo>
                <a:lnTo>
                  <a:pt x="23734" y="70317"/>
                </a:lnTo>
                <a:lnTo>
                  <a:pt x="21489" y="69726"/>
                </a:lnTo>
                <a:lnTo>
                  <a:pt x="19040" y="68380"/>
                </a:lnTo>
                <a:lnTo>
                  <a:pt x="16455" y="66530"/>
                </a:lnTo>
                <a:lnTo>
                  <a:pt x="13779" y="64344"/>
                </a:lnTo>
                <a:lnTo>
                  <a:pt x="11042" y="61934"/>
                </a:lnTo>
                <a:lnTo>
                  <a:pt x="8266" y="59375"/>
                </a:lnTo>
                <a:lnTo>
                  <a:pt x="1516" y="52975"/>
                </a:lnTo>
                <a:lnTo>
                  <a:pt x="962" y="51497"/>
                </a:lnTo>
                <a:lnTo>
                  <a:pt x="593" y="49560"/>
                </a:lnTo>
                <a:lnTo>
                  <a:pt x="0" y="44157"/>
                </a:lnTo>
                <a:lnTo>
                  <a:pt x="905" y="42761"/>
                </a:lnTo>
                <a:lnTo>
                  <a:pt x="2460" y="40878"/>
                </a:lnTo>
                <a:lnTo>
                  <a:pt x="7248" y="35563"/>
                </a:lnTo>
                <a:lnTo>
                  <a:pt x="12628" y="30092"/>
                </a:lnTo>
                <a:lnTo>
                  <a:pt x="15038" y="28621"/>
                </a:lnTo>
                <a:lnTo>
                  <a:pt x="17597" y="27642"/>
                </a:lnTo>
                <a:lnTo>
                  <a:pt x="23997" y="26069"/>
                </a:lnTo>
                <a:lnTo>
                  <a:pt x="25474" y="25940"/>
                </a:lnTo>
                <a:lnTo>
                  <a:pt x="27412" y="25854"/>
                </a:lnTo>
                <a:lnTo>
                  <a:pt x="29656" y="25797"/>
                </a:lnTo>
                <a:lnTo>
                  <a:pt x="32105" y="26711"/>
                </a:lnTo>
                <a:lnTo>
                  <a:pt x="34690" y="28273"/>
                </a:lnTo>
                <a:lnTo>
                  <a:pt x="37366" y="30267"/>
                </a:lnTo>
                <a:lnTo>
                  <a:pt x="40102" y="31596"/>
                </a:lnTo>
                <a:lnTo>
                  <a:pt x="42878" y="32482"/>
                </a:lnTo>
                <a:lnTo>
                  <a:pt x="45682" y="33073"/>
                </a:lnTo>
                <a:lnTo>
                  <a:pt x="48504" y="34419"/>
                </a:lnTo>
                <a:lnTo>
                  <a:pt x="51338" y="36269"/>
                </a:lnTo>
                <a:lnTo>
                  <a:pt x="59364" y="42443"/>
                </a:lnTo>
                <a:lnTo>
                  <a:pt x="68069" y="51036"/>
                </a:lnTo>
                <a:lnTo>
                  <a:pt x="67238" y="52110"/>
                </a:lnTo>
                <a:lnTo>
                  <a:pt x="65732" y="53778"/>
                </a:lnTo>
                <a:lnTo>
                  <a:pt x="63775" y="55843"/>
                </a:lnTo>
                <a:lnTo>
                  <a:pt x="61518" y="57219"/>
                </a:lnTo>
                <a:lnTo>
                  <a:pt x="59062" y="58137"/>
                </a:lnTo>
                <a:lnTo>
                  <a:pt x="52825" y="59610"/>
                </a:lnTo>
                <a:lnTo>
                  <a:pt x="51361" y="59730"/>
                </a:lnTo>
                <a:lnTo>
                  <a:pt x="49432" y="59811"/>
                </a:lnTo>
                <a:lnTo>
                  <a:pt x="47194" y="59865"/>
                </a:lnTo>
                <a:lnTo>
                  <a:pt x="45702" y="58948"/>
                </a:lnTo>
                <a:lnTo>
                  <a:pt x="44707" y="57384"/>
                </a:lnTo>
                <a:lnTo>
                  <a:pt x="44044" y="55389"/>
                </a:lnTo>
                <a:lnTo>
                  <a:pt x="42649" y="53107"/>
                </a:lnTo>
                <a:lnTo>
                  <a:pt x="40767" y="50633"/>
                </a:lnTo>
                <a:lnTo>
                  <a:pt x="35453" y="44369"/>
                </a:lnTo>
                <a:lnTo>
                  <a:pt x="34064" y="41950"/>
                </a:lnTo>
                <a:lnTo>
                  <a:pt x="29981" y="34182"/>
                </a:lnTo>
                <a:lnTo>
                  <a:pt x="29464" y="30396"/>
                </a:lnTo>
                <a:lnTo>
                  <a:pt x="30072" y="26920"/>
                </a:lnTo>
                <a:lnTo>
                  <a:pt x="31430" y="23650"/>
                </a:lnTo>
                <a:lnTo>
                  <a:pt x="32335" y="20517"/>
                </a:lnTo>
                <a:lnTo>
                  <a:pt x="32938" y="17476"/>
                </a:lnTo>
                <a:lnTo>
                  <a:pt x="33906" y="10303"/>
                </a:lnTo>
                <a:lnTo>
                  <a:pt x="34938" y="8762"/>
                </a:lnTo>
                <a:lnTo>
                  <a:pt x="36578" y="6782"/>
                </a:lnTo>
                <a:lnTo>
                  <a:pt x="41505" y="1311"/>
                </a:lnTo>
                <a:lnTo>
                  <a:pt x="42861" y="862"/>
                </a:lnTo>
                <a:lnTo>
                  <a:pt x="44718" y="563"/>
                </a:lnTo>
                <a:lnTo>
                  <a:pt x="46908" y="364"/>
                </a:lnTo>
                <a:lnTo>
                  <a:pt x="49321" y="231"/>
                </a:lnTo>
                <a:lnTo>
                  <a:pt x="58286" y="0"/>
                </a:lnTo>
                <a:lnTo>
                  <a:pt x="58811" y="940"/>
                </a:lnTo>
                <a:lnTo>
                  <a:pt x="59161" y="2520"/>
                </a:lnTo>
                <a:lnTo>
                  <a:pt x="59724" y="7349"/>
                </a:lnTo>
                <a:lnTo>
                  <a:pt x="59770" y="8697"/>
                </a:lnTo>
                <a:lnTo>
                  <a:pt x="59821" y="12736"/>
                </a:lnTo>
                <a:lnTo>
                  <a:pt x="60787" y="15146"/>
                </a:lnTo>
                <a:lnTo>
                  <a:pt x="62384" y="17706"/>
                </a:lnTo>
                <a:lnTo>
                  <a:pt x="68435" y="256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85"/>
          <p:cNvSpPr/>
          <p:nvPr/>
        </p:nvSpPr>
        <p:spPr>
          <a:xfrm>
            <a:off x="4186237" y="1954530"/>
            <a:ext cx="102871" cy="102871"/>
          </a:xfrm>
          <a:custGeom>
            <a:avLst/>
            <a:gdLst/>
            <a:ahLst/>
            <a:cxnLst/>
            <a:rect l="0" t="0" r="0" b="0"/>
            <a:pathLst>
              <a:path w="102871" h="102871">
                <a:moveTo>
                  <a:pt x="0" y="0"/>
                </a:moveTo>
                <a:lnTo>
                  <a:pt x="8563" y="0"/>
                </a:lnTo>
                <a:lnTo>
                  <a:pt x="8572" y="7381"/>
                </a:lnTo>
                <a:lnTo>
                  <a:pt x="11112" y="10582"/>
                </a:lnTo>
                <a:lnTo>
                  <a:pt x="13124" y="12770"/>
                </a:lnTo>
                <a:lnTo>
                  <a:pt x="15416" y="14228"/>
                </a:lnTo>
                <a:lnTo>
                  <a:pt x="17897" y="15200"/>
                </a:lnTo>
                <a:lnTo>
                  <a:pt x="20504" y="15848"/>
                </a:lnTo>
                <a:lnTo>
                  <a:pt x="23194" y="17233"/>
                </a:lnTo>
                <a:lnTo>
                  <a:pt x="25940" y="19109"/>
                </a:lnTo>
                <a:lnTo>
                  <a:pt x="28723" y="21311"/>
                </a:lnTo>
                <a:lnTo>
                  <a:pt x="31531" y="23732"/>
                </a:lnTo>
                <a:lnTo>
                  <a:pt x="34356" y="26299"/>
                </a:lnTo>
                <a:lnTo>
                  <a:pt x="37192" y="28962"/>
                </a:lnTo>
                <a:lnTo>
                  <a:pt x="39082" y="31691"/>
                </a:lnTo>
                <a:lnTo>
                  <a:pt x="40342" y="34462"/>
                </a:lnTo>
                <a:lnTo>
                  <a:pt x="41182" y="37262"/>
                </a:lnTo>
                <a:lnTo>
                  <a:pt x="42695" y="39129"/>
                </a:lnTo>
                <a:lnTo>
                  <a:pt x="44655" y="40373"/>
                </a:lnTo>
                <a:lnTo>
                  <a:pt x="46915" y="41203"/>
                </a:lnTo>
                <a:lnTo>
                  <a:pt x="49375" y="42708"/>
                </a:lnTo>
                <a:lnTo>
                  <a:pt x="51967" y="44665"/>
                </a:lnTo>
                <a:lnTo>
                  <a:pt x="54647" y="46921"/>
                </a:lnTo>
                <a:lnTo>
                  <a:pt x="57386" y="48426"/>
                </a:lnTo>
                <a:lnTo>
                  <a:pt x="60165" y="49429"/>
                </a:lnTo>
                <a:lnTo>
                  <a:pt x="62970" y="50097"/>
                </a:lnTo>
                <a:lnTo>
                  <a:pt x="64840" y="51496"/>
                </a:lnTo>
                <a:lnTo>
                  <a:pt x="66087" y="53380"/>
                </a:lnTo>
                <a:lnTo>
                  <a:pt x="66918" y="55589"/>
                </a:lnTo>
                <a:lnTo>
                  <a:pt x="68425" y="58014"/>
                </a:lnTo>
                <a:lnTo>
                  <a:pt x="70381" y="60584"/>
                </a:lnTo>
                <a:lnTo>
                  <a:pt x="72639" y="63249"/>
                </a:lnTo>
                <a:lnTo>
                  <a:pt x="75096" y="65978"/>
                </a:lnTo>
                <a:lnTo>
                  <a:pt x="80366" y="71551"/>
                </a:lnTo>
                <a:lnTo>
                  <a:pt x="101533" y="92958"/>
                </a:lnTo>
                <a:lnTo>
                  <a:pt x="101978" y="94357"/>
                </a:lnTo>
                <a:lnTo>
                  <a:pt x="102276" y="96242"/>
                </a:lnTo>
                <a:lnTo>
                  <a:pt x="102870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86"/>
          <p:cNvSpPr/>
          <p:nvPr/>
        </p:nvSpPr>
        <p:spPr>
          <a:xfrm>
            <a:off x="4387038" y="2220277"/>
            <a:ext cx="133528" cy="162879"/>
          </a:xfrm>
          <a:custGeom>
            <a:avLst/>
            <a:gdLst/>
            <a:ahLst/>
            <a:cxnLst/>
            <a:rect l="0" t="0" r="0" b="0"/>
            <a:pathLst>
              <a:path w="133528" h="162879">
                <a:moveTo>
                  <a:pt x="4939" y="0"/>
                </a:moveTo>
                <a:lnTo>
                  <a:pt x="389" y="0"/>
                </a:lnTo>
                <a:lnTo>
                  <a:pt x="0" y="953"/>
                </a:lnTo>
                <a:lnTo>
                  <a:pt x="694" y="2540"/>
                </a:lnTo>
                <a:lnTo>
                  <a:pt x="4101" y="7381"/>
                </a:lnTo>
                <a:lnTo>
                  <a:pt x="7107" y="10583"/>
                </a:lnTo>
                <a:lnTo>
                  <a:pt x="25069" y="28693"/>
                </a:lnTo>
                <a:lnTo>
                  <a:pt x="28836" y="31511"/>
                </a:lnTo>
                <a:lnTo>
                  <a:pt x="33253" y="34342"/>
                </a:lnTo>
                <a:lnTo>
                  <a:pt x="38103" y="37182"/>
                </a:lnTo>
                <a:lnTo>
                  <a:pt x="42288" y="40028"/>
                </a:lnTo>
                <a:lnTo>
                  <a:pt x="46031" y="42878"/>
                </a:lnTo>
                <a:lnTo>
                  <a:pt x="49478" y="45730"/>
                </a:lnTo>
                <a:lnTo>
                  <a:pt x="52730" y="49537"/>
                </a:lnTo>
                <a:lnTo>
                  <a:pt x="55849" y="53980"/>
                </a:lnTo>
                <a:lnTo>
                  <a:pt x="58882" y="58847"/>
                </a:lnTo>
                <a:lnTo>
                  <a:pt x="61856" y="63044"/>
                </a:lnTo>
                <a:lnTo>
                  <a:pt x="64791" y="66794"/>
                </a:lnTo>
                <a:lnTo>
                  <a:pt x="67700" y="70247"/>
                </a:lnTo>
                <a:lnTo>
                  <a:pt x="71545" y="73501"/>
                </a:lnTo>
                <a:lnTo>
                  <a:pt x="76013" y="76623"/>
                </a:lnTo>
                <a:lnTo>
                  <a:pt x="80897" y="79658"/>
                </a:lnTo>
                <a:lnTo>
                  <a:pt x="85105" y="83585"/>
                </a:lnTo>
                <a:lnTo>
                  <a:pt x="88863" y="88108"/>
                </a:lnTo>
                <a:lnTo>
                  <a:pt x="92321" y="93029"/>
                </a:lnTo>
                <a:lnTo>
                  <a:pt x="94626" y="97262"/>
                </a:lnTo>
                <a:lnTo>
                  <a:pt x="96163" y="101036"/>
                </a:lnTo>
                <a:lnTo>
                  <a:pt x="97187" y="104505"/>
                </a:lnTo>
                <a:lnTo>
                  <a:pt x="98823" y="107770"/>
                </a:lnTo>
                <a:lnTo>
                  <a:pt x="100866" y="110899"/>
                </a:lnTo>
                <a:lnTo>
                  <a:pt x="103180" y="113938"/>
                </a:lnTo>
                <a:lnTo>
                  <a:pt x="105676" y="117869"/>
                </a:lnTo>
                <a:lnTo>
                  <a:pt x="108292" y="122394"/>
                </a:lnTo>
                <a:lnTo>
                  <a:pt x="110988" y="127316"/>
                </a:lnTo>
                <a:lnTo>
                  <a:pt x="113739" y="130597"/>
                </a:lnTo>
                <a:lnTo>
                  <a:pt x="116525" y="132785"/>
                </a:lnTo>
                <a:lnTo>
                  <a:pt x="119334" y="134243"/>
                </a:lnTo>
                <a:lnTo>
                  <a:pt x="122160" y="137120"/>
                </a:lnTo>
                <a:lnTo>
                  <a:pt x="124996" y="140944"/>
                </a:lnTo>
                <a:lnTo>
                  <a:pt x="131842" y="151666"/>
                </a:lnTo>
                <a:lnTo>
                  <a:pt x="132778" y="155672"/>
                </a:lnTo>
                <a:lnTo>
                  <a:pt x="133527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87"/>
          <p:cNvSpPr/>
          <p:nvPr/>
        </p:nvSpPr>
        <p:spPr>
          <a:xfrm>
            <a:off x="4623434" y="2528887"/>
            <a:ext cx="145734" cy="154306"/>
          </a:xfrm>
          <a:custGeom>
            <a:avLst/>
            <a:gdLst/>
            <a:ahLst/>
            <a:cxnLst/>
            <a:rect l="0" t="0" r="0" b="0"/>
            <a:pathLst>
              <a:path w="145734" h="154306">
                <a:moveTo>
                  <a:pt x="0" y="0"/>
                </a:moveTo>
                <a:lnTo>
                  <a:pt x="0" y="8220"/>
                </a:lnTo>
                <a:lnTo>
                  <a:pt x="4552" y="13019"/>
                </a:lnTo>
                <a:lnTo>
                  <a:pt x="6844" y="14394"/>
                </a:lnTo>
                <a:lnTo>
                  <a:pt x="9325" y="15311"/>
                </a:lnTo>
                <a:lnTo>
                  <a:pt x="11932" y="15922"/>
                </a:lnTo>
                <a:lnTo>
                  <a:pt x="15575" y="17283"/>
                </a:lnTo>
                <a:lnTo>
                  <a:pt x="19908" y="19142"/>
                </a:lnTo>
                <a:lnTo>
                  <a:pt x="24702" y="21334"/>
                </a:lnTo>
                <a:lnTo>
                  <a:pt x="27899" y="23747"/>
                </a:lnTo>
                <a:lnTo>
                  <a:pt x="30030" y="26309"/>
                </a:lnTo>
                <a:lnTo>
                  <a:pt x="31450" y="28969"/>
                </a:lnTo>
                <a:lnTo>
                  <a:pt x="33349" y="31695"/>
                </a:lnTo>
                <a:lnTo>
                  <a:pt x="35568" y="34465"/>
                </a:lnTo>
                <a:lnTo>
                  <a:pt x="38000" y="37265"/>
                </a:lnTo>
                <a:lnTo>
                  <a:pt x="41526" y="41035"/>
                </a:lnTo>
                <a:lnTo>
                  <a:pt x="50524" y="50305"/>
                </a:lnTo>
                <a:lnTo>
                  <a:pt x="54638" y="55444"/>
                </a:lnTo>
                <a:lnTo>
                  <a:pt x="58332" y="60776"/>
                </a:lnTo>
                <a:lnTo>
                  <a:pt x="61749" y="66235"/>
                </a:lnTo>
                <a:lnTo>
                  <a:pt x="64979" y="70826"/>
                </a:lnTo>
                <a:lnTo>
                  <a:pt x="68084" y="74840"/>
                </a:lnTo>
                <a:lnTo>
                  <a:pt x="71107" y="78468"/>
                </a:lnTo>
                <a:lnTo>
                  <a:pt x="75028" y="81840"/>
                </a:lnTo>
                <a:lnTo>
                  <a:pt x="79546" y="85040"/>
                </a:lnTo>
                <a:lnTo>
                  <a:pt x="84463" y="88126"/>
                </a:lnTo>
                <a:lnTo>
                  <a:pt x="88694" y="92088"/>
                </a:lnTo>
                <a:lnTo>
                  <a:pt x="92467" y="96635"/>
                </a:lnTo>
                <a:lnTo>
                  <a:pt x="95935" y="101571"/>
                </a:lnTo>
                <a:lnTo>
                  <a:pt x="100152" y="105814"/>
                </a:lnTo>
                <a:lnTo>
                  <a:pt x="104868" y="109595"/>
                </a:lnTo>
                <a:lnTo>
                  <a:pt x="109917" y="113068"/>
                </a:lnTo>
                <a:lnTo>
                  <a:pt x="113283" y="117289"/>
                </a:lnTo>
                <a:lnTo>
                  <a:pt x="115527" y="122008"/>
                </a:lnTo>
                <a:lnTo>
                  <a:pt x="117024" y="127058"/>
                </a:lnTo>
                <a:lnTo>
                  <a:pt x="119926" y="131378"/>
                </a:lnTo>
                <a:lnTo>
                  <a:pt x="123766" y="135211"/>
                </a:lnTo>
                <a:lnTo>
                  <a:pt x="128231" y="138718"/>
                </a:lnTo>
                <a:lnTo>
                  <a:pt x="131207" y="142009"/>
                </a:lnTo>
                <a:lnTo>
                  <a:pt x="133192" y="145155"/>
                </a:lnTo>
                <a:lnTo>
                  <a:pt x="134515" y="148205"/>
                </a:lnTo>
                <a:lnTo>
                  <a:pt x="136349" y="150238"/>
                </a:lnTo>
                <a:lnTo>
                  <a:pt x="138524" y="151594"/>
                </a:lnTo>
                <a:lnTo>
                  <a:pt x="145733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88"/>
          <p:cNvSpPr/>
          <p:nvPr/>
        </p:nvSpPr>
        <p:spPr>
          <a:xfrm>
            <a:off x="4880609" y="2786062"/>
            <a:ext cx="120017" cy="102871"/>
          </a:xfrm>
          <a:custGeom>
            <a:avLst/>
            <a:gdLst/>
            <a:ahLst/>
            <a:cxnLst/>
            <a:rect l="0" t="0" r="0" b="0"/>
            <a:pathLst>
              <a:path w="120017" h="102871">
                <a:moveTo>
                  <a:pt x="0" y="0"/>
                </a:moveTo>
                <a:lnTo>
                  <a:pt x="7382" y="0"/>
                </a:lnTo>
                <a:lnTo>
                  <a:pt x="10584" y="2540"/>
                </a:lnTo>
                <a:lnTo>
                  <a:pt x="12771" y="4551"/>
                </a:lnTo>
                <a:lnTo>
                  <a:pt x="16134" y="5892"/>
                </a:lnTo>
                <a:lnTo>
                  <a:pt x="20281" y="6785"/>
                </a:lnTo>
                <a:lnTo>
                  <a:pt x="24951" y="7381"/>
                </a:lnTo>
                <a:lnTo>
                  <a:pt x="28064" y="8731"/>
                </a:lnTo>
                <a:lnTo>
                  <a:pt x="30140" y="10583"/>
                </a:lnTo>
                <a:lnTo>
                  <a:pt x="31523" y="12770"/>
                </a:lnTo>
                <a:lnTo>
                  <a:pt x="34351" y="15181"/>
                </a:lnTo>
                <a:lnTo>
                  <a:pt x="38141" y="17741"/>
                </a:lnTo>
                <a:lnTo>
                  <a:pt x="42572" y="20400"/>
                </a:lnTo>
                <a:lnTo>
                  <a:pt x="46479" y="24077"/>
                </a:lnTo>
                <a:lnTo>
                  <a:pt x="50036" y="28434"/>
                </a:lnTo>
                <a:lnTo>
                  <a:pt x="53360" y="33244"/>
                </a:lnTo>
                <a:lnTo>
                  <a:pt x="56529" y="37402"/>
                </a:lnTo>
                <a:lnTo>
                  <a:pt x="59594" y="41128"/>
                </a:lnTo>
                <a:lnTo>
                  <a:pt x="62589" y="44563"/>
                </a:lnTo>
                <a:lnTo>
                  <a:pt x="66491" y="47807"/>
                </a:lnTo>
                <a:lnTo>
                  <a:pt x="70998" y="50921"/>
                </a:lnTo>
                <a:lnTo>
                  <a:pt x="75907" y="53950"/>
                </a:lnTo>
                <a:lnTo>
                  <a:pt x="80132" y="57874"/>
                </a:lnTo>
                <a:lnTo>
                  <a:pt x="83901" y="62395"/>
                </a:lnTo>
                <a:lnTo>
                  <a:pt x="87367" y="67314"/>
                </a:lnTo>
                <a:lnTo>
                  <a:pt x="91582" y="71546"/>
                </a:lnTo>
                <a:lnTo>
                  <a:pt x="96298" y="75320"/>
                </a:lnTo>
                <a:lnTo>
                  <a:pt x="101346" y="78788"/>
                </a:lnTo>
                <a:lnTo>
                  <a:pt x="105664" y="82053"/>
                </a:lnTo>
                <a:lnTo>
                  <a:pt x="109496" y="85182"/>
                </a:lnTo>
                <a:lnTo>
                  <a:pt x="113002" y="88221"/>
                </a:lnTo>
                <a:lnTo>
                  <a:pt x="115340" y="91199"/>
                </a:lnTo>
                <a:lnTo>
                  <a:pt x="116899" y="94137"/>
                </a:lnTo>
                <a:lnTo>
                  <a:pt x="120016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89"/>
          <p:cNvSpPr/>
          <p:nvPr/>
        </p:nvSpPr>
        <p:spPr>
          <a:xfrm>
            <a:off x="5103495" y="2974657"/>
            <a:ext cx="162878" cy="111444"/>
          </a:xfrm>
          <a:custGeom>
            <a:avLst/>
            <a:gdLst/>
            <a:ahLst/>
            <a:cxnLst/>
            <a:rect l="0" t="0" r="0" b="0"/>
            <a:pathLst>
              <a:path w="162878" h="111444">
                <a:moveTo>
                  <a:pt x="0" y="0"/>
                </a:moveTo>
                <a:lnTo>
                  <a:pt x="12770" y="12770"/>
                </a:lnTo>
                <a:lnTo>
                  <a:pt x="15181" y="14229"/>
                </a:lnTo>
                <a:lnTo>
                  <a:pt x="17740" y="15201"/>
                </a:lnTo>
                <a:lnTo>
                  <a:pt x="20399" y="15849"/>
                </a:lnTo>
                <a:lnTo>
                  <a:pt x="23125" y="16281"/>
                </a:lnTo>
                <a:lnTo>
                  <a:pt x="25894" y="16569"/>
                </a:lnTo>
                <a:lnTo>
                  <a:pt x="28692" y="16761"/>
                </a:lnTo>
                <a:lnTo>
                  <a:pt x="31511" y="17841"/>
                </a:lnTo>
                <a:lnTo>
                  <a:pt x="34342" y="19514"/>
                </a:lnTo>
                <a:lnTo>
                  <a:pt x="37182" y="21582"/>
                </a:lnTo>
                <a:lnTo>
                  <a:pt x="40028" y="23913"/>
                </a:lnTo>
                <a:lnTo>
                  <a:pt x="42878" y="26420"/>
                </a:lnTo>
                <a:lnTo>
                  <a:pt x="45730" y="29043"/>
                </a:lnTo>
                <a:lnTo>
                  <a:pt x="48584" y="30792"/>
                </a:lnTo>
                <a:lnTo>
                  <a:pt x="51439" y="31958"/>
                </a:lnTo>
                <a:lnTo>
                  <a:pt x="54295" y="32735"/>
                </a:lnTo>
                <a:lnTo>
                  <a:pt x="57152" y="34206"/>
                </a:lnTo>
                <a:lnTo>
                  <a:pt x="60009" y="36139"/>
                </a:lnTo>
                <a:lnTo>
                  <a:pt x="62866" y="38380"/>
                </a:lnTo>
                <a:lnTo>
                  <a:pt x="66675" y="40827"/>
                </a:lnTo>
                <a:lnTo>
                  <a:pt x="71120" y="43411"/>
                </a:lnTo>
                <a:lnTo>
                  <a:pt x="75988" y="46085"/>
                </a:lnTo>
                <a:lnTo>
                  <a:pt x="80186" y="48821"/>
                </a:lnTo>
                <a:lnTo>
                  <a:pt x="83937" y="51598"/>
                </a:lnTo>
                <a:lnTo>
                  <a:pt x="87390" y="54401"/>
                </a:lnTo>
                <a:lnTo>
                  <a:pt x="91598" y="58175"/>
                </a:lnTo>
                <a:lnTo>
                  <a:pt x="101353" y="67448"/>
                </a:lnTo>
                <a:lnTo>
                  <a:pt x="113003" y="78828"/>
                </a:lnTo>
                <a:lnTo>
                  <a:pt x="117246" y="82080"/>
                </a:lnTo>
                <a:lnTo>
                  <a:pt x="121979" y="85200"/>
                </a:lnTo>
                <a:lnTo>
                  <a:pt x="127039" y="88232"/>
                </a:lnTo>
                <a:lnTo>
                  <a:pt x="132317" y="91207"/>
                </a:lnTo>
                <a:lnTo>
                  <a:pt x="143263" y="97051"/>
                </a:lnTo>
                <a:lnTo>
                  <a:pt x="146943" y="99943"/>
                </a:lnTo>
                <a:lnTo>
                  <a:pt x="149397" y="102824"/>
                </a:lnTo>
                <a:lnTo>
                  <a:pt x="151033" y="105697"/>
                </a:lnTo>
                <a:lnTo>
                  <a:pt x="153076" y="107612"/>
                </a:lnTo>
                <a:lnTo>
                  <a:pt x="155391" y="108889"/>
                </a:lnTo>
                <a:lnTo>
                  <a:pt x="162877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90"/>
          <p:cNvSpPr/>
          <p:nvPr/>
        </p:nvSpPr>
        <p:spPr>
          <a:xfrm>
            <a:off x="5360670" y="3180397"/>
            <a:ext cx="145733" cy="94299"/>
          </a:xfrm>
          <a:custGeom>
            <a:avLst/>
            <a:gdLst/>
            <a:ahLst/>
            <a:cxnLst/>
            <a:rect l="0" t="0" r="0" b="0"/>
            <a:pathLst>
              <a:path w="145733" h="94299">
                <a:moveTo>
                  <a:pt x="0" y="0"/>
                </a:moveTo>
                <a:lnTo>
                  <a:pt x="8219" y="0"/>
                </a:lnTo>
                <a:lnTo>
                  <a:pt x="10955" y="2540"/>
                </a:lnTo>
                <a:lnTo>
                  <a:pt x="13018" y="4551"/>
                </a:lnTo>
                <a:lnTo>
                  <a:pt x="15346" y="5892"/>
                </a:lnTo>
                <a:lnTo>
                  <a:pt x="17851" y="6785"/>
                </a:lnTo>
                <a:lnTo>
                  <a:pt x="20473" y="7381"/>
                </a:lnTo>
                <a:lnTo>
                  <a:pt x="23173" y="8731"/>
                </a:lnTo>
                <a:lnTo>
                  <a:pt x="25926" y="10583"/>
                </a:lnTo>
                <a:lnTo>
                  <a:pt x="28714" y="12770"/>
                </a:lnTo>
                <a:lnTo>
                  <a:pt x="31525" y="14229"/>
                </a:lnTo>
                <a:lnTo>
                  <a:pt x="34352" y="15201"/>
                </a:lnTo>
                <a:lnTo>
                  <a:pt x="37188" y="15849"/>
                </a:lnTo>
                <a:lnTo>
                  <a:pt x="40032" y="17233"/>
                </a:lnTo>
                <a:lnTo>
                  <a:pt x="42880" y="19109"/>
                </a:lnTo>
                <a:lnTo>
                  <a:pt x="45732" y="21312"/>
                </a:lnTo>
                <a:lnTo>
                  <a:pt x="48585" y="23733"/>
                </a:lnTo>
                <a:lnTo>
                  <a:pt x="51440" y="26299"/>
                </a:lnTo>
                <a:lnTo>
                  <a:pt x="54296" y="28963"/>
                </a:lnTo>
                <a:lnTo>
                  <a:pt x="57152" y="30739"/>
                </a:lnTo>
                <a:lnTo>
                  <a:pt x="60009" y="31923"/>
                </a:lnTo>
                <a:lnTo>
                  <a:pt x="62866" y="32712"/>
                </a:lnTo>
                <a:lnTo>
                  <a:pt x="65723" y="34190"/>
                </a:lnTo>
                <a:lnTo>
                  <a:pt x="68580" y="36129"/>
                </a:lnTo>
                <a:lnTo>
                  <a:pt x="71437" y="38373"/>
                </a:lnTo>
                <a:lnTo>
                  <a:pt x="75247" y="40822"/>
                </a:lnTo>
                <a:lnTo>
                  <a:pt x="79692" y="43407"/>
                </a:lnTo>
                <a:lnTo>
                  <a:pt x="84560" y="46083"/>
                </a:lnTo>
                <a:lnTo>
                  <a:pt x="95050" y="51597"/>
                </a:lnTo>
                <a:lnTo>
                  <a:pt x="100514" y="54400"/>
                </a:lnTo>
                <a:lnTo>
                  <a:pt x="105109" y="57222"/>
                </a:lnTo>
                <a:lnTo>
                  <a:pt x="109125" y="60055"/>
                </a:lnTo>
                <a:lnTo>
                  <a:pt x="112755" y="62897"/>
                </a:lnTo>
                <a:lnTo>
                  <a:pt x="116127" y="65744"/>
                </a:lnTo>
                <a:lnTo>
                  <a:pt x="119328" y="68594"/>
                </a:lnTo>
                <a:lnTo>
                  <a:pt x="125424" y="74302"/>
                </a:lnTo>
                <a:lnTo>
                  <a:pt x="131309" y="80013"/>
                </a:lnTo>
                <a:lnTo>
                  <a:pt x="134212" y="81917"/>
                </a:lnTo>
                <a:lnTo>
                  <a:pt x="137099" y="83186"/>
                </a:lnTo>
                <a:lnTo>
                  <a:pt x="139977" y="84033"/>
                </a:lnTo>
                <a:lnTo>
                  <a:pt x="141895" y="85549"/>
                </a:lnTo>
                <a:lnTo>
                  <a:pt x="143175" y="87513"/>
                </a:lnTo>
                <a:lnTo>
                  <a:pt x="145732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91"/>
          <p:cNvSpPr/>
          <p:nvPr/>
        </p:nvSpPr>
        <p:spPr>
          <a:xfrm>
            <a:off x="5557837" y="3308985"/>
            <a:ext cx="137161" cy="128588"/>
          </a:xfrm>
          <a:custGeom>
            <a:avLst/>
            <a:gdLst/>
            <a:ahLst/>
            <a:cxnLst/>
            <a:rect l="0" t="0" r="0" b="0"/>
            <a:pathLst>
              <a:path w="137161" h="128588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5" y="10582"/>
                </a:lnTo>
                <a:lnTo>
                  <a:pt x="7381" y="12770"/>
                </a:lnTo>
                <a:lnTo>
                  <a:pt x="8730" y="14228"/>
                </a:lnTo>
                <a:lnTo>
                  <a:pt x="10583" y="15200"/>
                </a:lnTo>
                <a:lnTo>
                  <a:pt x="12770" y="15848"/>
                </a:lnTo>
                <a:lnTo>
                  <a:pt x="15181" y="18185"/>
                </a:lnTo>
                <a:lnTo>
                  <a:pt x="17741" y="21648"/>
                </a:lnTo>
                <a:lnTo>
                  <a:pt x="20400" y="25862"/>
                </a:lnTo>
                <a:lnTo>
                  <a:pt x="24077" y="28672"/>
                </a:lnTo>
                <a:lnTo>
                  <a:pt x="28434" y="30544"/>
                </a:lnTo>
                <a:lnTo>
                  <a:pt x="33244" y="31792"/>
                </a:lnTo>
                <a:lnTo>
                  <a:pt x="36450" y="33578"/>
                </a:lnTo>
                <a:lnTo>
                  <a:pt x="38588" y="35720"/>
                </a:lnTo>
                <a:lnTo>
                  <a:pt x="40013" y="38101"/>
                </a:lnTo>
                <a:lnTo>
                  <a:pt x="42868" y="40640"/>
                </a:lnTo>
                <a:lnTo>
                  <a:pt x="46676" y="43286"/>
                </a:lnTo>
                <a:lnTo>
                  <a:pt x="51119" y="46002"/>
                </a:lnTo>
                <a:lnTo>
                  <a:pt x="55035" y="49718"/>
                </a:lnTo>
                <a:lnTo>
                  <a:pt x="58598" y="54100"/>
                </a:lnTo>
                <a:lnTo>
                  <a:pt x="61925" y="58927"/>
                </a:lnTo>
                <a:lnTo>
                  <a:pt x="66048" y="63097"/>
                </a:lnTo>
                <a:lnTo>
                  <a:pt x="70702" y="66829"/>
                </a:lnTo>
                <a:lnTo>
                  <a:pt x="75710" y="70270"/>
                </a:lnTo>
                <a:lnTo>
                  <a:pt x="80001" y="73517"/>
                </a:lnTo>
                <a:lnTo>
                  <a:pt x="83813" y="76633"/>
                </a:lnTo>
                <a:lnTo>
                  <a:pt x="87308" y="79664"/>
                </a:lnTo>
                <a:lnTo>
                  <a:pt x="91543" y="83589"/>
                </a:lnTo>
                <a:lnTo>
                  <a:pt x="105652" y="97263"/>
                </a:lnTo>
                <a:lnTo>
                  <a:pt x="112997" y="104505"/>
                </a:lnTo>
                <a:lnTo>
                  <a:pt x="116289" y="106818"/>
                </a:lnTo>
                <a:lnTo>
                  <a:pt x="119436" y="108359"/>
                </a:lnTo>
                <a:lnTo>
                  <a:pt x="122486" y="109387"/>
                </a:lnTo>
                <a:lnTo>
                  <a:pt x="124520" y="111024"/>
                </a:lnTo>
                <a:lnTo>
                  <a:pt x="125876" y="113068"/>
                </a:lnTo>
                <a:lnTo>
                  <a:pt x="126780" y="115384"/>
                </a:lnTo>
                <a:lnTo>
                  <a:pt x="128335" y="117880"/>
                </a:lnTo>
                <a:lnTo>
                  <a:pt x="130324" y="120497"/>
                </a:lnTo>
                <a:lnTo>
                  <a:pt x="137160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92"/>
          <p:cNvSpPr/>
          <p:nvPr/>
        </p:nvSpPr>
        <p:spPr>
          <a:xfrm>
            <a:off x="5763577" y="3497579"/>
            <a:ext cx="128589" cy="111444"/>
          </a:xfrm>
          <a:custGeom>
            <a:avLst/>
            <a:gdLst/>
            <a:ahLst/>
            <a:cxnLst/>
            <a:rect l="0" t="0" r="0" b="0"/>
            <a:pathLst>
              <a:path w="128589" h="111444">
                <a:moveTo>
                  <a:pt x="0" y="0"/>
                </a:moveTo>
                <a:lnTo>
                  <a:pt x="0" y="4552"/>
                </a:lnTo>
                <a:lnTo>
                  <a:pt x="953" y="6845"/>
                </a:lnTo>
                <a:lnTo>
                  <a:pt x="2540" y="9326"/>
                </a:lnTo>
                <a:lnTo>
                  <a:pt x="4551" y="11932"/>
                </a:lnTo>
                <a:lnTo>
                  <a:pt x="6844" y="14622"/>
                </a:lnTo>
                <a:lnTo>
                  <a:pt x="9325" y="17369"/>
                </a:lnTo>
                <a:lnTo>
                  <a:pt x="14622" y="22959"/>
                </a:lnTo>
                <a:lnTo>
                  <a:pt x="20151" y="28620"/>
                </a:lnTo>
                <a:lnTo>
                  <a:pt x="23912" y="31462"/>
                </a:lnTo>
                <a:lnTo>
                  <a:pt x="28324" y="34310"/>
                </a:lnTo>
                <a:lnTo>
                  <a:pt x="33170" y="37161"/>
                </a:lnTo>
                <a:lnTo>
                  <a:pt x="37353" y="40967"/>
                </a:lnTo>
                <a:lnTo>
                  <a:pt x="41095" y="45409"/>
                </a:lnTo>
                <a:lnTo>
                  <a:pt x="44542" y="50275"/>
                </a:lnTo>
                <a:lnTo>
                  <a:pt x="47792" y="53520"/>
                </a:lnTo>
                <a:lnTo>
                  <a:pt x="50911" y="55683"/>
                </a:lnTo>
                <a:lnTo>
                  <a:pt x="62392" y="61266"/>
                </a:lnTo>
                <a:lnTo>
                  <a:pt x="67313" y="63704"/>
                </a:lnTo>
                <a:lnTo>
                  <a:pt x="71545" y="66282"/>
                </a:lnTo>
                <a:lnTo>
                  <a:pt x="75319" y="68953"/>
                </a:lnTo>
                <a:lnTo>
                  <a:pt x="78788" y="71687"/>
                </a:lnTo>
                <a:lnTo>
                  <a:pt x="82053" y="74461"/>
                </a:lnTo>
                <a:lnTo>
                  <a:pt x="85182" y="77264"/>
                </a:lnTo>
                <a:lnTo>
                  <a:pt x="88220" y="80084"/>
                </a:lnTo>
                <a:lnTo>
                  <a:pt x="92151" y="82917"/>
                </a:lnTo>
                <a:lnTo>
                  <a:pt x="96676" y="85758"/>
                </a:lnTo>
                <a:lnTo>
                  <a:pt x="101599" y="88605"/>
                </a:lnTo>
                <a:lnTo>
                  <a:pt x="105832" y="91455"/>
                </a:lnTo>
                <a:lnTo>
                  <a:pt x="109607" y="94308"/>
                </a:lnTo>
                <a:lnTo>
                  <a:pt x="113077" y="97162"/>
                </a:lnTo>
                <a:lnTo>
                  <a:pt x="116342" y="100018"/>
                </a:lnTo>
                <a:lnTo>
                  <a:pt x="119472" y="102874"/>
                </a:lnTo>
                <a:lnTo>
                  <a:pt x="128588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93"/>
          <p:cNvSpPr/>
          <p:nvPr/>
        </p:nvSpPr>
        <p:spPr>
          <a:xfrm>
            <a:off x="5943600" y="3651885"/>
            <a:ext cx="85726" cy="85726"/>
          </a:xfrm>
          <a:custGeom>
            <a:avLst/>
            <a:gdLst/>
            <a:ahLst/>
            <a:cxnLst/>
            <a:rect l="0" t="0" r="0" b="0"/>
            <a:pathLst>
              <a:path w="85726" h="85726">
                <a:moveTo>
                  <a:pt x="0" y="0"/>
                </a:moveTo>
                <a:lnTo>
                  <a:pt x="0" y="11932"/>
                </a:lnTo>
                <a:lnTo>
                  <a:pt x="952" y="13669"/>
                </a:lnTo>
                <a:lnTo>
                  <a:pt x="2540" y="14828"/>
                </a:lnTo>
                <a:lnTo>
                  <a:pt x="4550" y="15600"/>
                </a:lnTo>
                <a:lnTo>
                  <a:pt x="6843" y="17067"/>
                </a:lnTo>
                <a:lnTo>
                  <a:pt x="9325" y="18998"/>
                </a:lnTo>
                <a:lnTo>
                  <a:pt x="11931" y="21238"/>
                </a:lnTo>
                <a:lnTo>
                  <a:pt x="14621" y="24636"/>
                </a:lnTo>
                <a:lnTo>
                  <a:pt x="17367" y="28807"/>
                </a:lnTo>
                <a:lnTo>
                  <a:pt x="20151" y="33491"/>
                </a:lnTo>
                <a:lnTo>
                  <a:pt x="23911" y="37568"/>
                </a:lnTo>
                <a:lnTo>
                  <a:pt x="28323" y="41238"/>
                </a:lnTo>
                <a:lnTo>
                  <a:pt x="33170" y="44637"/>
                </a:lnTo>
                <a:lnTo>
                  <a:pt x="37353" y="47855"/>
                </a:lnTo>
                <a:lnTo>
                  <a:pt x="41095" y="50953"/>
                </a:lnTo>
                <a:lnTo>
                  <a:pt x="44541" y="53971"/>
                </a:lnTo>
                <a:lnTo>
                  <a:pt x="47791" y="56936"/>
                </a:lnTo>
                <a:lnTo>
                  <a:pt x="53943" y="62770"/>
                </a:lnTo>
                <a:lnTo>
                  <a:pt x="57869" y="65659"/>
                </a:lnTo>
                <a:lnTo>
                  <a:pt x="62392" y="68537"/>
                </a:lnTo>
                <a:lnTo>
                  <a:pt x="67312" y="71409"/>
                </a:lnTo>
                <a:lnTo>
                  <a:pt x="71545" y="74276"/>
                </a:lnTo>
                <a:lnTo>
                  <a:pt x="75319" y="77140"/>
                </a:lnTo>
                <a:lnTo>
                  <a:pt x="85725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94"/>
          <p:cNvSpPr/>
          <p:nvPr/>
        </p:nvSpPr>
        <p:spPr>
          <a:xfrm>
            <a:off x="6132195" y="3831907"/>
            <a:ext cx="68581" cy="51436"/>
          </a:xfrm>
          <a:custGeom>
            <a:avLst/>
            <a:gdLst/>
            <a:ahLst/>
            <a:cxnLst/>
            <a:rect l="0" t="0" r="0" b="0"/>
            <a:pathLst>
              <a:path w="68581" h="51436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0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9683" y="15181"/>
                </a:lnTo>
                <a:lnTo>
                  <a:pt x="13122" y="17741"/>
                </a:lnTo>
                <a:lnTo>
                  <a:pt x="17321" y="20400"/>
                </a:lnTo>
                <a:lnTo>
                  <a:pt x="21072" y="23125"/>
                </a:lnTo>
                <a:lnTo>
                  <a:pt x="24526" y="25894"/>
                </a:lnTo>
                <a:lnTo>
                  <a:pt x="27780" y="28693"/>
                </a:lnTo>
                <a:lnTo>
                  <a:pt x="31855" y="31511"/>
                </a:lnTo>
                <a:lnTo>
                  <a:pt x="36476" y="34343"/>
                </a:lnTo>
                <a:lnTo>
                  <a:pt x="41463" y="37182"/>
                </a:lnTo>
                <a:lnTo>
                  <a:pt x="52083" y="42878"/>
                </a:lnTo>
                <a:lnTo>
                  <a:pt x="68580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95"/>
          <p:cNvSpPr/>
          <p:nvPr/>
        </p:nvSpPr>
        <p:spPr>
          <a:xfrm>
            <a:off x="4340542" y="3677605"/>
            <a:ext cx="111434" cy="94261"/>
          </a:xfrm>
          <a:custGeom>
            <a:avLst/>
            <a:gdLst/>
            <a:ahLst/>
            <a:cxnLst/>
            <a:rect l="0" t="0" r="0" b="0"/>
            <a:pathLst>
              <a:path w="111434" h="94261">
                <a:moveTo>
                  <a:pt x="0" y="25715"/>
                </a:moveTo>
                <a:lnTo>
                  <a:pt x="28693" y="25715"/>
                </a:lnTo>
                <a:lnTo>
                  <a:pt x="30559" y="26667"/>
                </a:lnTo>
                <a:lnTo>
                  <a:pt x="31803" y="28255"/>
                </a:lnTo>
                <a:lnTo>
                  <a:pt x="32631" y="30265"/>
                </a:lnTo>
                <a:lnTo>
                  <a:pt x="35090" y="31606"/>
                </a:lnTo>
                <a:lnTo>
                  <a:pt x="38633" y="32500"/>
                </a:lnTo>
                <a:lnTo>
                  <a:pt x="48906" y="33934"/>
                </a:lnTo>
                <a:lnTo>
                  <a:pt x="50701" y="35004"/>
                </a:lnTo>
                <a:lnTo>
                  <a:pt x="52851" y="36670"/>
                </a:lnTo>
                <a:lnTo>
                  <a:pt x="55237" y="38734"/>
                </a:lnTo>
                <a:lnTo>
                  <a:pt x="56827" y="41061"/>
                </a:lnTo>
                <a:lnTo>
                  <a:pt x="57887" y="43566"/>
                </a:lnTo>
                <a:lnTo>
                  <a:pt x="59589" y="49878"/>
                </a:lnTo>
                <a:lnTo>
                  <a:pt x="59728" y="51349"/>
                </a:lnTo>
                <a:lnTo>
                  <a:pt x="59821" y="53281"/>
                </a:lnTo>
                <a:lnTo>
                  <a:pt x="59971" y="58677"/>
                </a:lnTo>
                <a:lnTo>
                  <a:pt x="60004" y="71820"/>
                </a:lnTo>
                <a:lnTo>
                  <a:pt x="59053" y="73597"/>
                </a:lnTo>
                <a:lnTo>
                  <a:pt x="57466" y="74781"/>
                </a:lnTo>
                <a:lnTo>
                  <a:pt x="55456" y="75570"/>
                </a:lnTo>
                <a:lnTo>
                  <a:pt x="54116" y="77049"/>
                </a:lnTo>
                <a:lnTo>
                  <a:pt x="53222" y="78988"/>
                </a:lnTo>
                <a:lnTo>
                  <a:pt x="52626" y="81233"/>
                </a:lnTo>
                <a:lnTo>
                  <a:pt x="51276" y="82729"/>
                </a:lnTo>
                <a:lnTo>
                  <a:pt x="49425" y="83727"/>
                </a:lnTo>
                <a:lnTo>
                  <a:pt x="47237" y="84392"/>
                </a:lnTo>
                <a:lnTo>
                  <a:pt x="44827" y="85788"/>
                </a:lnTo>
                <a:lnTo>
                  <a:pt x="42267" y="87671"/>
                </a:lnTo>
                <a:lnTo>
                  <a:pt x="39608" y="89879"/>
                </a:lnTo>
                <a:lnTo>
                  <a:pt x="36883" y="91351"/>
                </a:lnTo>
                <a:lnTo>
                  <a:pt x="34114" y="92332"/>
                </a:lnTo>
                <a:lnTo>
                  <a:pt x="26209" y="94180"/>
                </a:lnTo>
                <a:lnTo>
                  <a:pt x="23396" y="94244"/>
                </a:lnTo>
                <a:lnTo>
                  <a:pt x="21313" y="94260"/>
                </a:lnTo>
                <a:lnTo>
                  <a:pt x="19923" y="93319"/>
                </a:lnTo>
                <a:lnTo>
                  <a:pt x="18997" y="91739"/>
                </a:lnTo>
                <a:lnTo>
                  <a:pt x="17511" y="86911"/>
                </a:lnTo>
                <a:lnTo>
                  <a:pt x="17389" y="85562"/>
                </a:lnTo>
                <a:lnTo>
                  <a:pt x="17308" y="83710"/>
                </a:lnTo>
                <a:lnTo>
                  <a:pt x="17178" y="78445"/>
                </a:lnTo>
                <a:lnTo>
                  <a:pt x="18119" y="77061"/>
                </a:lnTo>
                <a:lnTo>
                  <a:pt x="19699" y="75186"/>
                </a:lnTo>
                <a:lnTo>
                  <a:pt x="21706" y="72983"/>
                </a:lnTo>
                <a:lnTo>
                  <a:pt x="26475" y="67995"/>
                </a:lnTo>
                <a:lnTo>
                  <a:pt x="45764" y="48541"/>
                </a:lnTo>
                <a:lnTo>
                  <a:pt x="48607" y="46647"/>
                </a:lnTo>
                <a:lnTo>
                  <a:pt x="51455" y="45385"/>
                </a:lnTo>
                <a:lnTo>
                  <a:pt x="54306" y="44543"/>
                </a:lnTo>
                <a:lnTo>
                  <a:pt x="57158" y="43029"/>
                </a:lnTo>
                <a:lnTo>
                  <a:pt x="60013" y="41068"/>
                </a:lnTo>
                <a:lnTo>
                  <a:pt x="62869" y="38808"/>
                </a:lnTo>
                <a:lnTo>
                  <a:pt x="65725" y="37301"/>
                </a:lnTo>
                <a:lnTo>
                  <a:pt x="68582" y="36296"/>
                </a:lnTo>
                <a:lnTo>
                  <a:pt x="71439" y="35626"/>
                </a:lnTo>
                <a:lnTo>
                  <a:pt x="74296" y="35180"/>
                </a:lnTo>
                <a:lnTo>
                  <a:pt x="77153" y="34883"/>
                </a:lnTo>
                <a:lnTo>
                  <a:pt x="80010" y="34684"/>
                </a:lnTo>
                <a:lnTo>
                  <a:pt x="83820" y="34552"/>
                </a:lnTo>
                <a:lnTo>
                  <a:pt x="102015" y="34297"/>
                </a:lnTo>
                <a:lnTo>
                  <a:pt x="105030" y="36832"/>
                </a:lnTo>
                <a:lnTo>
                  <a:pt x="110176" y="41669"/>
                </a:lnTo>
                <a:lnTo>
                  <a:pt x="110598" y="43018"/>
                </a:lnTo>
                <a:lnTo>
                  <a:pt x="110880" y="44870"/>
                </a:lnTo>
                <a:lnTo>
                  <a:pt x="111331" y="50136"/>
                </a:lnTo>
                <a:lnTo>
                  <a:pt x="111393" y="53396"/>
                </a:lnTo>
                <a:lnTo>
                  <a:pt x="111433" y="63250"/>
                </a:lnTo>
                <a:lnTo>
                  <a:pt x="110483" y="65026"/>
                </a:lnTo>
                <a:lnTo>
                  <a:pt x="108898" y="66209"/>
                </a:lnTo>
                <a:lnTo>
                  <a:pt x="106889" y="66999"/>
                </a:lnTo>
                <a:lnTo>
                  <a:pt x="104597" y="68477"/>
                </a:lnTo>
                <a:lnTo>
                  <a:pt x="102116" y="70416"/>
                </a:lnTo>
                <a:lnTo>
                  <a:pt x="99510" y="72660"/>
                </a:lnTo>
                <a:lnTo>
                  <a:pt x="96820" y="75109"/>
                </a:lnTo>
                <a:lnTo>
                  <a:pt x="91291" y="80370"/>
                </a:lnTo>
                <a:lnTo>
                  <a:pt x="87531" y="82154"/>
                </a:lnTo>
                <a:lnTo>
                  <a:pt x="83119" y="83344"/>
                </a:lnTo>
                <a:lnTo>
                  <a:pt x="78273" y="84137"/>
                </a:lnTo>
                <a:lnTo>
                  <a:pt x="74090" y="85618"/>
                </a:lnTo>
                <a:lnTo>
                  <a:pt x="70348" y="87557"/>
                </a:lnTo>
                <a:lnTo>
                  <a:pt x="66901" y="89803"/>
                </a:lnTo>
                <a:lnTo>
                  <a:pt x="62698" y="91300"/>
                </a:lnTo>
                <a:lnTo>
                  <a:pt x="57991" y="92298"/>
                </a:lnTo>
                <a:lnTo>
                  <a:pt x="52949" y="92964"/>
                </a:lnTo>
                <a:lnTo>
                  <a:pt x="48634" y="92455"/>
                </a:lnTo>
                <a:lnTo>
                  <a:pt x="44805" y="91163"/>
                </a:lnTo>
                <a:lnTo>
                  <a:pt x="41300" y="89349"/>
                </a:lnTo>
                <a:lnTo>
                  <a:pt x="38011" y="88140"/>
                </a:lnTo>
                <a:lnTo>
                  <a:pt x="34866" y="87334"/>
                </a:lnTo>
                <a:lnTo>
                  <a:pt x="31816" y="86797"/>
                </a:lnTo>
                <a:lnTo>
                  <a:pt x="28831" y="85486"/>
                </a:lnTo>
                <a:lnTo>
                  <a:pt x="25888" y="83660"/>
                </a:lnTo>
                <a:lnTo>
                  <a:pt x="22974" y="81490"/>
                </a:lnTo>
                <a:lnTo>
                  <a:pt x="21031" y="79090"/>
                </a:lnTo>
                <a:lnTo>
                  <a:pt x="19736" y="76539"/>
                </a:lnTo>
                <a:lnTo>
                  <a:pt x="18872" y="73885"/>
                </a:lnTo>
                <a:lnTo>
                  <a:pt x="18296" y="71163"/>
                </a:lnTo>
                <a:lnTo>
                  <a:pt x="17912" y="68396"/>
                </a:lnTo>
                <a:lnTo>
                  <a:pt x="17657" y="65599"/>
                </a:lnTo>
                <a:lnTo>
                  <a:pt x="17486" y="61829"/>
                </a:lnTo>
                <a:lnTo>
                  <a:pt x="17246" y="48374"/>
                </a:lnTo>
                <a:lnTo>
                  <a:pt x="17190" y="41183"/>
                </a:lnTo>
                <a:lnTo>
                  <a:pt x="18127" y="37932"/>
                </a:lnTo>
                <a:lnTo>
                  <a:pt x="19705" y="34812"/>
                </a:lnTo>
                <a:lnTo>
                  <a:pt x="21709" y="31779"/>
                </a:lnTo>
                <a:lnTo>
                  <a:pt x="23045" y="28805"/>
                </a:lnTo>
                <a:lnTo>
                  <a:pt x="23936" y="25870"/>
                </a:lnTo>
                <a:lnTo>
                  <a:pt x="24530" y="22961"/>
                </a:lnTo>
                <a:lnTo>
                  <a:pt x="26831" y="20069"/>
                </a:lnTo>
                <a:lnTo>
                  <a:pt x="30269" y="17188"/>
                </a:lnTo>
                <a:lnTo>
                  <a:pt x="40375" y="10272"/>
                </a:lnTo>
                <a:lnTo>
                  <a:pt x="42157" y="8752"/>
                </a:lnTo>
                <a:lnTo>
                  <a:pt x="44297" y="6786"/>
                </a:lnTo>
                <a:lnTo>
                  <a:pt x="46677" y="4523"/>
                </a:lnTo>
                <a:lnTo>
                  <a:pt x="49216" y="3014"/>
                </a:lnTo>
                <a:lnTo>
                  <a:pt x="51860" y="2009"/>
                </a:lnTo>
                <a:lnTo>
                  <a:pt x="58399" y="394"/>
                </a:lnTo>
                <a:lnTo>
                  <a:pt x="61833" y="174"/>
                </a:lnTo>
                <a:lnTo>
                  <a:pt x="67247" y="32"/>
                </a:lnTo>
                <a:lnTo>
                  <a:pt x="75844" y="0"/>
                </a:lnTo>
                <a:lnTo>
                  <a:pt x="76280" y="952"/>
                </a:lnTo>
                <a:lnTo>
                  <a:pt x="76571" y="2538"/>
                </a:lnTo>
                <a:lnTo>
                  <a:pt x="77038" y="7378"/>
                </a:lnTo>
                <a:lnTo>
                  <a:pt x="77076" y="8728"/>
                </a:lnTo>
                <a:lnTo>
                  <a:pt x="77149" y="28690"/>
                </a:lnTo>
                <a:lnTo>
                  <a:pt x="76198" y="30555"/>
                </a:lnTo>
                <a:lnTo>
                  <a:pt x="74611" y="31799"/>
                </a:lnTo>
                <a:lnTo>
                  <a:pt x="72601" y="32629"/>
                </a:lnTo>
                <a:lnTo>
                  <a:pt x="71260" y="34134"/>
                </a:lnTo>
                <a:lnTo>
                  <a:pt x="70367" y="36090"/>
                </a:lnTo>
                <a:lnTo>
                  <a:pt x="68580" y="428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2488882" y="1945957"/>
            <a:ext cx="3694718" cy="3866198"/>
            <a:chOff x="2488882" y="1945957"/>
            <a:chExt cx="3694718" cy="3866198"/>
          </a:xfrm>
        </p:grpSpPr>
        <p:sp>
          <p:nvSpPr>
            <p:cNvPr id="16" name="SMARTPenAnnotation796"/>
            <p:cNvSpPr/>
            <p:nvPr/>
          </p:nvSpPr>
          <p:spPr>
            <a:xfrm>
              <a:off x="2583179" y="1945957"/>
              <a:ext cx="1251586" cy="762954"/>
            </a:xfrm>
            <a:custGeom>
              <a:avLst/>
              <a:gdLst/>
              <a:ahLst/>
              <a:cxnLst/>
              <a:rect l="0" t="0" r="0" b="0"/>
              <a:pathLst>
                <a:path w="1251586" h="762954">
                  <a:moveTo>
                    <a:pt x="1251585" y="0"/>
                  </a:moveTo>
                  <a:lnTo>
                    <a:pt x="1231186" y="0"/>
                  </a:lnTo>
                  <a:lnTo>
                    <a:pt x="1228461" y="953"/>
                  </a:lnTo>
                  <a:lnTo>
                    <a:pt x="1189372" y="24702"/>
                  </a:lnTo>
                  <a:lnTo>
                    <a:pt x="1155900" y="40193"/>
                  </a:lnTo>
                  <a:lnTo>
                    <a:pt x="1124597" y="55195"/>
                  </a:lnTo>
                  <a:lnTo>
                    <a:pt x="1068540" y="82986"/>
                  </a:lnTo>
                  <a:lnTo>
                    <a:pt x="1029816" y="104599"/>
                  </a:lnTo>
                  <a:lnTo>
                    <a:pt x="1002209" y="118243"/>
                  </a:lnTo>
                  <a:lnTo>
                    <a:pt x="975016" y="131610"/>
                  </a:lnTo>
                  <a:lnTo>
                    <a:pt x="937335" y="154248"/>
                  </a:lnTo>
                  <a:lnTo>
                    <a:pt x="896431" y="174397"/>
                  </a:lnTo>
                  <a:lnTo>
                    <a:pt x="868314" y="189905"/>
                  </a:lnTo>
                  <a:lnTo>
                    <a:pt x="811458" y="223144"/>
                  </a:lnTo>
                  <a:lnTo>
                    <a:pt x="782923" y="240145"/>
                  </a:lnTo>
                  <a:lnTo>
                    <a:pt x="751826" y="257226"/>
                  </a:lnTo>
                  <a:lnTo>
                    <a:pt x="685296" y="291475"/>
                  </a:lnTo>
                  <a:lnTo>
                    <a:pt x="653826" y="311155"/>
                  </a:lnTo>
                  <a:lnTo>
                    <a:pt x="623964" y="331648"/>
                  </a:lnTo>
                  <a:lnTo>
                    <a:pt x="516198" y="400963"/>
                  </a:lnTo>
                  <a:lnTo>
                    <a:pt x="485644" y="419188"/>
                  </a:lnTo>
                  <a:lnTo>
                    <a:pt x="453015" y="436814"/>
                  </a:lnTo>
                  <a:lnTo>
                    <a:pt x="422003" y="456712"/>
                  </a:lnTo>
                  <a:lnTo>
                    <a:pt x="392344" y="477303"/>
                  </a:lnTo>
                  <a:lnTo>
                    <a:pt x="363288" y="495980"/>
                  </a:lnTo>
                  <a:lnTo>
                    <a:pt x="334499" y="516345"/>
                  </a:lnTo>
                  <a:lnTo>
                    <a:pt x="305829" y="537145"/>
                  </a:lnTo>
                  <a:lnTo>
                    <a:pt x="277212" y="555913"/>
                  </a:lnTo>
                  <a:lnTo>
                    <a:pt x="246078" y="573780"/>
                  </a:lnTo>
                  <a:lnTo>
                    <a:pt x="215096" y="591246"/>
                  </a:lnTo>
                  <a:lnTo>
                    <a:pt x="188626" y="608533"/>
                  </a:lnTo>
                  <a:lnTo>
                    <a:pt x="164161" y="625742"/>
                  </a:lnTo>
                  <a:lnTo>
                    <a:pt x="141541" y="642915"/>
                  </a:lnTo>
                  <a:lnTo>
                    <a:pt x="121962" y="660073"/>
                  </a:lnTo>
                  <a:lnTo>
                    <a:pt x="94875" y="681246"/>
                  </a:lnTo>
                  <a:lnTo>
                    <a:pt x="68751" y="699585"/>
                  </a:lnTo>
                  <a:lnTo>
                    <a:pt x="41168" y="722848"/>
                  </a:lnTo>
                  <a:lnTo>
                    <a:pt x="19915" y="743248"/>
                  </a:lnTo>
                  <a:lnTo>
                    <a:pt x="0" y="7629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797"/>
            <p:cNvSpPr/>
            <p:nvPr/>
          </p:nvSpPr>
          <p:spPr>
            <a:xfrm>
              <a:off x="2488882" y="2100262"/>
              <a:ext cx="1456964" cy="1157289"/>
            </a:xfrm>
            <a:custGeom>
              <a:avLst/>
              <a:gdLst/>
              <a:ahLst/>
              <a:cxnLst/>
              <a:rect l="0" t="0" r="0" b="0"/>
              <a:pathLst>
                <a:path w="1456964" h="1157289">
                  <a:moveTo>
                    <a:pt x="1440180" y="0"/>
                  </a:moveTo>
                  <a:lnTo>
                    <a:pt x="1453199" y="0"/>
                  </a:lnTo>
                  <a:lnTo>
                    <a:pt x="1454574" y="953"/>
                  </a:lnTo>
                  <a:lnTo>
                    <a:pt x="1455491" y="2540"/>
                  </a:lnTo>
                  <a:lnTo>
                    <a:pt x="1456963" y="7381"/>
                  </a:lnTo>
                  <a:lnTo>
                    <a:pt x="1454624" y="10583"/>
                  </a:lnTo>
                  <a:lnTo>
                    <a:pt x="1440811" y="24950"/>
                  </a:lnTo>
                  <a:lnTo>
                    <a:pt x="1428078" y="32679"/>
                  </a:lnTo>
                  <a:lnTo>
                    <a:pt x="1396620" y="49953"/>
                  </a:lnTo>
                  <a:lnTo>
                    <a:pt x="1360985" y="78553"/>
                  </a:lnTo>
                  <a:lnTo>
                    <a:pt x="1312600" y="111719"/>
                  </a:lnTo>
                  <a:lnTo>
                    <a:pt x="1272521" y="139782"/>
                  </a:lnTo>
                  <a:lnTo>
                    <a:pt x="1241840" y="161186"/>
                  </a:lnTo>
                  <a:lnTo>
                    <a:pt x="1196839" y="194655"/>
                  </a:lnTo>
                  <a:lnTo>
                    <a:pt x="1050929" y="297695"/>
                  </a:lnTo>
                  <a:lnTo>
                    <a:pt x="1013815" y="325984"/>
                  </a:lnTo>
                  <a:lnTo>
                    <a:pt x="977317" y="355385"/>
                  </a:lnTo>
                  <a:lnTo>
                    <a:pt x="938871" y="387501"/>
                  </a:lnTo>
                  <a:lnTo>
                    <a:pt x="899558" y="418285"/>
                  </a:lnTo>
                  <a:lnTo>
                    <a:pt x="860814" y="447842"/>
                  </a:lnTo>
                  <a:lnTo>
                    <a:pt x="824544" y="476853"/>
                  </a:lnTo>
                  <a:lnTo>
                    <a:pt x="767443" y="524512"/>
                  </a:lnTo>
                  <a:lnTo>
                    <a:pt x="728119" y="555379"/>
                  </a:lnTo>
                  <a:lnTo>
                    <a:pt x="689368" y="585925"/>
                  </a:lnTo>
                  <a:lnTo>
                    <a:pt x="653096" y="618551"/>
                  </a:lnTo>
                  <a:lnTo>
                    <a:pt x="615385" y="649562"/>
                  </a:lnTo>
                  <a:lnTo>
                    <a:pt x="577352" y="679219"/>
                  </a:lnTo>
                  <a:lnTo>
                    <a:pt x="541398" y="708275"/>
                  </a:lnTo>
                  <a:lnTo>
                    <a:pt x="506369" y="739604"/>
                  </a:lnTo>
                  <a:lnTo>
                    <a:pt x="470798" y="770673"/>
                  </a:lnTo>
                  <a:lnTo>
                    <a:pt x="432763" y="797181"/>
                  </a:lnTo>
                  <a:lnTo>
                    <a:pt x="398714" y="824203"/>
                  </a:lnTo>
                  <a:lnTo>
                    <a:pt x="366754" y="852087"/>
                  </a:lnTo>
                  <a:lnTo>
                    <a:pt x="317583" y="893609"/>
                  </a:lnTo>
                  <a:lnTo>
                    <a:pt x="243317" y="953925"/>
                  </a:lnTo>
                  <a:lnTo>
                    <a:pt x="217043" y="979592"/>
                  </a:lnTo>
                  <a:lnTo>
                    <a:pt x="180832" y="1015737"/>
                  </a:lnTo>
                  <a:lnTo>
                    <a:pt x="145972" y="1047084"/>
                  </a:lnTo>
                  <a:lnTo>
                    <a:pt x="104611" y="1082708"/>
                  </a:lnTo>
                  <a:lnTo>
                    <a:pt x="67022" y="1114011"/>
                  </a:lnTo>
                  <a:lnTo>
                    <a:pt x="26333" y="1139354"/>
                  </a:lnTo>
                  <a:lnTo>
                    <a:pt x="11295" y="1148481"/>
                  </a:lnTo>
                  <a:lnTo>
                    <a:pt x="0" y="1157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798"/>
            <p:cNvSpPr/>
            <p:nvPr/>
          </p:nvSpPr>
          <p:spPr>
            <a:xfrm>
              <a:off x="2617469" y="2323147"/>
              <a:ext cx="1611600" cy="1277304"/>
            </a:xfrm>
            <a:custGeom>
              <a:avLst/>
              <a:gdLst/>
              <a:ahLst/>
              <a:cxnLst/>
              <a:rect l="0" t="0" r="0" b="0"/>
              <a:pathLst>
                <a:path w="1611600" h="1277304">
                  <a:moveTo>
                    <a:pt x="1603058" y="0"/>
                  </a:moveTo>
                  <a:lnTo>
                    <a:pt x="1611277" y="0"/>
                  </a:lnTo>
                  <a:lnTo>
                    <a:pt x="1611599" y="11932"/>
                  </a:lnTo>
                  <a:lnTo>
                    <a:pt x="1609705" y="15575"/>
                  </a:lnTo>
                  <a:lnTo>
                    <a:pt x="1581139" y="47433"/>
                  </a:lnTo>
                  <a:lnTo>
                    <a:pt x="1550680" y="73504"/>
                  </a:lnTo>
                  <a:lnTo>
                    <a:pt x="1503459" y="103843"/>
                  </a:lnTo>
                  <a:lnTo>
                    <a:pt x="1462316" y="129828"/>
                  </a:lnTo>
                  <a:lnTo>
                    <a:pt x="1403208" y="172260"/>
                  </a:lnTo>
                  <a:lnTo>
                    <a:pt x="1170221" y="332814"/>
                  </a:lnTo>
                  <a:lnTo>
                    <a:pt x="1130969" y="363183"/>
                  </a:lnTo>
                  <a:lnTo>
                    <a:pt x="1091298" y="394777"/>
                  </a:lnTo>
                  <a:lnTo>
                    <a:pt x="1051442" y="424694"/>
                  </a:lnTo>
                  <a:lnTo>
                    <a:pt x="991518" y="468312"/>
                  </a:lnTo>
                  <a:lnTo>
                    <a:pt x="951532" y="499604"/>
                  </a:lnTo>
                  <a:lnTo>
                    <a:pt x="910584" y="532561"/>
                  </a:lnTo>
                  <a:lnTo>
                    <a:pt x="845642" y="583246"/>
                  </a:lnTo>
                  <a:lnTo>
                    <a:pt x="804149" y="617361"/>
                  </a:lnTo>
                  <a:lnTo>
                    <a:pt x="763482" y="649033"/>
                  </a:lnTo>
                  <a:lnTo>
                    <a:pt x="703102" y="693639"/>
                  </a:lnTo>
                  <a:lnTo>
                    <a:pt x="663963" y="722621"/>
                  </a:lnTo>
                  <a:lnTo>
                    <a:pt x="627517" y="751378"/>
                  </a:lnTo>
                  <a:lnTo>
                    <a:pt x="574869" y="794342"/>
                  </a:lnTo>
                  <a:lnTo>
                    <a:pt x="542835" y="822941"/>
                  </a:lnTo>
                  <a:lnTo>
                    <a:pt x="512723" y="850574"/>
                  </a:lnTo>
                  <a:lnTo>
                    <a:pt x="468043" y="887551"/>
                  </a:lnTo>
                  <a:lnTo>
                    <a:pt x="420937" y="922637"/>
                  </a:lnTo>
                  <a:lnTo>
                    <a:pt x="381051" y="956211"/>
                  </a:lnTo>
                  <a:lnTo>
                    <a:pt x="340446" y="985632"/>
                  </a:lnTo>
                  <a:lnTo>
                    <a:pt x="303861" y="1017103"/>
                  </a:lnTo>
                  <a:lnTo>
                    <a:pt x="259906" y="1053820"/>
                  </a:lnTo>
                  <a:lnTo>
                    <a:pt x="250424" y="1062592"/>
                  </a:lnTo>
                  <a:lnTo>
                    <a:pt x="244102" y="1071297"/>
                  </a:lnTo>
                  <a:lnTo>
                    <a:pt x="232347" y="1097201"/>
                  </a:lnTo>
                  <a:lnTo>
                    <a:pt x="219470" y="1114390"/>
                  </a:lnTo>
                  <a:lnTo>
                    <a:pt x="201683" y="1129015"/>
                  </a:lnTo>
                  <a:lnTo>
                    <a:pt x="154900" y="1165700"/>
                  </a:lnTo>
                  <a:lnTo>
                    <a:pt x="109767" y="1202743"/>
                  </a:lnTo>
                  <a:lnTo>
                    <a:pt x="73447" y="1236322"/>
                  </a:lnTo>
                  <a:lnTo>
                    <a:pt x="34142" y="1256963"/>
                  </a:lnTo>
                  <a:lnTo>
                    <a:pt x="31334" y="1259933"/>
                  </a:lnTo>
                  <a:lnTo>
                    <a:pt x="29462" y="1262865"/>
                  </a:lnTo>
                  <a:lnTo>
                    <a:pt x="22302" y="1268663"/>
                  </a:lnTo>
                  <a:lnTo>
                    <a:pt x="11285" y="1275596"/>
                  </a:lnTo>
                  <a:lnTo>
                    <a:pt x="7238" y="1276544"/>
                  </a:lnTo>
                  <a:lnTo>
                    <a:pt x="0" y="12773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799"/>
            <p:cNvSpPr/>
            <p:nvPr/>
          </p:nvSpPr>
          <p:spPr>
            <a:xfrm>
              <a:off x="2566034" y="2683192"/>
              <a:ext cx="1920242" cy="1603059"/>
            </a:xfrm>
            <a:custGeom>
              <a:avLst/>
              <a:gdLst/>
              <a:ahLst/>
              <a:cxnLst/>
              <a:rect l="0" t="0" r="0" b="0"/>
              <a:pathLst>
                <a:path w="1920242" h="1603059">
                  <a:moveTo>
                    <a:pt x="1920241" y="0"/>
                  </a:moveTo>
                  <a:lnTo>
                    <a:pt x="1920241" y="7381"/>
                  </a:lnTo>
                  <a:lnTo>
                    <a:pt x="1915690" y="17321"/>
                  </a:lnTo>
                  <a:lnTo>
                    <a:pt x="1912444" y="21072"/>
                  </a:lnTo>
                  <a:lnTo>
                    <a:pt x="1880754" y="46692"/>
                  </a:lnTo>
                  <a:lnTo>
                    <a:pt x="1819521" y="85987"/>
                  </a:lnTo>
                  <a:lnTo>
                    <a:pt x="1771829" y="116010"/>
                  </a:lnTo>
                  <a:lnTo>
                    <a:pt x="1716829" y="153514"/>
                  </a:lnTo>
                  <a:lnTo>
                    <a:pt x="1568606" y="251588"/>
                  </a:lnTo>
                  <a:lnTo>
                    <a:pt x="1499203" y="303097"/>
                  </a:lnTo>
                  <a:lnTo>
                    <a:pt x="1422277" y="353488"/>
                  </a:lnTo>
                  <a:lnTo>
                    <a:pt x="1342876" y="409021"/>
                  </a:lnTo>
                  <a:lnTo>
                    <a:pt x="1282974" y="447052"/>
                  </a:lnTo>
                  <a:lnTo>
                    <a:pt x="1227548" y="491552"/>
                  </a:lnTo>
                  <a:lnTo>
                    <a:pt x="1170380" y="536382"/>
                  </a:lnTo>
                  <a:lnTo>
                    <a:pt x="1111214" y="579827"/>
                  </a:lnTo>
                  <a:lnTo>
                    <a:pt x="1011509" y="658263"/>
                  </a:lnTo>
                  <a:lnTo>
                    <a:pt x="974387" y="688801"/>
                  </a:lnTo>
                  <a:lnTo>
                    <a:pt x="929211" y="738124"/>
                  </a:lnTo>
                  <a:lnTo>
                    <a:pt x="875821" y="787981"/>
                  </a:lnTo>
                  <a:lnTo>
                    <a:pt x="823383" y="834292"/>
                  </a:lnTo>
                  <a:lnTo>
                    <a:pt x="771651" y="882832"/>
                  </a:lnTo>
                  <a:lnTo>
                    <a:pt x="720128" y="927801"/>
                  </a:lnTo>
                  <a:lnTo>
                    <a:pt x="634370" y="1000008"/>
                  </a:lnTo>
                  <a:lnTo>
                    <a:pt x="587483" y="1047504"/>
                  </a:lnTo>
                  <a:lnTo>
                    <a:pt x="538877" y="1093221"/>
                  </a:lnTo>
                  <a:lnTo>
                    <a:pt x="477144" y="1151335"/>
                  </a:lnTo>
                  <a:lnTo>
                    <a:pt x="428714" y="1194365"/>
                  </a:lnTo>
                  <a:lnTo>
                    <a:pt x="383778" y="1238229"/>
                  </a:lnTo>
                  <a:lnTo>
                    <a:pt x="340302" y="1285093"/>
                  </a:lnTo>
                  <a:lnTo>
                    <a:pt x="298209" y="1324907"/>
                  </a:lnTo>
                  <a:lnTo>
                    <a:pt x="246831" y="1380545"/>
                  </a:lnTo>
                  <a:lnTo>
                    <a:pt x="195654" y="1432845"/>
                  </a:lnTo>
                  <a:lnTo>
                    <a:pt x="149808" y="1473974"/>
                  </a:lnTo>
                  <a:lnTo>
                    <a:pt x="109708" y="1515259"/>
                  </a:lnTo>
                  <a:lnTo>
                    <a:pt x="81719" y="1542436"/>
                  </a:lnTo>
                  <a:lnTo>
                    <a:pt x="55195" y="1572668"/>
                  </a:lnTo>
                  <a:lnTo>
                    <a:pt x="24633" y="1596682"/>
                  </a:lnTo>
                  <a:lnTo>
                    <a:pt x="17933" y="1600224"/>
                  </a:lnTo>
                  <a:lnTo>
                    <a:pt x="11781" y="1601798"/>
                  </a:lnTo>
                  <a:lnTo>
                    <a:pt x="0" y="16030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800"/>
            <p:cNvSpPr/>
            <p:nvPr/>
          </p:nvSpPr>
          <p:spPr>
            <a:xfrm>
              <a:off x="2660332" y="3017520"/>
              <a:ext cx="2100233" cy="1945958"/>
            </a:xfrm>
            <a:custGeom>
              <a:avLst/>
              <a:gdLst/>
              <a:ahLst/>
              <a:cxnLst/>
              <a:rect l="0" t="0" r="0" b="0"/>
              <a:pathLst>
                <a:path w="2100233" h="1945958">
                  <a:moveTo>
                    <a:pt x="2091690" y="0"/>
                  </a:moveTo>
                  <a:lnTo>
                    <a:pt x="2100158" y="0"/>
                  </a:lnTo>
                  <a:lnTo>
                    <a:pt x="2100232" y="4550"/>
                  </a:lnTo>
                  <a:lnTo>
                    <a:pt x="2099289" y="6844"/>
                  </a:lnTo>
                  <a:lnTo>
                    <a:pt x="2088328" y="24702"/>
                  </a:lnTo>
                  <a:lnTo>
                    <a:pt x="2080353" y="32568"/>
                  </a:lnTo>
                  <a:lnTo>
                    <a:pt x="2022668" y="72657"/>
                  </a:lnTo>
                  <a:lnTo>
                    <a:pt x="1957949" y="120373"/>
                  </a:lnTo>
                  <a:lnTo>
                    <a:pt x="1902641" y="154375"/>
                  </a:lnTo>
                  <a:lnTo>
                    <a:pt x="1841305" y="193159"/>
                  </a:lnTo>
                  <a:lnTo>
                    <a:pt x="1779094" y="238462"/>
                  </a:lnTo>
                  <a:lnTo>
                    <a:pt x="1724855" y="278406"/>
                  </a:lnTo>
                  <a:lnTo>
                    <a:pt x="1671213" y="320404"/>
                  </a:lnTo>
                  <a:lnTo>
                    <a:pt x="1614467" y="363963"/>
                  </a:lnTo>
                  <a:lnTo>
                    <a:pt x="1521728" y="446286"/>
                  </a:lnTo>
                  <a:lnTo>
                    <a:pt x="1458098" y="497357"/>
                  </a:lnTo>
                  <a:lnTo>
                    <a:pt x="1390985" y="548685"/>
                  </a:lnTo>
                  <a:lnTo>
                    <a:pt x="1345608" y="585490"/>
                  </a:lnTo>
                  <a:lnTo>
                    <a:pt x="1254388" y="663446"/>
                  </a:lnTo>
                  <a:lnTo>
                    <a:pt x="1185847" y="723097"/>
                  </a:lnTo>
                  <a:lnTo>
                    <a:pt x="1140135" y="765559"/>
                  </a:lnTo>
                  <a:lnTo>
                    <a:pt x="1094419" y="808878"/>
                  </a:lnTo>
                  <a:lnTo>
                    <a:pt x="1025842" y="871704"/>
                  </a:lnTo>
                  <a:lnTo>
                    <a:pt x="957262" y="938155"/>
                  </a:lnTo>
                  <a:lnTo>
                    <a:pt x="911542" y="983378"/>
                  </a:lnTo>
                  <a:lnTo>
                    <a:pt x="865822" y="1026337"/>
                  </a:lnTo>
                  <a:lnTo>
                    <a:pt x="821055" y="1068607"/>
                  </a:lnTo>
                  <a:lnTo>
                    <a:pt x="617286" y="1277127"/>
                  </a:lnTo>
                  <a:lnTo>
                    <a:pt x="537223" y="1357277"/>
                  </a:lnTo>
                  <a:lnTo>
                    <a:pt x="429128" y="1472773"/>
                  </a:lnTo>
                  <a:lnTo>
                    <a:pt x="361097" y="1536823"/>
                  </a:lnTo>
                  <a:lnTo>
                    <a:pt x="286265" y="1615960"/>
                  </a:lnTo>
                  <a:lnTo>
                    <a:pt x="216920" y="1692845"/>
                  </a:lnTo>
                  <a:lnTo>
                    <a:pt x="169108" y="1746734"/>
                  </a:lnTo>
                  <a:lnTo>
                    <a:pt x="123927" y="1796397"/>
                  </a:lnTo>
                  <a:lnTo>
                    <a:pt x="82219" y="1849839"/>
                  </a:lnTo>
                  <a:lnTo>
                    <a:pt x="35195" y="1909656"/>
                  </a:lnTo>
                  <a:lnTo>
                    <a:pt x="0" y="19459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801"/>
            <p:cNvSpPr/>
            <p:nvPr/>
          </p:nvSpPr>
          <p:spPr>
            <a:xfrm>
              <a:off x="3020377" y="3291840"/>
              <a:ext cx="2185989" cy="2100263"/>
            </a:xfrm>
            <a:custGeom>
              <a:avLst/>
              <a:gdLst/>
              <a:ahLst/>
              <a:cxnLst/>
              <a:rect l="0" t="0" r="0" b="0"/>
              <a:pathLst>
                <a:path w="2185989" h="2100263">
                  <a:moveTo>
                    <a:pt x="2185988" y="0"/>
                  </a:moveTo>
                  <a:lnTo>
                    <a:pt x="2185988" y="7381"/>
                  </a:lnTo>
                  <a:lnTo>
                    <a:pt x="2179144" y="15181"/>
                  </a:lnTo>
                  <a:lnTo>
                    <a:pt x="2174056" y="20399"/>
                  </a:lnTo>
                  <a:lnTo>
                    <a:pt x="2122445" y="52203"/>
                  </a:lnTo>
                  <a:lnTo>
                    <a:pt x="2079562" y="78997"/>
                  </a:lnTo>
                  <a:lnTo>
                    <a:pt x="2020478" y="127043"/>
                  </a:lnTo>
                  <a:lnTo>
                    <a:pt x="1965440" y="167123"/>
                  </a:lnTo>
                  <a:lnTo>
                    <a:pt x="1900911" y="213634"/>
                  </a:lnTo>
                  <a:lnTo>
                    <a:pt x="1844451" y="258561"/>
                  </a:lnTo>
                  <a:lnTo>
                    <a:pt x="1741185" y="335826"/>
                  </a:lnTo>
                  <a:lnTo>
                    <a:pt x="1673935" y="390757"/>
                  </a:lnTo>
                  <a:lnTo>
                    <a:pt x="1576100" y="470005"/>
                  </a:lnTo>
                  <a:lnTo>
                    <a:pt x="1499820" y="535606"/>
                  </a:lnTo>
                  <a:lnTo>
                    <a:pt x="1217291" y="785826"/>
                  </a:lnTo>
                  <a:lnTo>
                    <a:pt x="1168398" y="834079"/>
                  </a:lnTo>
                  <a:lnTo>
                    <a:pt x="1095492" y="909439"/>
                  </a:lnTo>
                  <a:lnTo>
                    <a:pt x="852844" y="1153103"/>
                  </a:lnTo>
                  <a:lnTo>
                    <a:pt x="808937" y="1199560"/>
                  </a:lnTo>
                  <a:lnTo>
                    <a:pt x="766245" y="1245607"/>
                  </a:lnTo>
                  <a:lnTo>
                    <a:pt x="701275" y="1313419"/>
                  </a:lnTo>
                  <a:lnTo>
                    <a:pt x="644030" y="1376163"/>
                  </a:lnTo>
                  <a:lnTo>
                    <a:pt x="585264" y="1436981"/>
                  </a:lnTo>
                  <a:lnTo>
                    <a:pt x="526578" y="1497229"/>
                  </a:lnTo>
                  <a:lnTo>
                    <a:pt x="472571" y="1557307"/>
                  </a:lnTo>
                  <a:lnTo>
                    <a:pt x="405661" y="1634801"/>
                  </a:lnTo>
                  <a:lnTo>
                    <a:pt x="358321" y="1688028"/>
                  </a:lnTo>
                  <a:lnTo>
                    <a:pt x="313179" y="1739994"/>
                  </a:lnTo>
                  <a:lnTo>
                    <a:pt x="273134" y="1791586"/>
                  </a:lnTo>
                  <a:lnTo>
                    <a:pt x="221487" y="1855669"/>
                  </a:lnTo>
                  <a:lnTo>
                    <a:pt x="158825" y="1919262"/>
                  </a:lnTo>
                  <a:lnTo>
                    <a:pt x="96482" y="1988734"/>
                  </a:lnTo>
                  <a:lnTo>
                    <a:pt x="46350" y="2052342"/>
                  </a:lnTo>
                  <a:lnTo>
                    <a:pt x="16036" y="2084088"/>
                  </a:lnTo>
                  <a:lnTo>
                    <a:pt x="12596" y="2086622"/>
                  </a:lnTo>
                  <a:lnTo>
                    <a:pt x="6233" y="2089437"/>
                  </a:lnTo>
                  <a:lnTo>
                    <a:pt x="4155" y="2091141"/>
                  </a:lnTo>
                  <a:lnTo>
                    <a:pt x="2770" y="2093229"/>
                  </a:lnTo>
                  <a:lnTo>
                    <a:pt x="0" y="21002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802"/>
            <p:cNvSpPr/>
            <p:nvPr/>
          </p:nvSpPr>
          <p:spPr>
            <a:xfrm>
              <a:off x="3354704" y="3626167"/>
              <a:ext cx="2203134" cy="2065974"/>
            </a:xfrm>
            <a:custGeom>
              <a:avLst/>
              <a:gdLst/>
              <a:ahLst/>
              <a:cxnLst/>
              <a:rect l="0" t="0" r="0" b="0"/>
              <a:pathLst>
                <a:path w="2203134" h="2065974">
                  <a:moveTo>
                    <a:pt x="2203133" y="0"/>
                  </a:moveTo>
                  <a:lnTo>
                    <a:pt x="2203133" y="4551"/>
                  </a:lnTo>
                  <a:lnTo>
                    <a:pt x="2202181" y="6844"/>
                  </a:lnTo>
                  <a:lnTo>
                    <a:pt x="2198583" y="11932"/>
                  </a:lnTo>
                  <a:lnTo>
                    <a:pt x="2196289" y="13670"/>
                  </a:lnTo>
                  <a:lnTo>
                    <a:pt x="2193808" y="14828"/>
                  </a:lnTo>
                  <a:lnTo>
                    <a:pt x="2191202" y="15601"/>
                  </a:lnTo>
                  <a:lnTo>
                    <a:pt x="2178431" y="25789"/>
                  </a:lnTo>
                  <a:lnTo>
                    <a:pt x="2155144" y="46299"/>
                  </a:lnTo>
                  <a:lnTo>
                    <a:pt x="2113291" y="68695"/>
                  </a:lnTo>
                  <a:lnTo>
                    <a:pt x="2075866" y="88299"/>
                  </a:lnTo>
                  <a:lnTo>
                    <a:pt x="2004834" y="134818"/>
                  </a:lnTo>
                  <a:lnTo>
                    <a:pt x="1943759" y="173528"/>
                  </a:lnTo>
                  <a:lnTo>
                    <a:pt x="1859943" y="223935"/>
                  </a:lnTo>
                  <a:lnTo>
                    <a:pt x="1807760" y="261084"/>
                  </a:lnTo>
                  <a:lnTo>
                    <a:pt x="1751446" y="297598"/>
                  </a:lnTo>
                  <a:lnTo>
                    <a:pt x="1658865" y="366192"/>
                  </a:lnTo>
                  <a:lnTo>
                    <a:pt x="1532694" y="451523"/>
                  </a:lnTo>
                  <a:lnTo>
                    <a:pt x="1467380" y="498910"/>
                  </a:lnTo>
                  <a:lnTo>
                    <a:pt x="1331475" y="600225"/>
                  </a:lnTo>
                  <a:lnTo>
                    <a:pt x="1283282" y="639512"/>
                  </a:lnTo>
                  <a:lnTo>
                    <a:pt x="1162838" y="742499"/>
                  </a:lnTo>
                  <a:lnTo>
                    <a:pt x="1113082" y="782755"/>
                  </a:lnTo>
                  <a:lnTo>
                    <a:pt x="1064933" y="825412"/>
                  </a:lnTo>
                  <a:lnTo>
                    <a:pt x="1017182" y="868817"/>
                  </a:lnTo>
                  <a:lnTo>
                    <a:pt x="967384" y="910333"/>
                  </a:lnTo>
                  <a:lnTo>
                    <a:pt x="919216" y="953550"/>
                  </a:lnTo>
                  <a:lnTo>
                    <a:pt x="872408" y="998158"/>
                  </a:lnTo>
                  <a:lnTo>
                    <a:pt x="681311" y="1187563"/>
                  </a:lnTo>
                  <a:lnTo>
                    <a:pt x="634910" y="1236466"/>
                  </a:lnTo>
                  <a:lnTo>
                    <a:pt x="588887" y="1285823"/>
                  </a:lnTo>
                  <a:lnTo>
                    <a:pt x="520137" y="1357403"/>
                  </a:lnTo>
                  <a:lnTo>
                    <a:pt x="474377" y="1407200"/>
                  </a:lnTo>
                  <a:lnTo>
                    <a:pt x="431180" y="1457907"/>
                  </a:lnTo>
                  <a:lnTo>
                    <a:pt x="390708" y="1509019"/>
                  </a:lnTo>
                  <a:lnTo>
                    <a:pt x="353671" y="1560310"/>
                  </a:lnTo>
                  <a:lnTo>
                    <a:pt x="315620" y="1609141"/>
                  </a:lnTo>
                  <a:lnTo>
                    <a:pt x="277436" y="1656244"/>
                  </a:lnTo>
                  <a:lnTo>
                    <a:pt x="241416" y="1702579"/>
                  </a:lnTo>
                  <a:lnTo>
                    <a:pt x="208896" y="1748572"/>
                  </a:lnTo>
                  <a:lnTo>
                    <a:pt x="178568" y="1794413"/>
                  </a:lnTo>
                  <a:lnTo>
                    <a:pt x="110463" y="1899696"/>
                  </a:lnTo>
                  <a:lnTo>
                    <a:pt x="70080" y="1969099"/>
                  </a:lnTo>
                  <a:lnTo>
                    <a:pt x="25074" y="2037446"/>
                  </a:lnTo>
                  <a:lnTo>
                    <a:pt x="12933" y="2056673"/>
                  </a:lnTo>
                  <a:lnTo>
                    <a:pt x="9575" y="2059773"/>
                  </a:lnTo>
                  <a:lnTo>
                    <a:pt x="0" y="20659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803"/>
            <p:cNvSpPr/>
            <p:nvPr/>
          </p:nvSpPr>
          <p:spPr>
            <a:xfrm>
              <a:off x="3886200" y="4029075"/>
              <a:ext cx="1885951" cy="1620203"/>
            </a:xfrm>
            <a:custGeom>
              <a:avLst/>
              <a:gdLst/>
              <a:ahLst/>
              <a:cxnLst/>
              <a:rect l="0" t="0" r="0" b="0"/>
              <a:pathLst>
                <a:path w="1885951" h="1620203">
                  <a:moveTo>
                    <a:pt x="1885950" y="0"/>
                  </a:moveTo>
                  <a:lnTo>
                    <a:pt x="1862038" y="22959"/>
                  </a:lnTo>
                  <a:lnTo>
                    <a:pt x="1803592" y="62206"/>
                  </a:lnTo>
                  <a:lnTo>
                    <a:pt x="1751007" y="100623"/>
                  </a:lnTo>
                  <a:lnTo>
                    <a:pt x="1697483" y="129826"/>
                  </a:lnTo>
                  <a:lnTo>
                    <a:pt x="1658994" y="154538"/>
                  </a:lnTo>
                  <a:lnTo>
                    <a:pt x="1617123" y="178856"/>
                  </a:lnTo>
                  <a:lnTo>
                    <a:pt x="1573114" y="203317"/>
                  </a:lnTo>
                  <a:lnTo>
                    <a:pt x="1480232" y="257825"/>
                  </a:lnTo>
                  <a:lnTo>
                    <a:pt x="1430358" y="286991"/>
                  </a:lnTo>
                  <a:lnTo>
                    <a:pt x="1379617" y="319004"/>
                  </a:lnTo>
                  <a:lnTo>
                    <a:pt x="1302855" y="369157"/>
                  </a:lnTo>
                  <a:lnTo>
                    <a:pt x="1251512" y="405687"/>
                  </a:lnTo>
                  <a:lnTo>
                    <a:pt x="1199165" y="444148"/>
                  </a:lnTo>
                  <a:lnTo>
                    <a:pt x="1117096" y="503285"/>
                  </a:lnTo>
                  <a:lnTo>
                    <a:pt x="1064177" y="543088"/>
                  </a:lnTo>
                  <a:lnTo>
                    <a:pt x="925233" y="652284"/>
                  </a:lnTo>
                  <a:lnTo>
                    <a:pt x="869367" y="697574"/>
                  </a:lnTo>
                  <a:lnTo>
                    <a:pt x="789720" y="765911"/>
                  </a:lnTo>
                  <a:lnTo>
                    <a:pt x="737702" y="811575"/>
                  </a:lnTo>
                  <a:lnTo>
                    <a:pt x="711828" y="836325"/>
                  </a:lnTo>
                  <a:lnTo>
                    <a:pt x="686007" y="862350"/>
                  </a:lnTo>
                  <a:lnTo>
                    <a:pt x="587521" y="963456"/>
                  </a:lnTo>
                  <a:lnTo>
                    <a:pt x="517721" y="1033710"/>
                  </a:lnTo>
                  <a:lnTo>
                    <a:pt x="471716" y="1077281"/>
                  </a:lnTo>
                  <a:lnTo>
                    <a:pt x="426821" y="1119824"/>
                  </a:lnTo>
                  <a:lnTo>
                    <a:pt x="323412" y="1227366"/>
                  </a:lnTo>
                  <a:lnTo>
                    <a:pt x="285661" y="1268126"/>
                  </a:lnTo>
                  <a:lnTo>
                    <a:pt x="232278" y="1328558"/>
                  </a:lnTo>
                  <a:lnTo>
                    <a:pt x="167590" y="1404161"/>
                  </a:lnTo>
                  <a:lnTo>
                    <a:pt x="123422" y="1456813"/>
                  </a:lnTo>
                  <a:lnTo>
                    <a:pt x="89274" y="1504057"/>
                  </a:lnTo>
                  <a:lnTo>
                    <a:pt x="61059" y="1543667"/>
                  </a:lnTo>
                  <a:lnTo>
                    <a:pt x="22363" y="1590897"/>
                  </a:lnTo>
                  <a:lnTo>
                    <a:pt x="0" y="16202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804"/>
            <p:cNvSpPr/>
            <p:nvPr/>
          </p:nvSpPr>
          <p:spPr>
            <a:xfrm>
              <a:off x="4434840" y="4397692"/>
              <a:ext cx="1448753" cy="1397319"/>
            </a:xfrm>
            <a:custGeom>
              <a:avLst/>
              <a:gdLst/>
              <a:ahLst/>
              <a:cxnLst/>
              <a:rect l="0" t="0" r="0" b="0"/>
              <a:pathLst>
                <a:path w="1448753" h="1397319">
                  <a:moveTo>
                    <a:pt x="1448752" y="0"/>
                  </a:moveTo>
                  <a:lnTo>
                    <a:pt x="1435064" y="12735"/>
                  </a:lnTo>
                  <a:lnTo>
                    <a:pt x="1389793" y="46189"/>
                  </a:lnTo>
                  <a:lnTo>
                    <a:pt x="1320919" y="106521"/>
                  </a:lnTo>
                  <a:lnTo>
                    <a:pt x="1290972" y="128940"/>
                  </a:lnTo>
                  <a:lnTo>
                    <a:pt x="1258613" y="152557"/>
                  </a:lnTo>
                  <a:lnTo>
                    <a:pt x="1207312" y="192628"/>
                  </a:lnTo>
                  <a:lnTo>
                    <a:pt x="1106454" y="267596"/>
                  </a:lnTo>
                  <a:lnTo>
                    <a:pt x="1061987" y="303399"/>
                  </a:lnTo>
                  <a:lnTo>
                    <a:pt x="953496" y="394601"/>
                  </a:lnTo>
                  <a:lnTo>
                    <a:pt x="855942" y="472105"/>
                  </a:lnTo>
                  <a:lnTo>
                    <a:pt x="830660" y="491902"/>
                  </a:lnTo>
                  <a:lnTo>
                    <a:pt x="782250" y="531678"/>
                  </a:lnTo>
                  <a:lnTo>
                    <a:pt x="734381" y="572534"/>
                  </a:lnTo>
                  <a:lnTo>
                    <a:pt x="684531" y="616092"/>
                  </a:lnTo>
                  <a:lnTo>
                    <a:pt x="660189" y="638376"/>
                  </a:lnTo>
                  <a:lnTo>
                    <a:pt x="612822" y="683455"/>
                  </a:lnTo>
                  <a:lnTo>
                    <a:pt x="590475" y="706144"/>
                  </a:lnTo>
                  <a:lnTo>
                    <a:pt x="504163" y="797310"/>
                  </a:lnTo>
                  <a:lnTo>
                    <a:pt x="481841" y="820148"/>
                  </a:lnTo>
                  <a:lnTo>
                    <a:pt x="439259" y="865842"/>
                  </a:lnTo>
                  <a:lnTo>
                    <a:pt x="357594" y="957266"/>
                  </a:lnTo>
                  <a:lnTo>
                    <a:pt x="197326" y="1142852"/>
                  </a:lnTo>
                  <a:lnTo>
                    <a:pt x="165488" y="1182939"/>
                  </a:lnTo>
                  <a:lnTo>
                    <a:pt x="137368" y="1222028"/>
                  </a:lnTo>
                  <a:lnTo>
                    <a:pt x="115344" y="1258451"/>
                  </a:lnTo>
                  <a:lnTo>
                    <a:pt x="82330" y="1301986"/>
                  </a:lnTo>
                  <a:lnTo>
                    <a:pt x="44837" y="1343985"/>
                  </a:lnTo>
                  <a:lnTo>
                    <a:pt x="9608" y="1387129"/>
                  </a:lnTo>
                  <a:lnTo>
                    <a:pt x="0" y="13973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805"/>
            <p:cNvSpPr/>
            <p:nvPr/>
          </p:nvSpPr>
          <p:spPr>
            <a:xfrm>
              <a:off x="5129212" y="4620577"/>
              <a:ext cx="1054388" cy="1191578"/>
            </a:xfrm>
            <a:custGeom>
              <a:avLst/>
              <a:gdLst/>
              <a:ahLst/>
              <a:cxnLst/>
              <a:rect l="0" t="0" r="0" b="0"/>
              <a:pathLst>
                <a:path w="1054388" h="1191578">
                  <a:moveTo>
                    <a:pt x="1045845" y="0"/>
                  </a:moveTo>
                  <a:lnTo>
                    <a:pt x="1054064" y="8219"/>
                  </a:lnTo>
                  <a:lnTo>
                    <a:pt x="1054387" y="25024"/>
                  </a:lnTo>
                  <a:lnTo>
                    <a:pt x="1052492" y="30018"/>
                  </a:lnTo>
                  <a:lnTo>
                    <a:pt x="1045307" y="40646"/>
                  </a:lnTo>
                  <a:lnTo>
                    <a:pt x="1017375" y="70788"/>
                  </a:lnTo>
                  <a:lnTo>
                    <a:pt x="919394" y="169292"/>
                  </a:lnTo>
                  <a:lnTo>
                    <a:pt x="903442" y="184299"/>
                  </a:lnTo>
                  <a:lnTo>
                    <a:pt x="867937" y="216213"/>
                  </a:lnTo>
                  <a:lnTo>
                    <a:pt x="810463" y="266311"/>
                  </a:lnTo>
                  <a:lnTo>
                    <a:pt x="789864" y="285173"/>
                  </a:lnTo>
                  <a:lnTo>
                    <a:pt x="746656" y="326451"/>
                  </a:lnTo>
                  <a:lnTo>
                    <a:pt x="655876" y="415040"/>
                  </a:lnTo>
                  <a:lnTo>
                    <a:pt x="606778" y="460370"/>
                  </a:lnTo>
                  <a:lnTo>
                    <a:pt x="582636" y="484078"/>
                  </a:lnTo>
                  <a:lnTo>
                    <a:pt x="558922" y="508456"/>
                  </a:lnTo>
                  <a:lnTo>
                    <a:pt x="512252" y="558403"/>
                  </a:lnTo>
                  <a:lnTo>
                    <a:pt x="328642" y="762999"/>
                  </a:lnTo>
                  <a:lnTo>
                    <a:pt x="306725" y="788701"/>
                  </a:lnTo>
                  <a:lnTo>
                    <a:pt x="264592" y="840119"/>
                  </a:lnTo>
                  <a:lnTo>
                    <a:pt x="172427" y="956830"/>
                  </a:lnTo>
                  <a:lnTo>
                    <a:pt x="154956" y="977929"/>
                  </a:lnTo>
                  <a:lnTo>
                    <a:pt x="138547" y="998663"/>
                  </a:lnTo>
                  <a:lnTo>
                    <a:pt x="107614" y="1039480"/>
                  </a:lnTo>
                  <a:lnTo>
                    <a:pt x="80531" y="1077306"/>
                  </a:lnTo>
                  <a:lnTo>
                    <a:pt x="56747" y="1111263"/>
                  </a:lnTo>
                  <a:lnTo>
                    <a:pt x="20734" y="1161566"/>
                  </a:lnTo>
                  <a:lnTo>
                    <a:pt x="0" y="11915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20496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163" y="1100138"/>
            <a:ext cx="4257675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773"/>
          <p:cNvSpPr/>
          <p:nvPr/>
        </p:nvSpPr>
        <p:spPr>
          <a:xfrm>
            <a:off x="5343525" y="3797756"/>
            <a:ext cx="93901" cy="77001"/>
          </a:xfrm>
          <a:custGeom>
            <a:avLst/>
            <a:gdLst/>
            <a:ahLst/>
            <a:cxnLst/>
            <a:rect l="0" t="0" r="0" b="0"/>
            <a:pathLst>
              <a:path w="93901" h="77001">
                <a:moveTo>
                  <a:pt x="60007" y="25579"/>
                </a:moveTo>
                <a:lnTo>
                  <a:pt x="68226" y="25579"/>
                </a:lnTo>
                <a:lnTo>
                  <a:pt x="69297" y="26531"/>
                </a:lnTo>
                <a:lnTo>
                  <a:pt x="77045" y="34046"/>
                </a:lnTo>
                <a:lnTo>
                  <a:pt x="77080" y="35034"/>
                </a:lnTo>
                <a:lnTo>
                  <a:pt x="77149" y="42368"/>
                </a:lnTo>
                <a:lnTo>
                  <a:pt x="74611" y="42566"/>
                </a:lnTo>
                <a:lnTo>
                  <a:pt x="70308" y="42653"/>
                </a:lnTo>
                <a:lnTo>
                  <a:pt x="55914" y="42721"/>
                </a:lnTo>
                <a:lnTo>
                  <a:pt x="53468" y="41770"/>
                </a:lnTo>
                <a:lnTo>
                  <a:pt x="50886" y="40182"/>
                </a:lnTo>
                <a:lnTo>
                  <a:pt x="43332" y="34504"/>
                </a:lnTo>
                <a:lnTo>
                  <a:pt x="38451" y="29705"/>
                </a:lnTo>
                <a:lnTo>
                  <a:pt x="37064" y="27377"/>
                </a:lnTo>
                <a:lnTo>
                  <a:pt x="36139" y="24873"/>
                </a:lnTo>
                <a:lnTo>
                  <a:pt x="34304" y="17067"/>
                </a:lnTo>
                <a:lnTo>
                  <a:pt x="34299" y="17047"/>
                </a:lnTo>
                <a:lnTo>
                  <a:pt x="41672" y="17010"/>
                </a:lnTo>
                <a:lnTo>
                  <a:pt x="42068" y="17961"/>
                </a:lnTo>
                <a:lnTo>
                  <a:pt x="42333" y="19548"/>
                </a:lnTo>
                <a:lnTo>
                  <a:pt x="42509" y="21558"/>
                </a:lnTo>
                <a:lnTo>
                  <a:pt x="43579" y="22898"/>
                </a:lnTo>
                <a:lnTo>
                  <a:pt x="45245" y="23792"/>
                </a:lnTo>
                <a:lnTo>
                  <a:pt x="47308" y="24387"/>
                </a:lnTo>
                <a:lnTo>
                  <a:pt x="48684" y="25737"/>
                </a:lnTo>
                <a:lnTo>
                  <a:pt x="49601" y="27589"/>
                </a:lnTo>
                <a:lnTo>
                  <a:pt x="50212" y="29777"/>
                </a:lnTo>
                <a:lnTo>
                  <a:pt x="51572" y="32187"/>
                </a:lnTo>
                <a:lnTo>
                  <a:pt x="53431" y="34747"/>
                </a:lnTo>
                <a:lnTo>
                  <a:pt x="58708" y="41148"/>
                </a:lnTo>
                <a:lnTo>
                  <a:pt x="59141" y="42626"/>
                </a:lnTo>
                <a:lnTo>
                  <a:pt x="59430" y="44564"/>
                </a:lnTo>
                <a:lnTo>
                  <a:pt x="59623" y="46808"/>
                </a:lnTo>
                <a:lnTo>
                  <a:pt x="59751" y="49256"/>
                </a:lnTo>
                <a:lnTo>
                  <a:pt x="59973" y="58283"/>
                </a:lnTo>
                <a:lnTo>
                  <a:pt x="59032" y="58812"/>
                </a:lnTo>
                <a:lnTo>
                  <a:pt x="57452" y="59164"/>
                </a:lnTo>
                <a:lnTo>
                  <a:pt x="52623" y="59729"/>
                </a:lnTo>
                <a:lnTo>
                  <a:pt x="51274" y="58823"/>
                </a:lnTo>
                <a:lnTo>
                  <a:pt x="49423" y="57267"/>
                </a:lnTo>
                <a:lnTo>
                  <a:pt x="44158" y="52476"/>
                </a:lnTo>
                <a:lnTo>
                  <a:pt x="43726" y="51130"/>
                </a:lnTo>
                <a:lnTo>
                  <a:pt x="43438" y="49280"/>
                </a:lnTo>
                <a:lnTo>
                  <a:pt x="43246" y="47095"/>
                </a:lnTo>
                <a:lnTo>
                  <a:pt x="43118" y="44685"/>
                </a:lnTo>
                <a:lnTo>
                  <a:pt x="42976" y="39468"/>
                </a:lnTo>
                <a:lnTo>
                  <a:pt x="42863" y="12954"/>
                </a:lnTo>
                <a:lnTo>
                  <a:pt x="43815" y="10494"/>
                </a:lnTo>
                <a:lnTo>
                  <a:pt x="45402" y="7903"/>
                </a:lnTo>
                <a:lnTo>
                  <a:pt x="50243" y="1450"/>
                </a:lnTo>
                <a:lnTo>
                  <a:pt x="51592" y="920"/>
                </a:lnTo>
                <a:lnTo>
                  <a:pt x="53445" y="567"/>
                </a:lnTo>
                <a:lnTo>
                  <a:pt x="55632" y="332"/>
                </a:lnTo>
                <a:lnTo>
                  <a:pt x="58043" y="175"/>
                </a:lnTo>
                <a:lnTo>
                  <a:pt x="60603" y="70"/>
                </a:lnTo>
                <a:lnTo>
                  <a:pt x="63262" y="0"/>
                </a:lnTo>
                <a:lnTo>
                  <a:pt x="65987" y="907"/>
                </a:lnTo>
                <a:lnTo>
                  <a:pt x="68756" y="2463"/>
                </a:lnTo>
                <a:lnTo>
                  <a:pt x="71555" y="4453"/>
                </a:lnTo>
                <a:lnTo>
                  <a:pt x="74373" y="6733"/>
                </a:lnTo>
                <a:lnTo>
                  <a:pt x="77204" y="9205"/>
                </a:lnTo>
                <a:lnTo>
                  <a:pt x="84041" y="15465"/>
                </a:lnTo>
                <a:lnTo>
                  <a:pt x="85555" y="17884"/>
                </a:lnTo>
                <a:lnTo>
                  <a:pt x="87517" y="21401"/>
                </a:lnTo>
                <a:lnTo>
                  <a:pt x="89777" y="25651"/>
                </a:lnTo>
                <a:lnTo>
                  <a:pt x="91283" y="29437"/>
                </a:lnTo>
                <a:lnTo>
                  <a:pt x="92288" y="32914"/>
                </a:lnTo>
                <a:lnTo>
                  <a:pt x="92957" y="36183"/>
                </a:lnTo>
                <a:lnTo>
                  <a:pt x="93404" y="39316"/>
                </a:lnTo>
                <a:lnTo>
                  <a:pt x="93702" y="42357"/>
                </a:lnTo>
                <a:lnTo>
                  <a:pt x="93900" y="45336"/>
                </a:lnTo>
                <a:lnTo>
                  <a:pt x="93080" y="48275"/>
                </a:lnTo>
                <a:lnTo>
                  <a:pt x="91581" y="51188"/>
                </a:lnTo>
                <a:lnTo>
                  <a:pt x="89629" y="54081"/>
                </a:lnTo>
                <a:lnTo>
                  <a:pt x="87375" y="56963"/>
                </a:lnTo>
                <a:lnTo>
                  <a:pt x="84920" y="59836"/>
                </a:lnTo>
                <a:lnTo>
                  <a:pt x="82331" y="62705"/>
                </a:lnTo>
                <a:lnTo>
                  <a:pt x="76914" y="68432"/>
                </a:lnTo>
                <a:lnTo>
                  <a:pt x="74136" y="71292"/>
                </a:lnTo>
                <a:lnTo>
                  <a:pt x="71331" y="73199"/>
                </a:lnTo>
                <a:lnTo>
                  <a:pt x="68509" y="74471"/>
                </a:lnTo>
                <a:lnTo>
                  <a:pt x="65675" y="75318"/>
                </a:lnTo>
                <a:lnTo>
                  <a:pt x="61881" y="75883"/>
                </a:lnTo>
                <a:lnTo>
                  <a:pt x="57446" y="76260"/>
                </a:lnTo>
                <a:lnTo>
                  <a:pt x="48392" y="76679"/>
                </a:lnTo>
                <a:lnTo>
                  <a:pt x="41192" y="76865"/>
                </a:lnTo>
                <a:lnTo>
                  <a:pt x="22964" y="77000"/>
                </a:lnTo>
                <a:lnTo>
                  <a:pt x="20072" y="76052"/>
                </a:lnTo>
                <a:lnTo>
                  <a:pt x="17191" y="74468"/>
                </a:lnTo>
                <a:lnTo>
                  <a:pt x="14318" y="72459"/>
                </a:lnTo>
                <a:lnTo>
                  <a:pt x="12403" y="70167"/>
                </a:lnTo>
                <a:lnTo>
                  <a:pt x="11126" y="67687"/>
                </a:lnTo>
                <a:lnTo>
                  <a:pt x="10274" y="65081"/>
                </a:lnTo>
                <a:lnTo>
                  <a:pt x="8755" y="63343"/>
                </a:lnTo>
                <a:lnTo>
                  <a:pt x="6789" y="62185"/>
                </a:lnTo>
                <a:lnTo>
                  <a:pt x="4526" y="61413"/>
                </a:lnTo>
                <a:lnTo>
                  <a:pt x="3017" y="59946"/>
                </a:lnTo>
                <a:lnTo>
                  <a:pt x="2011" y="58015"/>
                </a:lnTo>
                <a:lnTo>
                  <a:pt x="1341" y="55775"/>
                </a:lnTo>
                <a:lnTo>
                  <a:pt x="894" y="53330"/>
                </a:lnTo>
                <a:lnTo>
                  <a:pt x="596" y="50747"/>
                </a:lnTo>
                <a:lnTo>
                  <a:pt x="0" y="427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74"/>
          <p:cNvSpPr/>
          <p:nvPr/>
        </p:nvSpPr>
        <p:spPr>
          <a:xfrm>
            <a:off x="5052104" y="4071972"/>
            <a:ext cx="68419" cy="76720"/>
          </a:xfrm>
          <a:custGeom>
            <a:avLst/>
            <a:gdLst/>
            <a:ahLst/>
            <a:cxnLst/>
            <a:rect l="0" t="0" r="0" b="0"/>
            <a:pathLst>
              <a:path w="68419" h="76720">
                <a:moveTo>
                  <a:pt x="25673" y="34255"/>
                </a:moveTo>
                <a:lnTo>
                  <a:pt x="33054" y="26874"/>
                </a:lnTo>
                <a:lnTo>
                  <a:pt x="34404" y="26477"/>
                </a:lnTo>
                <a:lnTo>
                  <a:pt x="36256" y="26212"/>
                </a:lnTo>
                <a:lnTo>
                  <a:pt x="38443" y="26036"/>
                </a:lnTo>
                <a:lnTo>
                  <a:pt x="40854" y="25918"/>
                </a:lnTo>
                <a:lnTo>
                  <a:pt x="46073" y="25787"/>
                </a:lnTo>
                <a:lnTo>
                  <a:pt x="54366" y="25714"/>
                </a:lnTo>
                <a:lnTo>
                  <a:pt x="56231" y="26656"/>
                </a:lnTo>
                <a:lnTo>
                  <a:pt x="57475" y="28237"/>
                </a:lnTo>
                <a:lnTo>
                  <a:pt x="58304" y="30243"/>
                </a:lnTo>
                <a:lnTo>
                  <a:pt x="59810" y="31580"/>
                </a:lnTo>
                <a:lnTo>
                  <a:pt x="61766" y="32472"/>
                </a:lnTo>
                <a:lnTo>
                  <a:pt x="64023" y="33066"/>
                </a:lnTo>
                <a:lnTo>
                  <a:pt x="65527" y="35368"/>
                </a:lnTo>
                <a:lnTo>
                  <a:pt x="66530" y="38807"/>
                </a:lnTo>
                <a:lnTo>
                  <a:pt x="67199" y="43005"/>
                </a:lnTo>
                <a:lnTo>
                  <a:pt x="67645" y="46756"/>
                </a:lnTo>
                <a:lnTo>
                  <a:pt x="67942" y="50209"/>
                </a:lnTo>
                <a:lnTo>
                  <a:pt x="68140" y="53464"/>
                </a:lnTo>
                <a:lnTo>
                  <a:pt x="68360" y="59619"/>
                </a:lnTo>
                <a:lnTo>
                  <a:pt x="68418" y="62595"/>
                </a:lnTo>
                <a:lnTo>
                  <a:pt x="67505" y="64578"/>
                </a:lnTo>
                <a:lnTo>
                  <a:pt x="65944" y="65901"/>
                </a:lnTo>
                <a:lnTo>
                  <a:pt x="63950" y="66782"/>
                </a:lnTo>
                <a:lnTo>
                  <a:pt x="61668" y="68322"/>
                </a:lnTo>
                <a:lnTo>
                  <a:pt x="59195" y="70301"/>
                </a:lnTo>
                <a:lnTo>
                  <a:pt x="56593" y="72574"/>
                </a:lnTo>
                <a:lnTo>
                  <a:pt x="53907" y="74088"/>
                </a:lnTo>
                <a:lnTo>
                  <a:pt x="51163" y="75098"/>
                </a:lnTo>
                <a:lnTo>
                  <a:pt x="44467" y="76719"/>
                </a:lnTo>
                <a:lnTo>
                  <a:pt x="42964" y="75899"/>
                </a:lnTo>
                <a:lnTo>
                  <a:pt x="41011" y="74400"/>
                </a:lnTo>
                <a:lnTo>
                  <a:pt x="38756" y="72449"/>
                </a:lnTo>
                <a:lnTo>
                  <a:pt x="36300" y="71147"/>
                </a:lnTo>
                <a:lnTo>
                  <a:pt x="33710" y="70280"/>
                </a:lnTo>
                <a:lnTo>
                  <a:pt x="31031" y="69702"/>
                </a:lnTo>
                <a:lnTo>
                  <a:pt x="29245" y="68364"/>
                </a:lnTo>
                <a:lnTo>
                  <a:pt x="28055" y="66519"/>
                </a:lnTo>
                <a:lnTo>
                  <a:pt x="27260" y="64337"/>
                </a:lnTo>
                <a:lnTo>
                  <a:pt x="25779" y="61930"/>
                </a:lnTo>
                <a:lnTo>
                  <a:pt x="23838" y="59373"/>
                </a:lnTo>
                <a:lnTo>
                  <a:pt x="21593" y="56715"/>
                </a:lnTo>
                <a:lnTo>
                  <a:pt x="20096" y="53991"/>
                </a:lnTo>
                <a:lnTo>
                  <a:pt x="19097" y="51222"/>
                </a:lnTo>
                <a:lnTo>
                  <a:pt x="18432" y="48424"/>
                </a:lnTo>
                <a:lnTo>
                  <a:pt x="17988" y="45606"/>
                </a:lnTo>
                <a:lnTo>
                  <a:pt x="17692" y="42775"/>
                </a:lnTo>
                <a:lnTo>
                  <a:pt x="17495" y="39935"/>
                </a:lnTo>
                <a:lnTo>
                  <a:pt x="17364" y="36137"/>
                </a:lnTo>
                <a:lnTo>
                  <a:pt x="17152" y="18893"/>
                </a:lnTo>
                <a:lnTo>
                  <a:pt x="17135" y="15441"/>
                </a:lnTo>
                <a:lnTo>
                  <a:pt x="18076" y="13140"/>
                </a:lnTo>
                <a:lnTo>
                  <a:pt x="19656" y="11606"/>
                </a:lnTo>
                <a:lnTo>
                  <a:pt x="21662" y="10583"/>
                </a:lnTo>
                <a:lnTo>
                  <a:pt x="22999" y="8949"/>
                </a:lnTo>
                <a:lnTo>
                  <a:pt x="23890" y="6907"/>
                </a:lnTo>
                <a:lnTo>
                  <a:pt x="24485" y="4593"/>
                </a:lnTo>
                <a:lnTo>
                  <a:pt x="25833" y="3050"/>
                </a:lnTo>
                <a:lnTo>
                  <a:pt x="27685" y="2022"/>
                </a:lnTo>
                <a:lnTo>
                  <a:pt x="29872" y="1336"/>
                </a:lnTo>
                <a:lnTo>
                  <a:pt x="32282" y="879"/>
                </a:lnTo>
                <a:lnTo>
                  <a:pt x="34842" y="575"/>
                </a:lnTo>
                <a:lnTo>
                  <a:pt x="41243" y="86"/>
                </a:lnTo>
                <a:lnTo>
                  <a:pt x="44658" y="19"/>
                </a:lnTo>
                <a:lnTo>
                  <a:pt x="46902" y="1"/>
                </a:lnTo>
                <a:lnTo>
                  <a:pt x="48398" y="941"/>
                </a:lnTo>
                <a:lnTo>
                  <a:pt x="49396" y="2521"/>
                </a:lnTo>
                <a:lnTo>
                  <a:pt x="50060" y="4526"/>
                </a:lnTo>
                <a:lnTo>
                  <a:pt x="51456" y="6816"/>
                </a:lnTo>
                <a:lnTo>
                  <a:pt x="53340" y="9295"/>
                </a:lnTo>
                <a:lnTo>
                  <a:pt x="58655" y="15566"/>
                </a:lnTo>
                <a:lnTo>
                  <a:pt x="58139" y="17033"/>
                </a:lnTo>
                <a:lnTo>
                  <a:pt x="56841" y="18964"/>
                </a:lnTo>
                <a:lnTo>
                  <a:pt x="55025" y="21204"/>
                </a:lnTo>
                <a:lnTo>
                  <a:pt x="53814" y="23649"/>
                </a:lnTo>
                <a:lnTo>
                  <a:pt x="53006" y="26232"/>
                </a:lnTo>
                <a:lnTo>
                  <a:pt x="52467" y="28906"/>
                </a:lnTo>
                <a:lnTo>
                  <a:pt x="51156" y="30689"/>
                </a:lnTo>
                <a:lnTo>
                  <a:pt x="49329" y="31878"/>
                </a:lnTo>
                <a:lnTo>
                  <a:pt x="47159" y="32670"/>
                </a:lnTo>
                <a:lnTo>
                  <a:pt x="44760" y="34151"/>
                </a:lnTo>
                <a:lnTo>
                  <a:pt x="42207" y="36091"/>
                </a:lnTo>
                <a:lnTo>
                  <a:pt x="35818" y="41497"/>
                </a:lnTo>
                <a:lnTo>
                  <a:pt x="34341" y="41940"/>
                </a:lnTo>
                <a:lnTo>
                  <a:pt x="32404" y="42236"/>
                </a:lnTo>
                <a:lnTo>
                  <a:pt x="30161" y="42433"/>
                </a:lnTo>
                <a:lnTo>
                  <a:pt x="27713" y="41612"/>
                </a:lnTo>
                <a:lnTo>
                  <a:pt x="25128" y="40112"/>
                </a:lnTo>
                <a:lnTo>
                  <a:pt x="22452" y="38160"/>
                </a:lnTo>
                <a:lnTo>
                  <a:pt x="19715" y="36858"/>
                </a:lnTo>
                <a:lnTo>
                  <a:pt x="16939" y="35991"/>
                </a:lnTo>
                <a:lnTo>
                  <a:pt x="14135" y="35412"/>
                </a:lnTo>
                <a:lnTo>
                  <a:pt x="11314" y="34074"/>
                </a:lnTo>
                <a:lnTo>
                  <a:pt x="8480" y="32229"/>
                </a:lnTo>
                <a:lnTo>
                  <a:pt x="1639" y="26976"/>
                </a:lnTo>
                <a:lnTo>
                  <a:pt x="1078" y="25593"/>
                </a:lnTo>
                <a:lnTo>
                  <a:pt x="704" y="23717"/>
                </a:lnTo>
                <a:lnTo>
                  <a:pt x="455" y="21515"/>
                </a:lnTo>
                <a:lnTo>
                  <a:pt x="288" y="19094"/>
                </a:lnTo>
                <a:lnTo>
                  <a:pt x="177" y="16528"/>
                </a:lnTo>
                <a:lnTo>
                  <a:pt x="0" y="10116"/>
                </a:lnTo>
                <a:lnTo>
                  <a:pt x="937" y="8637"/>
                </a:lnTo>
                <a:lnTo>
                  <a:pt x="2515" y="6699"/>
                </a:lnTo>
                <a:lnTo>
                  <a:pt x="4519" y="4454"/>
                </a:lnTo>
                <a:lnTo>
                  <a:pt x="6808" y="2958"/>
                </a:lnTo>
                <a:lnTo>
                  <a:pt x="9287" y="1960"/>
                </a:lnTo>
                <a:lnTo>
                  <a:pt x="15557" y="359"/>
                </a:lnTo>
                <a:lnTo>
                  <a:pt x="17024" y="228"/>
                </a:lnTo>
                <a:lnTo>
                  <a:pt x="18955" y="140"/>
                </a:lnTo>
                <a:lnTo>
                  <a:pt x="23639" y="43"/>
                </a:lnTo>
                <a:lnTo>
                  <a:pt x="28897" y="0"/>
                </a:lnTo>
                <a:lnTo>
                  <a:pt x="31632" y="941"/>
                </a:lnTo>
                <a:lnTo>
                  <a:pt x="34408" y="2521"/>
                </a:lnTo>
                <a:lnTo>
                  <a:pt x="41157" y="7349"/>
                </a:lnTo>
                <a:lnTo>
                  <a:pt x="42663" y="8698"/>
                </a:lnTo>
                <a:lnTo>
                  <a:pt x="46877" y="12736"/>
                </a:lnTo>
                <a:lnTo>
                  <a:pt x="48381" y="15147"/>
                </a:lnTo>
                <a:lnTo>
                  <a:pt x="49384" y="17706"/>
                </a:lnTo>
                <a:lnTo>
                  <a:pt x="50053" y="20365"/>
                </a:lnTo>
                <a:lnTo>
                  <a:pt x="50499" y="23090"/>
                </a:lnTo>
                <a:lnTo>
                  <a:pt x="50796" y="25860"/>
                </a:lnTo>
                <a:lnTo>
                  <a:pt x="50994" y="28658"/>
                </a:lnTo>
                <a:lnTo>
                  <a:pt x="50174" y="31476"/>
                </a:lnTo>
                <a:lnTo>
                  <a:pt x="48674" y="34307"/>
                </a:lnTo>
                <a:lnTo>
                  <a:pt x="46722" y="37148"/>
                </a:lnTo>
                <a:lnTo>
                  <a:pt x="45421" y="39994"/>
                </a:lnTo>
                <a:lnTo>
                  <a:pt x="44553" y="42843"/>
                </a:lnTo>
                <a:lnTo>
                  <a:pt x="43975" y="45696"/>
                </a:lnTo>
                <a:lnTo>
                  <a:pt x="42637" y="47597"/>
                </a:lnTo>
                <a:lnTo>
                  <a:pt x="40792" y="48865"/>
                </a:lnTo>
                <a:lnTo>
                  <a:pt x="35539" y="50899"/>
                </a:lnTo>
                <a:lnTo>
                  <a:pt x="34155" y="51066"/>
                </a:lnTo>
                <a:lnTo>
                  <a:pt x="32280" y="51178"/>
                </a:lnTo>
                <a:lnTo>
                  <a:pt x="30078" y="51252"/>
                </a:lnTo>
                <a:lnTo>
                  <a:pt x="28610" y="50349"/>
                </a:lnTo>
                <a:lnTo>
                  <a:pt x="27631" y="48794"/>
                </a:lnTo>
                <a:lnTo>
                  <a:pt x="26060" y="44006"/>
                </a:lnTo>
                <a:lnTo>
                  <a:pt x="25931" y="42661"/>
                </a:lnTo>
                <a:lnTo>
                  <a:pt x="25845" y="40811"/>
                </a:lnTo>
                <a:lnTo>
                  <a:pt x="25707" y="35550"/>
                </a:lnTo>
                <a:lnTo>
                  <a:pt x="26648" y="35118"/>
                </a:lnTo>
                <a:lnTo>
                  <a:pt x="28228" y="34831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75"/>
          <p:cNvSpPr/>
          <p:nvPr/>
        </p:nvSpPr>
        <p:spPr>
          <a:xfrm>
            <a:off x="4769167" y="4346261"/>
            <a:ext cx="92948" cy="77001"/>
          </a:xfrm>
          <a:custGeom>
            <a:avLst/>
            <a:gdLst/>
            <a:ahLst/>
            <a:cxnLst/>
            <a:rect l="0" t="0" r="0" b="0"/>
            <a:pathLst>
              <a:path w="92948" h="77001">
                <a:moveTo>
                  <a:pt x="0" y="25714"/>
                </a:moveTo>
                <a:lnTo>
                  <a:pt x="4551" y="25714"/>
                </a:lnTo>
                <a:lnTo>
                  <a:pt x="6844" y="24761"/>
                </a:lnTo>
                <a:lnTo>
                  <a:pt x="9325" y="23174"/>
                </a:lnTo>
                <a:lnTo>
                  <a:pt x="15601" y="18333"/>
                </a:lnTo>
                <a:lnTo>
                  <a:pt x="17067" y="17936"/>
                </a:lnTo>
                <a:lnTo>
                  <a:pt x="18999" y="17671"/>
                </a:lnTo>
                <a:lnTo>
                  <a:pt x="21238" y="17494"/>
                </a:lnTo>
                <a:lnTo>
                  <a:pt x="24636" y="16424"/>
                </a:lnTo>
                <a:lnTo>
                  <a:pt x="28807" y="14758"/>
                </a:lnTo>
                <a:lnTo>
                  <a:pt x="33492" y="12695"/>
                </a:lnTo>
                <a:lnTo>
                  <a:pt x="37568" y="11319"/>
                </a:lnTo>
                <a:lnTo>
                  <a:pt x="41238" y="10402"/>
                </a:lnTo>
                <a:lnTo>
                  <a:pt x="44637" y="9791"/>
                </a:lnTo>
                <a:lnTo>
                  <a:pt x="48808" y="9384"/>
                </a:lnTo>
                <a:lnTo>
                  <a:pt x="53494" y="9112"/>
                </a:lnTo>
                <a:lnTo>
                  <a:pt x="62827" y="8810"/>
                </a:lnTo>
                <a:lnTo>
                  <a:pt x="76581" y="8616"/>
                </a:lnTo>
                <a:lnTo>
                  <a:pt x="79629" y="8601"/>
                </a:lnTo>
                <a:lnTo>
                  <a:pt x="81660" y="9542"/>
                </a:lnTo>
                <a:lnTo>
                  <a:pt x="83016" y="11123"/>
                </a:lnTo>
                <a:lnTo>
                  <a:pt x="83919" y="13129"/>
                </a:lnTo>
                <a:lnTo>
                  <a:pt x="85473" y="14467"/>
                </a:lnTo>
                <a:lnTo>
                  <a:pt x="87462" y="15358"/>
                </a:lnTo>
                <a:lnTo>
                  <a:pt x="89741" y="15952"/>
                </a:lnTo>
                <a:lnTo>
                  <a:pt x="91259" y="17301"/>
                </a:lnTo>
                <a:lnTo>
                  <a:pt x="92272" y="19153"/>
                </a:lnTo>
                <a:lnTo>
                  <a:pt x="92947" y="21340"/>
                </a:lnTo>
                <a:lnTo>
                  <a:pt x="92445" y="23750"/>
                </a:lnTo>
                <a:lnTo>
                  <a:pt x="91158" y="26310"/>
                </a:lnTo>
                <a:lnTo>
                  <a:pt x="89347" y="28969"/>
                </a:lnTo>
                <a:lnTo>
                  <a:pt x="87187" y="31693"/>
                </a:lnTo>
                <a:lnTo>
                  <a:pt x="84795" y="34463"/>
                </a:lnTo>
                <a:lnTo>
                  <a:pt x="82247" y="37261"/>
                </a:lnTo>
                <a:lnTo>
                  <a:pt x="80549" y="40080"/>
                </a:lnTo>
                <a:lnTo>
                  <a:pt x="79417" y="42911"/>
                </a:lnTo>
                <a:lnTo>
                  <a:pt x="78662" y="45751"/>
                </a:lnTo>
                <a:lnTo>
                  <a:pt x="77206" y="48597"/>
                </a:lnTo>
                <a:lnTo>
                  <a:pt x="75284" y="51447"/>
                </a:lnTo>
                <a:lnTo>
                  <a:pt x="73049" y="54299"/>
                </a:lnTo>
                <a:lnTo>
                  <a:pt x="70607" y="56201"/>
                </a:lnTo>
                <a:lnTo>
                  <a:pt x="68026" y="57469"/>
                </a:lnTo>
                <a:lnTo>
                  <a:pt x="65353" y="58313"/>
                </a:lnTo>
                <a:lnTo>
                  <a:pt x="62619" y="58877"/>
                </a:lnTo>
                <a:lnTo>
                  <a:pt x="59843" y="59252"/>
                </a:lnTo>
                <a:lnTo>
                  <a:pt x="57041" y="59503"/>
                </a:lnTo>
                <a:lnTo>
                  <a:pt x="53267" y="59670"/>
                </a:lnTo>
                <a:lnTo>
                  <a:pt x="43994" y="59856"/>
                </a:lnTo>
                <a:lnTo>
                  <a:pt x="40759" y="58953"/>
                </a:lnTo>
                <a:lnTo>
                  <a:pt x="38603" y="57398"/>
                </a:lnTo>
                <a:lnTo>
                  <a:pt x="37165" y="55409"/>
                </a:lnTo>
                <a:lnTo>
                  <a:pt x="35254" y="54083"/>
                </a:lnTo>
                <a:lnTo>
                  <a:pt x="33028" y="53199"/>
                </a:lnTo>
                <a:lnTo>
                  <a:pt x="27161" y="51780"/>
                </a:lnTo>
                <a:lnTo>
                  <a:pt x="26680" y="50711"/>
                </a:lnTo>
                <a:lnTo>
                  <a:pt x="26360" y="49046"/>
                </a:lnTo>
                <a:lnTo>
                  <a:pt x="26146" y="46984"/>
                </a:lnTo>
                <a:lnTo>
                  <a:pt x="26003" y="44657"/>
                </a:lnTo>
                <a:lnTo>
                  <a:pt x="25844" y="39530"/>
                </a:lnTo>
                <a:lnTo>
                  <a:pt x="26754" y="37782"/>
                </a:lnTo>
                <a:lnTo>
                  <a:pt x="28314" y="36617"/>
                </a:lnTo>
                <a:lnTo>
                  <a:pt x="30306" y="35840"/>
                </a:lnTo>
                <a:lnTo>
                  <a:pt x="32586" y="34370"/>
                </a:lnTo>
                <a:lnTo>
                  <a:pt x="35060" y="32437"/>
                </a:lnTo>
                <a:lnTo>
                  <a:pt x="37660" y="30195"/>
                </a:lnTo>
                <a:lnTo>
                  <a:pt x="39394" y="27749"/>
                </a:lnTo>
                <a:lnTo>
                  <a:pt x="40550" y="25165"/>
                </a:lnTo>
                <a:lnTo>
                  <a:pt x="41321" y="22491"/>
                </a:lnTo>
                <a:lnTo>
                  <a:pt x="42788" y="20708"/>
                </a:lnTo>
                <a:lnTo>
                  <a:pt x="44717" y="19519"/>
                </a:lnTo>
                <a:lnTo>
                  <a:pt x="46957" y="18726"/>
                </a:lnTo>
                <a:lnTo>
                  <a:pt x="49402" y="18198"/>
                </a:lnTo>
                <a:lnTo>
                  <a:pt x="51985" y="17846"/>
                </a:lnTo>
                <a:lnTo>
                  <a:pt x="54659" y="17611"/>
                </a:lnTo>
                <a:lnTo>
                  <a:pt x="56442" y="18407"/>
                </a:lnTo>
                <a:lnTo>
                  <a:pt x="57631" y="19890"/>
                </a:lnTo>
                <a:lnTo>
                  <a:pt x="58423" y="21831"/>
                </a:lnTo>
                <a:lnTo>
                  <a:pt x="59903" y="23125"/>
                </a:lnTo>
                <a:lnTo>
                  <a:pt x="61843" y="23988"/>
                </a:lnTo>
                <a:lnTo>
                  <a:pt x="64089" y="24563"/>
                </a:lnTo>
                <a:lnTo>
                  <a:pt x="65586" y="25899"/>
                </a:lnTo>
                <a:lnTo>
                  <a:pt x="66584" y="27742"/>
                </a:lnTo>
                <a:lnTo>
                  <a:pt x="67249" y="29924"/>
                </a:lnTo>
                <a:lnTo>
                  <a:pt x="68645" y="32330"/>
                </a:lnTo>
                <a:lnTo>
                  <a:pt x="70529" y="34887"/>
                </a:lnTo>
                <a:lnTo>
                  <a:pt x="72737" y="37545"/>
                </a:lnTo>
                <a:lnTo>
                  <a:pt x="73256" y="40268"/>
                </a:lnTo>
                <a:lnTo>
                  <a:pt x="72650" y="43037"/>
                </a:lnTo>
                <a:lnTo>
                  <a:pt x="71293" y="45835"/>
                </a:lnTo>
                <a:lnTo>
                  <a:pt x="70389" y="48653"/>
                </a:lnTo>
                <a:lnTo>
                  <a:pt x="69786" y="51484"/>
                </a:lnTo>
                <a:lnTo>
                  <a:pt x="69384" y="54324"/>
                </a:lnTo>
                <a:lnTo>
                  <a:pt x="68164" y="57170"/>
                </a:lnTo>
                <a:lnTo>
                  <a:pt x="66397" y="60019"/>
                </a:lnTo>
                <a:lnTo>
                  <a:pt x="64268" y="62872"/>
                </a:lnTo>
                <a:lnTo>
                  <a:pt x="61895" y="65725"/>
                </a:lnTo>
                <a:lnTo>
                  <a:pt x="59361" y="68581"/>
                </a:lnTo>
                <a:lnTo>
                  <a:pt x="56719" y="71437"/>
                </a:lnTo>
                <a:lnTo>
                  <a:pt x="54005" y="73340"/>
                </a:lnTo>
                <a:lnTo>
                  <a:pt x="51243" y="74610"/>
                </a:lnTo>
                <a:lnTo>
                  <a:pt x="48450" y="75457"/>
                </a:lnTo>
                <a:lnTo>
                  <a:pt x="45635" y="76021"/>
                </a:lnTo>
                <a:lnTo>
                  <a:pt x="42806" y="76397"/>
                </a:lnTo>
                <a:lnTo>
                  <a:pt x="39967" y="76647"/>
                </a:lnTo>
                <a:lnTo>
                  <a:pt x="37122" y="76814"/>
                </a:lnTo>
                <a:lnTo>
                  <a:pt x="31421" y="77000"/>
                </a:lnTo>
                <a:lnTo>
                  <a:pt x="28568" y="76097"/>
                </a:lnTo>
                <a:lnTo>
                  <a:pt x="25713" y="74542"/>
                </a:lnTo>
                <a:lnTo>
                  <a:pt x="18837" y="69755"/>
                </a:lnTo>
                <a:lnTo>
                  <a:pt x="18273" y="67457"/>
                </a:lnTo>
                <a:lnTo>
                  <a:pt x="17897" y="64020"/>
                </a:lnTo>
                <a:lnTo>
                  <a:pt x="17646" y="59823"/>
                </a:lnTo>
                <a:lnTo>
                  <a:pt x="17368" y="52622"/>
                </a:lnTo>
                <a:lnTo>
                  <a:pt x="17211" y="43211"/>
                </a:lnTo>
                <a:lnTo>
                  <a:pt x="17158" y="26947"/>
                </a:lnTo>
                <a:lnTo>
                  <a:pt x="18106" y="22726"/>
                </a:lnTo>
                <a:lnTo>
                  <a:pt x="19691" y="18960"/>
                </a:lnTo>
                <a:lnTo>
                  <a:pt x="21700" y="15496"/>
                </a:lnTo>
                <a:lnTo>
                  <a:pt x="23039" y="12234"/>
                </a:lnTo>
                <a:lnTo>
                  <a:pt x="23932" y="9108"/>
                </a:lnTo>
                <a:lnTo>
                  <a:pt x="24527" y="6071"/>
                </a:lnTo>
                <a:lnTo>
                  <a:pt x="25877" y="4045"/>
                </a:lnTo>
                <a:lnTo>
                  <a:pt x="27729" y="2696"/>
                </a:lnTo>
                <a:lnTo>
                  <a:pt x="29916" y="1796"/>
                </a:lnTo>
                <a:lnTo>
                  <a:pt x="32326" y="1196"/>
                </a:lnTo>
                <a:lnTo>
                  <a:pt x="34886" y="796"/>
                </a:lnTo>
                <a:lnTo>
                  <a:pt x="37545" y="529"/>
                </a:lnTo>
                <a:lnTo>
                  <a:pt x="40270" y="351"/>
                </a:lnTo>
                <a:lnTo>
                  <a:pt x="43039" y="233"/>
                </a:lnTo>
                <a:lnTo>
                  <a:pt x="49776" y="43"/>
                </a:lnTo>
                <a:lnTo>
                  <a:pt x="58670" y="0"/>
                </a:lnTo>
                <a:lnTo>
                  <a:pt x="59116" y="951"/>
                </a:lnTo>
                <a:lnTo>
                  <a:pt x="59413" y="2538"/>
                </a:lnTo>
                <a:lnTo>
                  <a:pt x="59611" y="4548"/>
                </a:lnTo>
                <a:lnTo>
                  <a:pt x="60696" y="6841"/>
                </a:lnTo>
                <a:lnTo>
                  <a:pt x="62371" y="9322"/>
                </a:lnTo>
                <a:lnTo>
                  <a:pt x="64441" y="11928"/>
                </a:lnTo>
                <a:lnTo>
                  <a:pt x="64868" y="13666"/>
                </a:lnTo>
                <a:lnTo>
                  <a:pt x="64201" y="14824"/>
                </a:lnTo>
                <a:lnTo>
                  <a:pt x="62803" y="15597"/>
                </a:lnTo>
                <a:lnTo>
                  <a:pt x="61871" y="17064"/>
                </a:lnTo>
                <a:lnTo>
                  <a:pt x="61250" y="18995"/>
                </a:lnTo>
                <a:lnTo>
                  <a:pt x="60017" y="25662"/>
                </a:lnTo>
                <a:lnTo>
                  <a:pt x="60009" y="25703"/>
                </a:lnTo>
                <a:lnTo>
                  <a:pt x="60009" y="25707"/>
                </a:lnTo>
                <a:lnTo>
                  <a:pt x="60009" y="25709"/>
                </a:lnTo>
                <a:lnTo>
                  <a:pt x="60008" y="257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76"/>
          <p:cNvSpPr/>
          <p:nvPr/>
        </p:nvSpPr>
        <p:spPr>
          <a:xfrm>
            <a:off x="3706177" y="3094672"/>
            <a:ext cx="2503171" cy="2408874"/>
          </a:xfrm>
          <a:custGeom>
            <a:avLst/>
            <a:gdLst/>
            <a:ahLst/>
            <a:cxnLst/>
            <a:rect l="0" t="0" r="0" b="0"/>
            <a:pathLst>
              <a:path w="2503171" h="2408874">
                <a:moveTo>
                  <a:pt x="0" y="2408873"/>
                </a:moveTo>
                <a:lnTo>
                  <a:pt x="13019" y="2395854"/>
                </a:lnTo>
                <a:lnTo>
                  <a:pt x="15347" y="2394479"/>
                </a:lnTo>
                <a:lnTo>
                  <a:pt x="20473" y="2392950"/>
                </a:lnTo>
                <a:lnTo>
                  <a:pt x="22221" y="2391590"/>
                </a:lnTo>
                <a:lnTo>
                  <a:pt x="23386" y="2389731"/>
                </a:lnTo>
                <a:lnTo>
                  <a:pt x="24164" y="2387539"/>
                </a:lnTo>
                <a:lnTo>
                  <a:pt x="25634" y="2386078"/>
                </a:lnTo>
                <a:lnTo>
                  <a:pt x="27567" y="2385103"/>
                </a:lnTo>
                <a:lnTo>
                  <a:pt x="37378" y="2381192"/>
                </a:lnTo>
                <a:lnTo>
                  <a:pt x="42064" y="2378989"/>
                </a:lnTo>
                <a:lnTo>
                  <a:pt x="45188" y="2376568"/>
                </a:lnTo>
                <a:lnTo>
                  <a:pt x="47270" y="2374001"/>
                </a:lnTo>
                <a:lnTo>
                  <a:pt x="50537" y="2368610"/>
                </a:lnTo>
                <a:lnTo>
                  <a:pt x="60395" y="2354846"/>
                </a:lnTo>
                <a:lnTo>
                  <a:pt x="68694" y="2342065"/>
                </a:lnTo>
                <a:lnTo>
                  <a:pt x="71514" y="2338617"/>
                </a:lnTo>
                <a:lnTo>
                  <a:pt x="79727" y="2332245"/>
                </a:lnTo>
                <a:lnTo>
                  <a:pt x="84584" y="2329213"/>
                </a:lnTo>
                <a:lnTo>
                  <a:pt x="92520" y="2320763"/>
                </a:lnTo>
                <a:lnTo>
                  <a:pt x="95970" y="2315843"/>
                </a:lnTo>
                <a:lnTo>
                  <a:pt x="104883" y="2307836"/>
                </a:lnTo>
                <a:lnTo>
                  <a:pt x="109927" y="2304367"/>
                </a:lnTo>
                <a:lnTo>
                  <a:pt x="118072" y="2295433"/>
                </a:lnTo>
                <a:lnTo>
                  <a:pt x="136989" y="2272290"/>
                </a:lnTo>
                <a:lnTo>
                  <a:pt x="158269" y="2251610"/>
                </a:lnTo>
                <a:lnTo>
                  <a:pt x="190447" y="2226472"/>
                </a:lnTo>
                <a:lnTo>
                  <a:pt x="199896" y="2216363"/>
                </a:lnTo>
                <a:lnTo>
                  <a:pt x="230177" y="2179040"/>
                </a:lnTo>
                <a:lnTo>
                  <a:pt x="293613" y="2114308"/>
                </a:lnTo>
                <a:lnTo>
                  <a:pt x="315549" y="2085943"/>
                </a:lnTo>
                <a:lnTo>
                  <a:pt x="347306" y="2057396"/>
                </a:lnTo>
                <a:lnTo>
                  <a:pt x="417218" y="1983105"/>
                </a:lnTo>
                <a:lnTo>
                  <a:pt x="457201" y="1944053"/>
                </a:lnTo>
                <a:lnTo>
                  <a:pt x="473393" y="1931846"/>
                </a:lnTo>
                <a:lnTo>
                  <a:pt x="500857" y="1900955"/>
                </a:lnTo>
                <a:lnTo>
                  <a:pt x="516490" y="1888914"/>
                </a:lnTo>
                <a:lnTo>
                  <a:pt x="529483" y="1873705"/>
                </a:lnTo>
                <a:lnTo>
                  <a:pt x="548679" y="1857133"/>
                </a:lnTo>
                <a:lnTo>
                  <a:pt x="562198" y="1841111"/>
                </a:lnTo>
                <a:lnTo>
                  <a:pt x="588925" y="1819027"/>
                </a:lnTo>
                <a:lnTo>
                  <a:pt x="605669" y="1798083"/>
                </a:lnTo>
                <a:lnTo>
                  <a:pt x="619936" y="1786044"/>
                </a:lnTo>
                <a:lnTo>
                  <a:pt x="631571" y="1771787"/>
                </a:lnTo>
                <a:lnTo>
                  <a:pt x="704894" y="1703968"/>
                </a:lnTo>
                <a:lnTo>
                  <a:pt x="715241" y="1694579"/>
                </a:lnTo>
                <a:lnTo>
                  <a:pt x="738513" y="1677739"/>
                </a:lnTo>
                <a:lnTo>
                  <a:pt x="745106" y="1669270"/>
                </a:lnTo>
                <a:lnTo>
                  <a:pt x="748197" y="1664344"/>
                </a:lnTo>
                <a:lnTo>
                  <a:pt x="756712" y="1656331"/>
                </a:lnTo>
                <a:lnTo>
                  <a:pt x="773149" y="1643426"/>
                </a:lnTo>
                <a:lnTo>
                  <a:pt x="786522" y="1625813"/>
                </a:lnTo>
                <a:lnTo>
                  <a:pt x="838480" y="1578890"/>
                </a:lnTo>
                <a:lnTo>
                  <a:pt x="873691" y="1533169"/>
                </a:lnTo>
                <a:lnTo>
                  <a:pt x="876783" y="1527890"/>
                </a:lnTo>
                <a:lnTo>
                  <a:pt x="885299" y="1519485"/>
                </a:lnTo>
                <a:lnTo>
                  <a:pt x="915728" y="1492905"/>
                </a:lnTo>
                <a:lnTo>
                  <a:pt x="956392" y="1451524"/>
                </a:lnTo>
                <a:lnTo>
                  <a:pt x="975986" y="1425505"/>
                </a:lnTo>
                <a:lnTo>
                  <a:pt x="987469" y="1413184"/>
                </a:lnTo>
                <a:lnTo>
                  <a:pt x="1005774" y="1399535"/>
                </a:lnTo>
                <a:lnTo>
                  <a:pt x="1064541" y="1335781"/>
                </a:lnTo>
                <a:lnTo>
                  <a:pt x="1082911" y="1322332"/>
                </a:lnTo>
                <a:lnTo>
                  <a:pt x="1099750" y="1301389"/>
                </a:lnTo>
                <a:lnTo>
                  <a:pt x="1117383" y="1288022"/>
                </a:lnTo>
                <a:lnTo>
                  <a:pt x="1128848" y="1274341"/>
                </a:lnTo>
                <a:lnTo>
                  <a:pt x="1150273" y="1257663"/>
                </a:lnTo>
                <a:lnTo>
                  <a:pt x="1163699" y="1240051"/>
                </a:lnTo>
                <a:lnTo>
                  <a:pt x="1240083" y="1168788"/>
                </a:lnTo>
                <a:lnTo>
                  <a:pt x="1248706" y="1159214"/>
                </a:lnTo>
                <a:lnTo>
                  <a:pt x="1263012" y="1138480"/>
                </a:lnTo>
                <a:lnTo>
                  <a:pt x="1271587" y="1129067"/>
                </a:lnTo>
                <a:lnTo>
                  <a:pt x="1340165" y="1068705"/>
                </a:lnTo>
                <a:lnTo>
                  <a:pt x="1351597" y="1052336"/>
                </a:lnTo>
                <a:lnTo>
                  <a:pt x="1354454" y="1050173"/>
                </a:lnTo>
                <a:lnTo>
                  <a:pt x="1357312" y="1048730"/>
                </a:lnTo>
                <a:lnTo>
                  <a:pt x="1363027" y="1042047"/>
                </a:lnTo>
                <a:lnTo>
                  <a:pt x="1365885" y="1037598"/>
                </a:lnTo>
                <a:lnTo>
                  <a:pt x="1374140" y="1030115"/>
                </a:lnTo>
                <a:lnTo>
                  <a:pt x="1393666" y="1014599"/>
                </a:lnTo>
                <a:lnTo>
                  <a:pt x="1468651" y="940222"/>
                </a:lnTo>
                <a:lnTo>
                  <a:pt x="1506618" y="903208"/>
                </a:lnTo>
                <a:lnTo>
                  <a:pt x="1516063" y="897361"/>
                </a:lnTo>
                <a:lnTo>
                  <a:pt x="1524071" y="889047"/>
                </a:lnTo>
                <a:lnTo>
                  <a:pt x="1527539" y="884163"/>
                </a:lnTo>
                <a:lnTo>
                  <a:pt x="1536474" y="876196"/>
                </a:lnTo>
                <a:lnTo>
                  <a:pt x="1553181" y="863321"/>
                </a:lnTo>
                <a:lnTo>
                  <a:pt x="1566606" y="845714"/>
                </a:lnTo>
                <a:lnTo>
                  <a:pt x="1596979" y="820210"/>
                </a:lnTo>
                <a:lnTo>
                  <a:pt x="1609653" y="802802"/>
                </a:lnTo>
                <a:lnTo>
                  <a:pt x="1685688" y="731756"/>
                </a:lnTo>
                <a:lnTo>
                  <a:pt x="1703049" y="713443"/>
                </a:lnTo>
                <a:lnTo>
                  <a:pt x="1717355" y="692710"/>
                </a:lnTo>
                <a:lnTo>
                  <a:pt x="1734502" y="674475"/>
                </a:lnTo>
                <a:lnTo>
                  <a:pt x="1751823" y="662008"/>
                </a:lnTo>
                <a:lnTo>
                  <a:pt x="1774350" y="632356"/>
                </a:lnTo>
                <a:lnTo>
                  <a:pt x="1783034" y="619165"/>
                </a:lnTo>
                <a:lnTo>
                  <a:pt x="1785906" y="615659"/>
                </a:lnTo>
                <a:lnTo>
                  <a:pt x="1794179" y="609224"/>
                </a:lnTo>
                <a:lnTo>
                  <a:pt x="1799052" y="606174"/>
                </a:lnTo>
                <a:lnTo>
                  <a:pt x="1807006" y="597706"/>
                </a:lnTo>
                <a:lnTo>
                  <a:pt x="1810461" y="592781"/>
                </a:lnTo>
                <a:lnTo>
                  <a:pt x="1819379" y="584768"/>
                </a:lnTo>
                <a:lnTo>
                  <a:pt x="1840627" y="567313"/>
                </a:lnTo>
                <a:lnTo>
                  <a:pt x="1877923" y="533453"/>
                </a:lnTo>
                <a:lnTo>
                  <a:pt x="1883456" y="529943"/>
                </a:lnTo>
                <a:lnTo>
                  <a:pt x="1892144" y="520963"/>
                </a:lnTo>
                <a:lnTo>
                  <a:pt x="1913999" y="495246"/>
                </a:lnTo>
                <a:lnTo>
                  <a:pt x="1933706" y="474264"/>
                </a:lnTo>
                <a:lnTo>
                  <a:pt x="1953258" y="448241"/>
                </a:lnTo>
                <a:lnTo>
                  <a:pt x="1977917" y="426787"/>
                </a:lnTo>
                <a:lnTo>
                  <a:pt x="1995768" y="405402"/>
                </a:lnTo>
                <a:lnTo>
                  <a:pt x="2068837" y="340924"/>
                </a:lnTo>
                <a:lnTo>
                  <a:pt x="2143302" y="279965"/>
                </a:lnTo>
                <a:lnTo>
                  <a:pt x="2215494" y="217346"/>
                </a:lnTo>
                <a:lnTo>
                  <a:pt x="2250515" y="191099"/>
                </a:lnTo>
                <a:lnTo>
                  <a:pt x="2322605" y="131124"/>
                </a:lnTo>
                <a:lnTo>
                  <a:pt x="2364175" y="102340"/>
                </a:lnTo>
                <a:lnTo>
                  <a:pt x="2400139" y="71073"/>
                </a:lnTo>
                <a:lnTo>
                  <a:pt x="2456320" y="37176"/>
                </a:lnTo>
                <a:lnTo>
                  <a:pt x="2474496" y="20958"/>
                </a:lnTo>
                <a:lnTo>
                  <a:pt x="2480266" y="18840"/>
                </a:lnTo>
                <a:lnTo>
                  <a:pt x="2482185" y="17322"/>
                </a:lnTo>
                <a:lnTo>
                  <a:pt x="2483465" y="15358"/>
                </a:lnTo>
                <a:lnTo>
                  <a:pt x="2484319" y="13096"/>
                </a:lnTo>
                <a:lnTo>
                  <a:pt x="2485840" y="11588"/>
                </a:lnTo>
                <a:lnTo>
                  <a:pt x="2487806" y="10583"/>
                </a:lnTo>
                <a:lnTo>
                  <a:pt x="2493256" y="8970"/>
                </a:lnTo>
                <a:lnTo>
                  <a:pt x="2493703" y="7885"/>
                </a:lnTo>
                <a:lnTo>
                  <a:pt x="2494480" y="1227"/>
                </a:lnTo>
                <a:lnTo>
                  <a:pt x="2495471" y="818"/>
                </a:lnTo>
                <a:lnTo>
                  <a:pt x="25031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77"/>
          <p:cNvSpPr/>
          <p:nvPr/>
        </p:nvSpPr>
        <p:spPr>
          <a:xfrm>
            <a:off x="6097904" y="3017554"/>
            <a:ext cx="222737" cy="222852"/>
          </a:xfrm>
          <a:custGeom>
            <a:avLst/>
            <a:gdLst/>
            <a:ahLst/>
            <a:cxnLst/>
            <a:rect l="0" t="0" r="0" b="0"/>
            <a:pathLst>
              <a:path w="222737" h="222852">
                <a:moveTo>
                  <a:pt x="0" y="68546"/>
                </a:moveTo>
                <a:lnTo>
                  <a:pt x="4551" y="68546"/>
                </a:lnTo>
                <a:lnTo>
                  <a:pt x="5892" y="67593"/>
                </a:lnTo>
                <a:lnTo>
                  <a:pt x="6786" y="66006"/>
                </a:lnTo>
                <a:lnTo>
                  <a:pt x="8220" y="61165"/>
                </a:lnTo>
                <a:lnTo>
                  <a:pt x="9290" y="60767"/>
                </a:lnTo>
                <a:lnTo>
                  <a:pt x="13019" y="60326"/>
                </a:lnTo>
                <a:lnTo>
                  <a:pt x="16300" y="59256"/>
                </a:lnTo>
                <a:lnTo>
                  <a:pt x="20391" y="57590"/>
                </a:lnTo>
                <a:lnTo>
                  <a:pt x="25025" y="55527"/>
                </a:lnTo>
                <a:lnTo>
                  <a:pt x="35253" y="50694"/>
                </a:lnTo>
                <a:lnTo>
                  <a:pt x="40647" y="48072"/>
                </a:lnTo>
                <a:lnTo>
                  <a:pt x="46148" y="46324"/>
                </a:lnTo>
                <a:lnTo>
                  <a:pt x="51721" y="45159"/>
                </a:lnTo>
                <a:lnTo>
                  <a:pt x="57341" y="44382"/>
                </a:lnTo>
                <a:lnTo>
                  <a:pt x="62992" y="42912"/>
                </a:lnTo>
                <a:lnTo>
                  <a:pt x="68665" y="40979"/>
                </a:lnTo>
                <a:lnTo>
                  <a:pt x="74352" y="38738"/>
                </a:lnTo>
                <a:lnTo>
                  <a:pt x="88291" y="33708"/>
                </a:lnTo>
                <a:lnTo>
                  <a:pt x="96008" y="31033"/>
                </a:lnTo>
                <a:lnTo>
                  <a:pt x="103058" y="28297"/>
                </a:lnTo>
                <a:lnTo>
                  <a:pt x="109663" y="25521"/>
                </a:lnTo>
                <a:lnTo>
                  <a:pt x="115972" y="22717"/>
                </a:lnTo>
                <a:lnTo>
                  <a:pt x="123034" y="19896"/>
                </a:lnTo>
                <a:lnTo>
                  <a:pt x="138502" y="14221"/>
                </a:lnTo>
                <a:lnTo>
                  <a:pt x="145675" y="12327"/>
                </a:lnTo>
                <a:lnTo>
                  <a:pt x="152362" y="11064"/>
                </a:lnTo>
                <a:lnTo>
                  <a:pt x="158725" y="10222"/>
                </a:lnTo>
                <a:lnTo>
                  <a:pt x="164871" y="8708"/>
                </a:lnTo>
                <a:lnTo>
                  <a:pt x="170875" y="6747"/>
                </a:lnTo>
                <a:lnTo>
                  <a:pt x="176781" y="4486"/>
                </a:lnTo>
                <a:lnTo>
                  <a:pt x="181672" y="2979"/>
                </a:lnTo>
                <a:lnTo>
                  <a:pt x="185885" y="1975"/>
                </a:lnTo>
                <a:lnTo>
                  <a:pt x="189646" y="1305"/>
                </a:lnTo>
                <a:lnTo>
                  <a:pt x="196365" y="561"/>
                </a:lnTo>
                <a:lnTo>
                  <a:pt x="202526" y="230"/>
                </a:lnTo>
                <a:lnTo>
                  <a:pt x="208439" y="83"/>
                </a:lnTo>
                <a:lnTo>
                  <a:pt x="217123" y="0"/>
                </a:lnTo>
                <a:lnTo>
                  <a:pt x="219044" y="941"/>
                </a:lnTo>
                <a:lnTo>
                  <a:pt x="220325" y="2521"/>
                </a:lnTo>
                <a:lnTo>
                  <a:pt x="222380" y="7350"/>
                </a:lnTo>
                <a:lnTo>
                  <a:pt x="222736" y="12737"/>
                </a:lnTo>
                <a:lnTo>
                  <a:pt x="221833" y="15147"/>
                </a:lnTo>
                <a:lnTo>
                  <a:pt x="218291" y="20365"/>
                </a:lnTo>
                <a:lnTo>
                  <a:pt x="216081" y="25860"/>
                </a:lnTo>
                <a:lnTo>
                  <a:pt x="214146" y="32429"/>
                </a:lnTo>
                <a:lnTo>
                  <a:pt x="212297" y="36848"/>
                </a:lnTo>
                <a:lnTo>
                  <a:pt x="210112" y="41699"/>
                </a:lnTo>
                <a:lnTo>
                  <a:pt x="207702" y="45885"/>
                </a:lnTo>
                <a:lnTo>
                  <a:pt x="205143" y="49629"/>
                </a:lnTo>
                <a:lnTo>
                  <a:pt x="202485" y="53077"/>
                </a:lnTo>
                <a:lnTo>
                  <a:pt x="199760" y="57280"/>
                </a:lnTo>
                <a:lnTo>
                  <a:pt x="196991" y="61988"/>
                </a:lnTo>
                <a:lnTo>
                  <a:pt x="194193" y="67031"/>
                </a:lnTo>
                <a:lnTo>
                  <a:pt x="188543" y="77715"/>
                </a:lnTo>
                <a:lnTo>
                  <a:pt x="168590" y="117158"/>
                </a:lnTo>
                <a:lnTo>
                  <a:pt x="165733" y="123814"/>
                </a:lnTo>
                <a:lnTo>
                  <a:pt x="162877" y="131109"/>
                </a:lnTo>
                <a:lnTo>
                  <a:pt x="160020" y="138829"/>
                </a:lnTo>
                <a:lnTo>
                  <a:pt x="157162" y="145881"/>
                </a:lnTo>
                <a:lnTo>
                  <a:pt x="154305" y="152488"/>
                </a:lnTo>
                <a:lnTo>
                  <a:pt x="148590" y="164908"/>
                </a:lnTo>
                <a:lnTo>
                  <a:pt x="142876" y="176779"/>
                </a:lnTo>
                <a:lnTo>
                  <a:pt x="140018" y="181658"/>
                </a:lnTo>
                <a:lnTo>
                  <a:pt x="137161" y="185864"/>
                </a:lnTo>
                <a:lnTo>
                  <a:pt x="134303" y="189621"/>
                </a:lnTo>
                <a:lnTo>
                  <a:pt x="131128" y="196334"/>
                </a:lnTo>
                <a:lnTo>
                  <a:pt x="129717" y="202493"/>
                </a:lnTo>
                <a:lnTo>
                  <a:pt x="129090" y="208405"/>
                </a:lnTo>
                <a:lnTo>
                  <a:pt x="128811" y="214208"/>
                </a:lnTo>
                <a:lnTo>
                  <a:pt x="128588" y="2228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78"/>
          <p:cNvSpPr/>
          <p:nvPr/>
        </p:nvSpPr>
        <p:spPr>
          <a:xfrm>
            <a:off x="3646182" y="5374957"/>
            <a:ext cx="145721" cy="205739"/>
          </a:xfrm>
          <a:custGeom>
            <a:avLst/>
            <a:gdLst/>
            <a:ahLst/>
            <a:cxnLst/>
            <a:rect l="0" t="0" r="0" b="0"/>
            <a:pathLst>
              <a:path w="145721" h="205739">
                <a:moveTo>
                  <a:pt x="51422" y="0"/>
                </a:moveTo>
                <a:lnTo>
                  <a:pt x="58804" y="7381"/>
                </a:lnTo>
                <a:lnTo>
                  <a:pt x="59465" y="10583"/>
                </a:lnTo>
                <a:lnTo>
                  <a:pt x="59642" y="12770"/>
                </a:lnTo>
                <a:lnTo>
                  <a:pt x="58807" y="16134"/>
                </a:lnTo>
                <a:lnTo>
                  <a:pt x="57298" y="20281"/>
                </a:lnTo>
                <a:lnTo>
                  <a:pt x="55339" y="24950"/>
                </a:lnTo>
                <a:lnTo>
                  <a:pt x="54034" y="29016"/>
                </a:lnTo>
                <a:lnTo>
                  <a:pt x="53163" y="32679"/>
                </a:lnTo>
                <a:lnTo>
                  <a:pt x="52583" y="36074"/>
                </a:lnTo>
                <a:lnTo>
                  <a:pt x="51243" y="40242"/>
                </a:lnTo>
                <a:lnTo>
                  <a:pt x="49398" y="44925"/>
                </a:lnTo>
                <a:lnTo>
                  <a:pt x="47216" y="49953"/>
                </a:lnTo>
                <a:lnTo>
                  <a:pt x="42251" y="60619"/>
                </a:lnTo>
                <a:lnTo>
                  <a:pt x="31301" y="82988"/>
                </a:lnTo>
                <a:lnTo>
                  <a:pt x="29436" y="88663"/>
                </a:lnTo>
                <a:lnTo>
                  <a:pt x="28192" y="94351"/>
                </a:lnTo>
                <a:lnTo>
                  <a:pt x="27363" y="100048"/>
                </a:lnTo>
                <a:lnTo>
                  <a:pt x="25858" y="106704"/>
                </a:lnTo>
                <a:lnTo>
                  <a:pt x="23902" y="113999"/>
                </a:lnTo>
                <a:lnTo>
                  <a:pt x="21645" y="121719"/>
                </a:lnTo>
                <a:lnTo>
                  <a:pt x="19189" y="128771"/>
                </a:lnTo>
                <a:lnTo>
                  <a:pt x="16598" y="135377"/>
                </a:lnTo>
                <a:lnTo>
                  <a:pt x="13919" y="141686"/>
                </a:lnTo>
                <a:lnTo>
                  <a:pt x="11180" y="146845"/>
                </a:lnTo>
                <a:lnTo>
                  <a:pt x="8402" y="151237"/>
                </a:lnTo>
                <a:lnTo>
                  <a:pt x="5597" y="155117"/>
                </a:lnTo>
                <a:lnTo>
                  <a:pt x="3727" y="159609"/>
                </a:lnTo>
                <a:lnTo>
                  <a:pt x="2480" y="164509"/>
                </a:lnTo>
                <a:lnTo>
                  <a:pt x="1650" y="169680"/>
                </a:lnTo>
                <a:lnTo>
                  <a:pt x="1096" y="174080"/>
                </a:lnTo>
                <a:lnTo>
                  <a:pt x="726" y="177966"/>
                </a:lnTo>
                <a:lnTo>
                  <a:pt x="133" y="186496"/>
                </a:lnTo>
                <a:lnTo>
                  <a:pt x="31" y="192524"/>
                </a:lnTo>
                <a:lnTo>
                  <a:pt x="0" y="195792"/>
                </a:lnTo>
                <a:lnTo>
                  <a:pt x="949" y="196251"/>
                </a:lnTo>
                <a:lnTo>
                  <a:pt x="4542" y="196760"/>
                </a:lnTo>
                <a:lnTo>
                  <a:pt x="5881" y="197848"/>
                </a:lnTo>
                <a:lnTo>
                  <a:pt x="6774" y="199526"/>
                </a:lnTo>
                <a:lnTo>
                  <a:pt x="7370" y="201598"/>
                </a:lnTo>
                <a:lnTo>
                  <a:pt x="8719" y="202978"/>
                </a:lnTo>
                <a:lnTo>
                  <a:pt x="10571" y="203899"/>
                </a:lnTo>
                <a:lnTo>
                  <a:pt x="15837" y="205376"/>
                </a:lnTo>
                <a:lnTo>
                  <a:pt x="19096" y="205579"/>
                </a:lnTo>
                <a:lnTo>
                  <a:pt x="23720" y="205669"/>
                </a:lnTo>
                <a:lnTo>
                  <a:pt x="38361" y="205738"/>
                </a:lnTo>
                <a:lnTo>
                  <a:pt x="40810" y="204786"/>
                </a:lnTo>
                <a:lnTo>
                  <a:pt x="43395" y="203199"/>
                </a:lnTo>
                <a:lnTo>
                  <a:pt x="46070" y="201189"/>
                </a:lnTo>
                <a:lnTo>
                  <a:pt x="48807" y="199848"/>
                </a:lnTo>
                <a:lnTo>
                  <a:pt x="51584" y="198955"/>
                </a:lnTo>
                <a:lnTo>
                  <a:pt x="54388" y="198359"/>
                </a:lnTo>
                <a:lnTo>
                  <a:pt x="57209" y="197009"/>
                </a:lnTo>
                <a:lnTo>
                  <a:pt x="60043" y="195158"/>
                </a:lnTo>
                <a:lnTo>
                  <a:pt x="66884" y="189892"/>
                </a:lnTo>
                <a:lnTo>
                  <a:pt x="69350" y="188507"/>
                </a:lnTo>
                <a:lnTo>
                  <a:pt x="77170" y="184429"/>
                </a:lnTo>
                <a:lnTo>
                  <a:pt x="80971" y="182960"/>
                </a:lnTo>
                <a:lnTo>
                  <a:pt x="84456" y="181981"/>
                </a:lnTo>
                <a:lnTo>
                  <a:pt x="87732" y="181328"/>
                </a:lnTo>
                <a:lnTo>
                  <a:pt x="91822" y="179941"/>
                </a:lnTo>
                <a:lnTo>
                  <a:pt x="96453" y="178062"/>
                </a:lnTo>
                <a:lnTo>
                  <a:pt x="101445" y="175859"/>
                </a:lnTo>
                <a:lnTo>
                  <a:pt x="112073" y="170869"/>
                </a:lnTo>
                <a:lnTo>
                  <a:pt x="145720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670805" y="1663670"/>
            <a:ext cx="3875764" cy="3857021"/>
            <a:chOff x="2670805" y="1663670"/>
            <a:chExt cx="3875764" cy="3857021"/>
          </a:xfrm>
        </p:grpSpPr>
        <p:sp>
          <p:nvSpPr>
            <p:cNvPr id="8" name="SMARTPenAnnotation779"/>
            <p:cNvSpPr/>
            <p:nvPr/>
          </p:nvSpPr>
          <p:spPr>
            <a:xfrm>
              <a:off x="4477702" y="3780590"/>
              <a:ext cx="94255" cy="75686"/>
            </a:xfrm>
            <a:custGeom>
              <a:avLst/>
              <a:gdLst/>
              <a:ahLst/>
              <a:cxnLst/>
              <a:rect l="0" t="0" r="0" b="0"/>
              <a:pathLst>
                <a:path w="94255" h="75686">
                  <a:moveTo>
                    <a:pt x="51435" y="17027"/>
                  </a:moveTo>
                  <a:lnTo>
                    <a:pt x="58816" y="9646"/>
                  </a:lnTo>
                  <a:lnTo>
                    <a:pt x="60165" y="9249"/>
                  </a:lnTo>
                  <a:lnTo>
                    <a:pt x="62018" y="8984"/>
                  </a:lnTo>
                  <a:lnTo>
                    <a:pt x="64205" y="8808"/>
                  </a:lnTo>
                  <a:lnTo>
                    <a:pt x="66616" y="8690"/>
                  </a:lnTo>
                  <a:lnTo>
                    <a:pt x="71835" y="8559"/>
                  </a:lnTo>
                  <a:lnTo>
                    <a:pt x="88617" y="8464"/>
                  </a:lnTo>
                  <a:lnTo>
                    <a:pt x="90511" y="9413"/>
                  </a:lnTo>
                  <a:lnTo>
                    <a:pt x="91773" y="10999"/>
                  </a:lnTo>
                  <a:lnTo>
                    <a:pt x="93799" y="15836"/>
                  </a:lnTo>
                  <a:lnTo>
                    <a:pt x="93965" y="17186"/>
                  </a:lnTo>
                  <a:lnTo>
                    <a:pt x="94076" y="19038"/>
                  </a:lnTo>
                  <a:lnTo>
                    <a:pt x="94199" y="23636"/>
                  </a:lnTo>
                  <a:lnTo>
                    <a:pt x="94254" y="28854"/>
                  </a:lnTo>
                  <a:lnTo>
                    <a:pt x="93316" y="32532"/>
                  </a:lnTo>
                  <a:lnTo>
                    <a:pt x="91738" y="36889"/>
                  </a:lnTo>
                  <a:lnTo>
                    <a:pt x="89734" y="41698"/>
                  </a:lnTo>
                  <a:lnTo>
                    <a:pt x="87445" y="45857"/>
                  </a:lnTo>
                  <a:lnTo>
                    <a:pt x="84967" y="49582"/>
                  </a:lnTo>
                  <a:lnTo>
                    <a:pt x="82362" y="53018"/>
                  </a:lnTo>
                  <a:lnTo>
                    <a:pt x="78721" y="56261"/>
                  </a:lnTo>
                  <a:lnTo>
                    <a:pt x="74388" y="59376"/>
                  </a:lnTo>
                  <a:lnTo>
                    <a:pt x="69594" y="62404"/>
                  </a:lnTo>
                  <a:lnTo>
                    <a:pt x="65447" y="64424"/>
                  </a:lnTo>
                  <a:lnTo>
                    <a:pt x="61728" y="65770"/>
                  </a:lnTo>
                  <a:lnTo>
                    <a:pt x="58297" y="66667"/>
                  </a:lnTo>
                  <a:lnTo>
                    <a:pt x="55057" y="68218"/>
                  </a:lnTo>
                  <a:lnTo>
                    <a:pt x="51945" y="70204"/>
                  </a:lnTo>
                  <a:lnTo>
                    <a:pt x="48917" y="72481"/>
                  </a:lnTo>
                  <a:lnTo>
                    <a:pt x="45946" y="73999"/>
                  </a:lnTo>
                  <a:lnTo>
                    <a:pt x="43014" y="75011"/>
                  </a:lnTo>
                  <a:lnTo>
                    <a:pt x="40105" y="75685"/>
                  </a:lnTo>
                  <a:lnTo>
                    <a:pt x="36262" y="75183"/>
                  </a:lnTo>
                  <a:lnTo>
                    <a:pt x="31795" y="73895"/>
                  </a:lnTo>
                  <a:lnTo>
                    <a:pt x="20039" y="69535"/>
                  </a:lnTo>
                  <a:lnTo>
                    <a:pt x="18122" y="69178"/>
                  </a:lnTo>
                  <a:lnTo>
                    <a:pt x="15891" y="68939"/>
                  </a:lnTo>
                  <a:lnTo>
                    <a:pt x="13452" y="68780"/>
                  </a:lnTo>
                  <a:lnTo>
                    <a:pt x="11825" y="67722"/>
                  </a:lnTo>
                  <a:lnTo>
                    <a:pt x="10741" y="66063"/>
                  </a:lnTo>
                  <a:lnTo>
                    <a:pt x="10018" y="64005"/>
                  </a:lnTo>
                  <a:lnTo>
                    <a:pt x="9536" y="61681"/>
                  </a:lnTo>
                  <a:lnTo>
                    <a:pt x="9215" y="59179"/>
                  </a:lnTo>
                  <a:lnTo>
                    <a:pt x="8700" y="52870"/>
                  </a:lnTo>
                  <a:lnTo>
                    <a:pt x="8657" y="51400"/>
                  </a:lnTo>
                  <a:lnTo>
                    <a:pt x="8610" y="47226"/>
                  </a:lnTo>
                  <a:lnTo>
                    <a:pt x="9550" y="44780"/>
                  </a:lnTo>
                  <a:lnTo>
                    <a:pt x="11129" y="42196"/>
                  </a:lnTo>
                  <a:lnTo>
                    <a:pt x="13135" y="39522"/>
                  </a:lnTo>
                  <a:lnTo>
                    <a:pt x="15424" y="37738"/>
                  </a:lnTo>
                  <a:lnTo>
                    <a:pt x="17903" y="36550"/>
                  </a:lnTo>
                  <a:lnTo>
                    <a:pt x="20508" y="35757"/>
                  </a:lnTo>
                  <a:lnTo>
                    <a:pt x="23196" y="34276"/>
                  </a:lnTo>
                  <a:lnTo>
                    <a:pt x="25942" y="32336"/>
                  </a:lnTo>
                  <a:lnTo>
                    <a:pt x="28725" y="30091"/>
                  </a:lnTo>
                  <a:lnTo>
                    <a:pt x="31533" y="28594"/>
                  </a:lnTo>
                  <a:lnTo>
                    <a:pt x="34357" y="27596"/>
                  </a:lnTo>
                  <a:lnTo>
                    <a:pt x="37192" y="26930"/>
                  </a:lnTo>
                  <a:lnTo>
                    <a:pt x="40035" y="26487"/>
                  </a:lnTo>
                  <a:lnTo>
                    <a:pt x="42882" y="26191"/>
                  </a:lnTo>
                  <a:lnTo>
                    <a:pt x="49746" y="25716"/>
                  </a:lnTo>
                  <a:lnTo>
                    <a:pt x="51261" y="26630"/>
                  </a:lnTo>
                  <a:lnTo>
                    <a:pt x="53224" y="28192"/>
                  </a:lnTo>
                  <a:lnTo>
                    <a:pt x="59611" y="33822"/>
                  </a:lnTo>
                  <a:lnTo>
                    <a:pt x="58790" y="34891"/>
                  </a:lnTo>
                  <a:lnTo>
                    <a:pt x="57291" y="36557"/>
                  </a:lnTo>
                  <a:lnTo>
                    <a:pt x="52592" y="41522"/>
                  </a:lnTo>
                  <a:lnTo>
                    <a:pt x="51254" y="41930"/>
                  </a:lnTo>
                  <a:lnTo>
                    <a:pt x="49409" y="42201"/>
                  </a:lnTo>
                  <a:lnTo>
                    <a:pt x="44156" y="42637"/>
                  </a:lnTo>
                  <a:lnTo>
                    <a:pt x="40897" y="42697"/>
                  </a:lnTo>
                  <a:lnTo>
                    <a:pt x="27295" y="42742"/>
                  </a:lnTo>
                  <a:lnTo>
                    <a:pt x="26770" y="41790"/>
                  </a:lnTo>
                  <a:lnTo>
                    <a:pt x="26419" y="40203"/>
                  </a:lnTo>
                  <a:lnTo>
                    <a:pt x="26185" y="38193"/>
                  </a:lnTo>
                  <a:lnTo>
                    <a:pt x="25077" y="36852"/>
                  </a:lnTo>
                  <a:lnTo>
                    <a:pt x="23386" y="35959"/>
                  </a:lnTo>
                  <a:lnTo>
                    <a:pt x="21305" y="35363"/>
                  </a:lnTo>
                  <a:lnTo>
                    <a:pt x="19919" y="34014"/>
                  </a:lnTo>
                  <a:lnTo>
                    <a:pt x="18994" y="32162"/>
                  </a:lnTo>
                  <a:lnTo>
                    <a:pt x="18378" y="29974"/>
                  </a:lnTo>
                  <a:lnTo>
                    <a:pt x="17967" y="27563"/>
                  </a:lnTo>
                  <a:lnTo>
                    <a:pt x="17693" y="25004"/>
                  </a:lnTo>
                  <a:lnTo>
                    <a:pt x="17510" y="22345"/>
                  </a:lnTo>
                  <a:lnTo>
                    <a:pt x="18341" y="19620"/>
                  </a:lnTo>
                  <a:lnTo>
                    <a:pt x="19847" y="16851"/>
                  </a:lnTo>
                  <a:lnTo>
                    <a:pt x="24558" y="10113"/>
                  </a:lnTo>
                  <a:lnTo>
                    <a:pt x="25897" y="8608"/>
                  </a:lnTo>
                  <a:lnTo>
                    <a:pt x="29925" y="4395"/>
                  </a:lnTo>
                  <a:lnTo>
                    <a:pt x="32332" y="2891"/>
                  </a:lnTo>
                  <a:lnTo>
                    <a:pt x="34890" y="1888"/>
                  </a:lnTo>
                  <a:lnTo>
                    <a:pt x="41288" y="278"/>
                  </a:lnTo>
                  <a:lnTo>
                    <a:pt x="42765" y="146"/>
                  </a:lnTo>
                  <a:lnTo>
                    <a:pt x="44702" y="58"/>
                  </a:lnTo>
                  <a:lnTo>
                    <a:pt x="46947" y="0"/>
                  </a:lnTo>
                  <a:lnTo>
                    <a:pt x="48443" y="913"/>
                  </a:lnTo>
                  <a:lnTo>
                    <a:pt x="49441" y="2474"/>
                  </a:lnTo>
                  <a:lnTo>
                    <a:pt x="50105" y="4468"/>
                  </a:lnTo>
                  <a:lnTo>
                    <a:pt x="50549" y="6749"/>
                  </a:lnTo>
                  <a:lnTo>
                    <a:pt x="50844" y="9223"/>
                  </a:lnTo>
                  <a:lnTo>
                    <a:pt x="51041" y="11824"/>
                  </a:lnTo>
                  <a:lnTo>
                    <a:pt x="50220" y="14511"/>
                  </a:lnTo>
                  <a:lnTo>
                    <a:pt x="48720" y="17255"/>
                  </a:lnTo>
                  <a:lnTo>
                    <a:pt x="46767" y="20036"/>
                  </a:lnTo>
                  <a:lnTo>
                    <a:pt x="44513" y="22843"/>
                  </a:lnTo>
                  <a:lnTo>
                    <a:pt x="42058" y="25667"/>
                  </a:lnTo>
                  <a:lnTo>
                    <a:pt x="39469" y="28502"/>
                  </a:lnTo>
                  <a:lnTo>
                    <a:pt x="34052" y="34192"/>
                  </a:lnTo>
                  <a:lnTo>
                    <a:pt x="31273" y="37043"/>
                  </a:lnTo>
                  <a:lnTo>
                    <a:pt x="27516" y="38943"/>
                  </a:lnTo>
                  <a:lnTo>
                    <a:pt x="23107" y="40211"/>
                  </a:lnTo>
                  <a:lnTo>
                    <a:pt x="11443" y="42244"/>
                  </a:lnTo>
                  <a:lnTo>
                    <a:pt x="9534" y="42411"/>
                  </a:lnTo>
                  <a:lnTo>
                    <a:pt x="7308" y="42522"/>
                  </a:lnTo>
                  <a:lnTo>
                    <a:pt x="0" y="427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780"/>
            <p:cNvSpPr/>
            <p:nvPr/>
          </p:nvSpPr>
          <p:spPr>
            <a:xfrm>
              <a:off x="2750155" y="1723724"/>
              <a:ext cx="3796414" cy="3513008"/>
            </a:xfrm>
            <a:custGeom>
              <a:avLst/>
              <a:gdLst/>
              <a:ahLst/>
              <a:cxnLst/>
              <a:rect l="0" t="0" r="0" b="0"/>
              <a:pathLst>
                <a:path w="3796414" h="3513008">
                  <a:moveTo>
                    <a:pt x="1410365" y="136508"/>
                  </a:moveTo>
                  <a:lnTo>
                    <a:pt x="1365215" y="137461"/>
                  </a:lnTo>
                  <a:lnTo>
                    <a:pt x="1283446" y="160420"/>
                  </a:lnTo>
                  <a:lnTo>
                    <a:pt x="1167111" y="213939"/>
                  </a:lnTo>
                  <a:lnTo>
                    <a:pt x="1058118" y="268237"/>
                  </a:lnTo>
                  <a:lnTo>
                    <a:pt x="955954" y="333951"/>
                  </a:lnTo>
                  <a:lnTo>
                    <a:pt x="846361" y="404820"/>
                  </a:lnTo>
                  <a:lnTo>
                    <a:pt x="732541" y="488206"/>
                  </a:lnTo>
                  <a:lnTo>
                    <a:pt x="617315" y="580511"/>
                  </a:lnTo>
                  <a:lnTo>
                    <a:pt x="500260" y="674633"/>
                  </a:lnTo>
                  <a:lnTo>
                    <a:pt x="388325" y="771455"/>
                  </a:lnTo>
                  <a:lnTo>
                    <a:pt x="281919" y="867009"/>
                  </a:lnTo>
                  <a:lnTo>
                    <a:pt x="149031" y="1002155"/>
                  </a:lnTo>
                  <a:lnTo>
                    <a:pt x="56325" y="1111005"/>
                  </a:lnTo>
                  <a:lnTo>
                    <a:pt x="16376" y="1155640"/>
                  </a:lnTo>
                  <a:lnTo>
                    <a:pt x="9764" y="1166671"/>
                  </a:lnTo>
                  <a:lnTo>
                    <a:pt x="5089" y="1178236"/>
                  </a:lnTo>
                  <a:lnTo>
                    <a:pt x="620" y="1184650"/>
                  </a:lnTo>
                  <a:lnTo>
                    <a:pt x="0" y="1186742"/>
                  </a:lnTo>
                  <a:lnTo>
                    <a:pt x="539" y="1188137"/>
                  </a:lnTo>
                  <a:lnTo>
                    <a:pt x="1851" y="1189066"/>
                  </a:lnTo>
                  <a:lnTo>
                    <a:pt x="3678" y="1188734"/>
                  </a:lnTo>
                  <a:lnTo>
                    <a:pt x="8248" y="1185824"/>
                  </a:lnTo>
                  <a:lnTo>
                    <a:pt x="145229" y="1062939"/>
                  </a:lnTo>
                  <a:lnTo>
                    <a:pt x="334613" y="901768"/>
                  </a:lnTo>
                  <a:lnTo>
                    <a:pt x="477225" y="789949"/>
                  </a:lnTo>
                  <a:lnTo>
                    <a:pt x="581621" y="710683"/>
                  </a:lnTo>
                  <a:lnTo>
                    <a:pt x="693683" y="630819"/>
                  </a:lnTo>
                  <a:lnTo>
                    <a:pt x="783571" y="575388"/>
                  </a:lnTo>
                  <a:lnTo>
                    <a:pt x="934877" y="478877"/>
                  </a:lnTo>
                  <a:lnTo>
                    <a:pt x="1031989" y="421783"/>
                  </a:lnTo>
                  <a:lnTo>
                    <a:pt x="1158670" y="351291"/>
                  </a:lnTo>
                  <a:lnTo>
                    <a:pt x="1257684" y="299525"/>
                  </a:lnTo>
                  <a:lnTo>
                    <a:pt x="1359411" y="247992"/>
                  </a:lnTo>
                  <a:lnTo>
                    <a:pt x="1457391" y="205629"/>
                  </a:lnTo>
                  <a:lnTo>
                    <a:pt x="1584366" y="151291"/>
                  </a:lnTo>
                  <a:lnTo>
                    <a:pt x="1676974" y="115594"/>
                  </a:lnTo>
                  <a:lnTo>
                    <a:pt x="1786031" y="79989"/>
                  </a:lnTo>
                  <a:lnTo>
                    <a:pt x="1907192" y="48385"/>
                  </a:lnTo>
                  <a:lnTo>
                    <a:pt x="2026308" y="10487"/>
                  </a:lnTo>
                  <a:lnTo>
                    <a:pt x="2070830" y="1548"/>
                  </a:lnTo>
                  <a:lnTo>
                    <a:pt x="2091727" y="0"/>
                  </a:lnTo>
                  <a:lnTo>
                    <a:pt x="2097016" y="735"/>
                  </a:lnTo>
                  <a:lnTo>
                    <a:pt x="2105433" y="4092"/>
                  </a:lnTo>
                  <a:lnTo>
                    <a:pt x="2108058" y="6321"/>
                  </a:lnTo>
                  <a:lnTo>
                    <a:pt x="2109809" y="8759"/>
                  </a:lnTo>
                  <a:lnTo>
                    <a:pt x="2110976" y="11337"/>
                  </a:lnTo>
                  <a:lnTo>
                    <a:pt x="2109849" y="14961"/>
                  </a:lnTo>
                  <a:lnTo>
                    <a:pt x="2103516" y="24067"/>
                  </a:lnTo>
                  <a:lnTo>
                    <a:pt x="2084691" y="39904"/>
                  </a:lnTo>
                  <a:lnTo>
                    <a:pt x="1914896" y="144571"/>
                  </a:lnTo>
                  <a:lnTo>
                    <a:pt x="1801619" y="207185"/>
                  </a:lnTo>
                  <a:lnTo>
                    <a:pt x="1696670" y="267203"/>
                  </a:lnTo>
                  <a:lnTo>
                    <a:pt x="1608015" y="321706"/>
                  </a:lnTo>
                  <a:lnTo>
                    <a:pt x="1515388" y="380082"/>
                  </a:lnTo>
                  <a:lnTo>
                    <a:pt x="1421586" y="444157"/>
                  </a:lnTo>
                  <a:lnTo>
                    <a:pt x="1327435" y="515953"/>
                  </a:lnTo>
                  <a:lnTo>
                    <a:pt x="1061207" y="719526"/>
                  </a:lnTo>
                  <a:lnTo>
                    <a:pt x="965281" y="799157"/>
                  </a:lnTo>
                  <a:lnTo>
                    <a:pt x="839000" y="911398"/>
                  </a:lnTo>
                  <a:lnTo>
                    <a:pt x="634420" y="1104102"/>
                  </a:lnTo>
                  <a:lnTo>
                    <a:pt x="528217" y="1207853"/>
                  </a:lnTo>
                  <a:lnTo>
                    <a:pt x="429240" y="1310898"/>
                  </a:lnTo>
                  <a:lnTo>
                    <a:pt x="345060" y="1406006"/>
                  </a:lnTo>
                  <a:lnTo>
                    <a:pt x="246081" y="1529581"/>
                  </a:lnTo>
                  <a:lnTo>
                    <a:pt x="161746" y="1637482"/>
                  </a:lnTo>
                  <a:lnTo>
                    <a:pt x="152185" y="1651507"/>
                  </a:lnTo>
                  <a:lnTo>
                    <a:pt x="147716" y="1663715"/>
                  </a:lnTo>
                  <a:lnTo>
                    <a:pt x="146641" y="1674711"/>
                  </a:lnTo>
                  <a:lnTo>
                    <a:pt x="147830" y="1684899"/>
                  </a:lnTo>
                  <a:lnTo>
                    <a:pt x="146717" y="1693596"/>
                  </a:lnTo>
                  <a:lnTo>
                    <a:pt x="144071" y="1701300"/>
                  </a:lnTo>
                  <a:lnTo>
                    <a:pt x="128620" y="1732374"/>
                  </a:lnTo>
                  <a:lnTo>
                    <a:pt x="126326" y="1740497"/>
                  </a:lnTo>
                  <a:lnTo>
                    <a:pt x="126666" y="1742091"/>
                  </a:lnTo>
                  <a:lnTo>
                    <a:pt x="127845" y="1742202"/>
                  </a:lnTo>
                  <a:lnTo>
                    <a:pt x="146063" y="1732116"/>
                  </a:lnTo>
                  <a:lnTo>
                    <a:pt x="156620" y="1723237"/>
                  </a:lnTo>
                  <a:lnTo>
                    <a:pt x="160197" y="1716298"/>
                  </a:lnTo>
                  <a:lnTo>
                    <a:pt x="169042" y="1687375"/>
                  </a:lnTo>
                  <a:lnTo>
                    <a:pt x="195052" y="1649066"/>
                  </a:lnTo>
                  <a:lnTo>
                    <a:pt x="281552" y="1557293"/>
                  </a:lnTo>
                  <a:lnTo>
                    <a:pt x="381240" y="1457165"/>
                  </a:lnTo>
                  <a:lnTo>
                    <a:pt x="498507" y="1351704"/>
                  </a:lnTo>
                  <a:lnTo>
                    <a:pt x="636693" y="1239227"/>
                  </a:lnTo>
                  <a:lnTo>
                    <a:pt x="815291" y="1095475"/>
                  </a:lnTo>
                  <a:lnTo>
                    <a:pt x="982398" y="967889"/>
                  </a:lnTo>
                  <a:lnTo>
                    <a:pt x="1089355" y="895394"/>
                  </a:lnTo>
                  <a:lnTo>
                    <a:pt x="1204020" y="821103"/>
                  </a:lnTo>
                  <a:lnTo>
                    <a:pt x="1322450" y="749349"/>
                  </a:lnTo>
                  <a:lnTo>
                    <a:pt x="1441995" y="679829"/>
                  </a:lnTo>
                  <a:lnTo>
                    <a:pt x="1566421" y="610970"/>
                  </a:lnTo>
                  <a:lnTo>
                    <a:pt x="1651173" y="567725"/>
                  </a:lnTo>
                  <a:lnTo>
                    <a:pt x="1736465" y="527232"/>
                  </a:lnTo>
                  <a:lnTo>
                    <a:pt x="1821998" y="490186"/>
                  </a:lnTo>
                  <a:lnTo>
                    <a:pt x="2159671" y="350907"/>
                  </a:lnTo>
                  <a:lnTo>
                    <a:pt x="2274684" y="304491"/>
                  </a:lnTo>
                  <a:lnTo>
                    <a:pt x="2429031" y="250123"/>
                  </a:lnTo>
                  <a:lnTo>
                    <a:pt x="2671664" y="174108"/>
                  </a:lnTo>
                  <a:lnTo>
                    <a:pt x="2766216" y="147014"/>
                  </a:lnTo>
                  <a:lnTo>
                    <a:pt x="2881441" y="120309"/>
                  </a:lnTo>
                  <a:lnTo>
                    <a:pt x="2999288" y="97757"/>
                  </a:lnTo>
                  <a:lnTo>
                    <a:pt x="3106177" y="80421"/>
                  </a:lnTo>
                  <a:lnTo>
                    <a:pt x="3167995" y="76653"/>
                  </a:lnTo>
                  <a:lnTo>
                    <a:pt x="3170763" y="78508"/>
                  </a:lnTo>
                  <a:lnTo>
                    <a:pt x="3172609" y="81648"/>
                  </a:lnTo>
                  <a:lnTo>
                    <a:pt x="3173839" y="85648"/>
                  </a:lnTo>
                  <a:lnTo>
                    <a:pt x="3172754" y="89266"/>
                  </a:lnTo>
                  <a:lnTo>
                    <a:pt x="3170126" y="92631"/>
                  </a:lnTo>
                  <a:lnTo>
                    <a:pt x="3147669" y="109426"/>
                  </a:lnTo>
                  <a:lnTo>
                    <a:pt x="3043330" y="163036"/>
                  </a:lnTo>
                  <a:lnTo>
                    <a:pt x="2940279" y="207100"/>
                  </a:lnTo>
                  <a:lnTo>
                    <a:pt x="2845127" y="255509"/>
                  </a:lnTo>
                  <a:lnTo>
                    <a:pt x="2758135" y="295593"/>
                  </a:lnTo>
                  <a:lnTo>
                    <a:pt x="2519848" y="411108"/>
                  </a:lnTo>
                  <a:lnTo>
                    <a:pt x="2409872" y="471448"/>
                  </a:lnTo>
                  <a:lnTo>
                    <a:pt x="2206021" y="585275"/>
                  </a:lnTo>
                  <a:lnTo>
                    <a:pt x="2120224" y="635997"/>
                  </a:lnTo>
                  <a:lnTo>
                    <a:pt x="1895545" y="774408"/>
                  </a:lnTo>
                  <a:lnTo>
                    <a:pt x="1804435" y="833722"/>
                  </a:lnTo>
                  <a:lnTo>
                    <a:pt x="1713142" y="895961"/>
                  </a:lnTo>
                  <a:lnTo>
                    <a:pt x="1576065" y="995261"/>
                  </a:lnTo>
                  <a:lnTo>
                    <a:pt x="1484644" y="1063006"/>
                  </a:lnTo>
                  <a:lnTo>
                    <a:pt x="1395752" y="1133755"/>
                  </a:lnTo>
                  <a:lnTo>
                    <a:pt x="1180193" y="1311138"/>
                  </a:lnTo>
                  <a:lnTo>
                    <a:pt x="1097881" y="1383736"/>
                  </a:lnTo>
                  <a:lnTo>
                    <a:pt x="1019388" y="1457277"/>
                  </a:lnTo>
                  <a:lnTo>
                    <a:pt x="868103" y="1605382"/>
                  </a:lnTo>
                  <a:lnTo>
                    <a:pt x="774397" y="1712190"/>
                  </a:lnTo>
                  <a:lnTo>
                    <a:pt x="664981" y="1849728"/>
                  </a:lnTo>
                  <a:lnTo>
                    <a:pt x="557714" y="1976238"/>
                  </a:lnTo>
                  <a:lnTo>
                    <a:pt x="488437" y="2064326"/>
                  </a:lnTo>
                  <a:lnTo>
                    <a:pt x="428223" y="2148211"/>
                  </a:lnTo>
                  <a:lnTo>
                    <a:pt x="356677" y="2248805"/>
                  </a:lnTo>
                  <a:lnTo>
                    <a:pt x="282183" y="2355737"/>
                  </a:lnTo>
                  <a:lnTo>
                    <a:pt x="219837" y="2462303"/>
                  </a:lnTo>
                  <a:lnTo>
                    <a:pt x="204014" y="2488455"/>
                  </a:lnTo>
                  <a:lnTo>
                    <a:pt x="172153" y="2559079"/>
                  </a:lnTo>
                  <a:lnTo>
                    <a:pt x="167633" y="2585847"/>
                  </a:lnTo>
                  <a:lnTo>
                    <a:pt x="168492" y="2586645"/>
                  </a:lnTo>
                  <a:lnTo>
                    <a:pt x="170017" y="2587178"/>
                  </a:lnTo>
                  <a:lnTo>
                    <a:pt x="171986" y="2587533"/>
                  </a:lnTo>
                  <a:lnTo>
                    <a:pt x="175204" y="2585865"/>
                  </a:lnTo>
                  <a:lnTo>
                    <a:pt x="199442" y="2564317"/>
                  </a:lnTo>
                  <a:lnTo>
                    <a:pt x="295432" y="2454500"/>
                  </a:lnTo>
                  <a:lnTo>
                    <a:pt x="390945" y="2348537"/>
                  </a:lnTo>
                  <a:lnTo>
                    <a:pt x="495074" y="2215342"/>
                  </a:lnTo>
                  <a:lnTo>
                    <a:pt x="582890" y="2113370"/>
                  </a:lnTo>
                  <a:lnTo>
                    <a:pt x="657187" y="2027487"/>
                  </a:lnTo>
                  <a:lnTo>
                    <a:pt x="736033" y="1935683"/>
                  </a:lnTo>
                  <a:lnTo>
                    <a:pt x="822260" y="1842125"/>
                  </a:lnTo>
                  <a:lnTo>
                    <a:pt x="911626" y="1748046"/>
                  </a:lnTo>
                  <a:lnTo>
                    <a:pt x="1006050" y="1653814"/>
                  </a:lnTo>
                  <a:lnTo>
                    <a:pt x="1114990" y="1556995"/>
                  </a:lnTo>
                  <a:lnTo>
                    <a:pt x="1231724" y="1458458"/>
                  </a:lnTo>
                  <a:lnTo>
                    <a:pt x="1312871" y="1394601"/>
                  </a:lnTo>
                  <a:lnTo>
                    <a:pt x="1529770" y="1236750"/>
                  </a:lnTo>
                  <a:lnTo>
                    <a:pt x="1620914" y="1176367"/>
                  </a:lnTo>
                  <a:lnTo>
                    <a:pt x="1806814" y="1059991"/>
                  </a:lnTo>
                  <a:lnTo>
                    <a:pt x="1901207" y="1005098"/>
                  </a:lnTo>
                  <a:lnTo>
                    <a:pt x="2045384" y="925998"/>
                  </a:lnTo>
                  <a:lnTo>
                    <a:pt x="2239169" y="822470"/>
                  </a:lnTo>
                  <a:lnTo>
                    <a:pt x="2336252" y="776025"/>
                  </a:lnTo>
                  <a:lnTo>
                    <a:pt x="2525965" y="691881"/>
                  </a:lnTo>
                  <a:lnTo>
                    <a:pt x="2659758" y="635708"/>
                  </a:lnTo>
                  <a:lnTo>
                    <a:pt x="2789888" y="582869"/>
                  </a:lnTo>
                  <a:lnTo>
                    <a:pt x="2875974" y="550791"/>
                  </a:lnTo>
                  <a:lnTo>
                    <a:pt x="3043104" y="491392"/>
                  </a:lnTo>
                  <a:lnTo>
                    <a:pt x="3159800" y="457241"/>
                  </a:lnTo>
                  <a:lnTo>
                    <a:pt x="3268248" y="424474"/>
                  </a:lnTo>
                  <a:lnTo>
                    <a:pt x="3372771" y="399737"/>
                  </a:lnTo>
                  <a:lnTo>
                    <a:pt x="3467029" y="380343"/>
                  </a:lnTo>
                  <a:lnTo>
                    <a:pt x="3570525" y="363567"/>
                  </a:lnTo>
                  <a:lnTo>
                    <a:pt x="3659266" y="356161"/>
                  </a:lnTo>
                  <a:lnTo>
                    <a:pt x="3763583" y="363755"/>
                  </a:lnTo>
                  <a:lnTo>
                    <a:pt x="3777992" y="368634"/>
                  </a:lnTo>
                  <a:lnTo>
                    <a:pt x="3783167" y="371269"/>
                  </a:lnTo>
                  <a:lnTo>
                    <a:pt x="3787571" y="374930"/>
                  </a:lnTo>
                  <a:lnTo>
                    <a:pt x="3795003" y="384078"/>
                  </a:lnTo>
                  <a:lnTo>
                    <a:pt x="3796413" y="390138"/>
                  </a:lnTo>
                  <a:lnTo>
                    <a:pt x="3795441" y="404490"/>
                  </a:lnTo>
                  <a:lnTo>
                    <a:pt x="3791943" y="411365"/>
                  </a:lnTo>
                  <a:lnTo>
                    <a:pt x="3753342" y="451057"/>
                  </a:lnTo>
                  <a:lnTo>
                    <a:pt x="3654561" y="513996"/>
                  </a:lnTo>
                  <a:lnTo>
                    <a:pt x="3560014" y="568614"/>
                  </a:lnTo>
                  <a:lnTo>
                    <a:pt x="3327828" y="698797"/>
                  </a:lnTo>
                  <a:lnTo>
                    <a:pt x="3184147" y="783871"/>
                  </a:lnTo>
                  <a:lnTo>
                    <a:pt x="3020158" y="876593"/>
                  </a:lnTo>
                  <a:lnTo>
                    <a:pt x="2935453" y="927397"/>
                  </a:lnTo>
                  <a:lnTo>
                    <a:pt x="2805535" y="1009550"/>
                  </a:lnTo>
                  <a:lnTo>
                    <a:pt x="2712748" y="1065864"/>
                  </a:lnTo>
                  <a:lnTo>
                    <a:pt x="2620074" y="1125183"/>
                  </a:lnTo>
                  <a:lnTo>
                    <a:pt x="2335529" y="1313730"/>
                  </a:lnTo>
                  <a:lnTo>
                    <a:pt x="2238743" y="1381713"/>
                  </a:lnTo>
                  <a:lnTo>
                    <a:pt x="2093219" y="1489602"/>
                  </a:lnTo>
                  <a:lnTo>
                    <a:pt x="1996113" y="1563066"/>
                  </a:lnTo>
                  <a:lnTo>
                    <a:pt x="1898980" y="1639531"/>
                  </a:lnTo>
                  <a:lnTo>
                    <a:pt x="1753259" y="1755011"/>
                  </a:lnTo>
                  <a:lnTo>
                    <a:pt x="1658012" y="1831202"/>
                  </a:lnTo>
                  <a:lnTo>
                    <a:pt x="1568055" y="1909516"/>
                  </a:lnTo>
                  <a:lnTo>
                    <a:pt x="1441636" y="2024025"/>
                  </a:lnTo>
                  <a:lnTo>
                    <a:pt x="1362668" y="2099037"/>
                  </a:lnTo>
                  <a:lnTo>
                    <a:pt x="1211078" y="2248087"/>
                  </a:lnTo>
                  <a:lnTo>
                    <a:pt x="1108218" y="2355059"/>
                  </a:lnTo>
                  <a:lnTo>
                    <a:pt x="1015934" y="2459144"/>
                  </a:lnTo>
                  <a:lnTo>
                    <a:pt x="906261" y="2589871"/>
                  </a:lnTo>
                  <a:lnTo>
                    <a:pt x="829836" y="2684081"/>
                  </a:lnTo>
                  <a:lnTo>
                    <a:pt x="722776" y="2826030"/>
                  </a:lnTo>
                  <a:lnTo>
                    <a:pt x="643813" y="2924808"/>
                  </a:lnTo>
                  <a:lnTo>
                    <a:pt x="580379" y="3023343"/>
                  </a:lnTo>
                  <a:lnTo>
                    <a:pt x="526538" y="3111915"/>
                  </a:lnTo>
                  <a:lnTo>
                    <a:pt x="472733" y="3218003"/>
                  </a:lnTo>
                  <a:lnTo>
                    <a:pt x="426784" y="3325074"/>
                  </a:lnTo>
                  <a:lnTo>
                    <a:pt x="406664" y="3389428"/>
                  </a:lnTo>
                  <a:lnTo>
                    <a:pt x="394330" y="3468691"/>
                  </a:lnTo>
                  <a:lnTo>
                    <a:pt x="396184" y="3483108"/>
                  </a:lnTo>
                  <a:lnTo>
                    <a:pt x="402582" y="3501935"/>
                  </a:lnTo>
                  <a:lnTo>
                    <a:pt x="405135" y="3505981"/>
                  </a:lnTo>
                  <a:lnTo>
                    <a:pt x="407789" y="3508679"/>
                  </a:lnTo>
                  <a:lnTo>
                    <a:pt x="410511" y="3510477"/>
                  </a:lnTo>
                  <a:lnTo>
                    <a:pt x="418615" y="3512474"/>
                  </a:lnTo>
                  <a:lnTo>
                    <a:pt x="423443" y="3513007"/>
                  </a:lnTo>
                  <a:lnTo>
                    <a:pt x="428567" y="3511458"/>
                  </a:lnTo>
                  <a:lnTo>
                    <a:pt x="460666" y="3490116"/>
                  </a:lnTo>
                  <a:lnTo>
                    <a:pt x="494425" y="3459387"/>
                  </a:lnTo>
                  <a:lnTo>
                    <a:pt x="570504" y="3365276"/>
                  </a:lnTo>
                  <a:lnTo>
                    <a:pt x="650726" y="3255876"/>
                  </a:lnTo>
                  <a:lnTo>
                    <a:pt x="716646" y="3167584"/>
                  </a:lnTo>
                  <a:lnTo>
                    <a:pt x="882246" y="2927691"/>
                  </a:lnTo>
                  <a:lnTo>
                    <a:pt x="950990" y="2842384"/>
                  </a:lnTo>
                  <a:lnTo>
                    <a:pt x="1025651" y="2752233"/>
                  </a:lnTo>
                  <a:lnTo>
                    <a:pt x="1183550" y="2553298"/>
                  </a:lnTo>
                  <a:lnTo>
                    <a:pt x="1272569" y="2450889"/>
                  </a:lnTo>
                  <a:lnTo>
                    <a:pt x="1369854" y="2348156"/>
                  </a:lnTo>
                  <a:lnTo>
                    <a:pt x="1466518" y="2249877"/>
                  </a:lnTo>
                  <a:lnTo>
                    <a:pt x="1570618" y="2149849"/>
                  </a:lnTo>
                  <a:lnTo>
                    <a:pt x="1675334" y="2052372"/>
                  </a:lnTo>
                  <a:lnTo>
                    <a:pt x="1787853" y="1957132"/>
                  </a:lnTo>
                  <a:lnTo>
                    <a:pt x="1901097" y="1862555"/>
                  </a:lnTo>
                  <a:lnTo>
                    <a:pt x="2017623" y="1772726"/>
                  </a:lnTo>
                  <a:lnTo>
                    <a:pt x="2136605" y="1685785"/>
                  </a:lnTo>
                  <a:lnTo>
                    <a:pt x="2216373" y="1630891"/>
                  </a:lnTo>
                  <a:lnTo>
                    <a:pt x="2376238" y="1525800"/>
                  </a:lnTo>
                  <a:lnTo>
                    <a:pt x="2566904" y="1406063"/>
                  </a:lnTo>
                  <a:lnTo>
                    <a:pt x="2678873" y="1339442"/>
                  </a:lnTo>
                  <a:lnTo>
                    <a:pt x="2787931" y="1280016"/>
                  </a:lnTo>
                  <a:lnTo>
                    <a:pt x="3030415" y="1156833"/>
                  </a:lnTo>
                  <a:lnTo>
                    <a:pt x="3128841" y="1109810"/>
                  </a:lnTo>
                  <a:lnTo>
                    <a:pt x="3224362" y="1070265"/>
                  </a:lnTo>
                  <a:lnTo>
                    <a:pt x="3342709" y="1023723"/>
                  </a:lnTo>
                  <a:lnTo>
                    <a:pt x="3447084" y="988565"/>
                  </a:lnTo>
                  <a:lnTo>
                    <a:pt x="3556658" y="957055"/>
                  </a:lnTo>
                  <a:lnTo>
                    <a:pt x="3662553" y="930156"/>
                  </a:lnTo>
                  <a:lnTo>
                    <a:pt x="3752670" y="925372"/>
                  </a:lnTo>
                  <a:lnTo>
                    <a:pt x="3758667" y="926260"/>
                  </a:lnTo>
                  <a:lnTo>
                    <a:pt x="3767869" y="929786"/>
                  </a:lnTo>
                  <a:lnTo>
                    <a:pt x="3770705" y="933013"/>
                  </a:lnTo>
                  <a:lnTo>
                    <a:pt x="3772594" y="937069"/>
                  </a:lnTo>
                  <a:lnTo>
                    <a:pt x="3773855" y="941678"/>
                  </a:lnTo>
                  <a:lnTo>
                    <a:pt x="3773742" y="946655"/>
                  </a:lnTo>
                  <a:lnTo>
                    <a:pt x="3771077" y="957266"/>
                  </a:lnTo>
                  <a:lnTo>
                    <a:pt x="3764178" y="968332"/>
                  </a:lnTo>
                  <a:lnTo>
                    <a:pt x="3711102" y="1024545"/>
                  </a:lnTo>
                  <a:lnTo>
                    <a:pt x="3592743" y="1123184"/>
                  </a:lnTo>
                  <a:lnTo>
                    <a:pt x="3488068" y="1200737"/>
                  </a:lnTo>
                  <a:lnTo>
                    <a:pt x="3106650" y="1468081"/>
                  </a:lnTo>
                  <a:lnTo>
                    <a:pt x="3001993" y="1545778"/>
                  </a:lnTo>
                  <a:lnTo>
                    <a:pt x="2855695" y="1657366"/>
                  </a:lnTo>
                  <a:lnTo>
                    <a:pt x="2581572" y="1880115"/>
                  </a:lnTo>
                  <a:lnTo>
                    <a:pt x="2501766" y="1946812"/>
                  </a:lnTo>
                  <a:lnTo>
                    <a:pt x="2421847" y="2017095"/>
                  </a:lnTo>
                  <a:lnTo>
                    <a:pt x="2266436" y="2158559"/>
                  </a:lnTo>
                  <a:lnTo>
                    <a:pt x="2153812" y="2266725"/>
                  </a:lnTo>
                  <a:lnTo>
                    <a:pt x="1946956" y="2471869"/>
                  </a:lnTo>
                  <a:lnTo>
                    <a:pt x="1855634" y="2572177"/>
                  </a:lnTo>
                  <a:lnTo>
                    <a:pt x="1628246" y="2827502"/>
                  </a:lnTo>
                  <a:lnTo>
                    <a:pt x="1525193" y="2938109"/>
                  </a:lnTo>
                  <a:lnTo>
                    <a:pt x="1424314" y="3047725"/>
                  </a:lnTo>
                  <a:lnTo>
                    <a:pt x="1344044" y="3131502"/>
                  </a:lnTo>
                  <a:lnTo>
                    <a:pt x="1313244" y="3161006"/>
                  </a:lnTo>
                  <a:lnTo>
                    <a:pt x="1298619" y="3177132"/>
                  </a:lnTo>
                  <a:lnTo>
                    <a:pt x="1273204" y="31968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781"/>
            <p:cNvSpPr/>
            <p:nvPr/>
          </p:nvSpPr>
          <p:spPr>
            <a:xfrm>
              <a:off x="2670805" y="1663670"/>
              <a:ext cx="3804291" cy="3857021"/>
            </a:xfrm>
            <a:custGeom>
              <a:avLst/>
              <a:gdLst/>
              <a:ahLst/>
              <a:cxnLst/>
              <a:rect l="0" t="0" r="0" b="0"/>
              <a:pathLst>
                <a:path w="3804291" h="3857021">
                  <a:moveTo>
                    <a:pt x="812487" y="3857020"/>
                  </a:moveTo>
                  <a:lnTo>
                    <a:pt x="807936" y="3857020"/>
                  </a:lnTo>
                  <a:lnTo>
                    <a:pt x="796005" y="3852469"/>
                  </a:lnTo>
                  <a:lnTo>
                    <a:pt x="778892" y="3842398"/>
                  </a:lnTo>
                  <a:lnTo>
                    <a:pt x="720105" y="3823653"/>
                  </a:lnTo>
                  <a:lnTo>
                    <a:pt x="613087" y="3757873"/>
                  </a:lnTo>
                  <a:lnTo>
                    <a:pt x="495174" y="3658272"/>
                  </a:lnTo>
                  <a:lnTo>
                    <a:pt x="386532" y="3555891"/>
                  </a:lnTo>
                  <a:lnTo>
                    <a:pt x="281226" y="3439478"/>
                  </a:lnTo>
                  <a:lnTo>
                    <a:pt x="199849" y="3335216"/>
                  </a:lnTo>
                  <a:lnTo>
                    <a:pt x="129454" y="3231751"/>
                  </a:lnTo>
                  <a:lnTo>
                    <a:pt x="60890" y="3113798"/>
                  </a:lnTo>
                  <a:lnTo>
                    <a:pt x="23407" y="3033624"/>
                  </a:lnTo>
                  <a:lnTo>
                    <a:pt x="0" y="2958144"/>
                  </a:lnTo>
                  <a:lnTo>
                    <a:pt x="319" y="2953922"/>
                  </a:lnTo>
                  <a:lnTo>
                    <a:pt x="1484" y="2950154"/>
                  </a:lnTo>
                  <a:lnTo>
                    <a:pt x="3213" y="2946691"/>
                  </a:lnTo>
                  <a:lnTo>
                    <a:pt x="5319" y="2945333"/>
                  </a:lnTo>
                  <a:lnTo>
                    <a:pt x="7675" y="2945382"/>
                  </a:lnTo>
                  <a:lnTo>
                    <a:pt x="28888" y="2955742"/>
                  </a:lnTo>
                  <a:lnTo>
                    <a:pt x="138863" y="3035114"/>
                  </a:lnTo>
                  <a:lnTo>
                    <a:pt x="240986" y="3109517"/>
                  </a:lnTo>
                  <a:lnTo>
                    <a:pt x="339471" y="3174030"/>
                  </a:lnTo>
                  <a:lnTo>
                    <a:pt x="450136" y="3238253"/>
                  </a:lnTo>
                  <a:lnTo>
                    <a:pt x="547025" y="3287507"/>
                  </a:lnTo>
                  <a:lnTo>
                    <a:pt x="663558" y="3340862"/>
                  </a:lnTo>
                  <a:lnTo>
                    <a:pt x="782398" y="3382754"/>
                  </a:lnTo>
                  <a:lnTo>
                    <a:pt x="886206" y="3413741"/>
                  </a:lnTo>
                  <a:lnTo>
                    <a:pt x="999903" y="3441521"/>
                  </a:lnTo>
                  <a:lnTo>
                    <a:pt x="1109163" y="3460077"/>
                  </a:lnTo>
                  <a:lnTo>
                    <a:pt x="1153030" y="3462170"/>
                  </a:lnTo>
                  <a:lnTo>
                    <a:pt x="1168944" y="3459916"/>
                  </a:lnTo>
                  <a:lnTo>
                    <a:pt x="1181415" y="3455739"/>
                  </a:lnTo>
                  <a:lnTo>
                    <a:pt x="1204946" y="3442520"/>
                  </a:lnTo>
                  <a:lnTo>
                    <a:pt x="1208429" y="3439716"/>
                  </a:lnTo>
                  <a:lnTo>
                    <a:pt x="1210751" y="3436895"/>
                  </a:lnTo>
                  <a:lnTo>
                    <a:pt x="1212299" y="3434062"/>
                  </a:lnTo>
                  <a:lnTo>
                    <a:pt x="1212378" y="3430268"/>
                  </a:lnTo>
                  <a:lnTo>
                    <a:pt x="1209926" y="3420972"/>
                  </a:lnTo>
                  <a:lnTo>
                    <a:pt x="1192795" y="3391686"/>
                  </a:lnTo>
                  <a:lnTo>
                    <a:pt x="1178680" y="3371757"/>
                  </a:lnTo>
                  <a:lnTo>
                    <a:pt x="1069293" y="3279315"/>
                  </a:lnTo>
                  <a:lnTo>
                    <a:pt x="929886" y="3158116"/>
                  </a:lnTo>
                  <a:lnTo>
                    <a:pt x="819978" y="3062939"/>
                  </a:lnTo>
                  <a:lnTo>
                    <a:pt x="701995" y="2948430"/>
                  </a:lnTo>
                  <a:lnTo>
                    <a:pt x="613590" y="2856076"/>
                  </a:lnTo>
                  <a:lnTo>
                    <a:pt x="527071" y="2757804"/>
                  </a:lnTo>
                  <a:lnTo>
                    <a:pt x="445662" y="2651746"/>
                  </a:lnTo>
                  <a:lnTo>
                    <a:pt x="367248" y="2546448"/>
                  </a:lnTo>
                  <a:lnTo>
                    <a:pt x="298824" y="2438309"/>
                  </a:lnTo>
                  <a:lnTo>
                    <a:pt x="240873" y="2332396"/>
                  </a:lnTo>
                  <a:lnTo>
                    <a:pt x="196609" y="2228624"/>
                  </a:lnTo>
                  <a:lnTo>
                    <a:pt x="159364" y="2130038"/>
                  </a:lnTo>
                  <a:lnTo>
                    <a:pt x="127286" y="2011607"/>
                  </a:lnTo>
                  <a:lnTo>
                    <a:pt x="107516" y="1898503"/>
                  </a:lnTo>
                  <a:lnTo>
                    <a:pt x="103215" y="1834039"/>
                  </a:lnTo>
                  <a:lnTo>
                    <a:pt x="106095" y="1807932"/>
                  </a:lnTo>
                  <a:lnTo>
                    <a:pt x="113090" y="1788709"/>
                  </a:lnTo>
                  <a:lnTo>
                    <a:pt x="117622" y="1780916"/>
                  </a:lnTo>
                  <a:lnTo>
                    <a:pt x="122549" y="1775720"/>
                  </a:lnTo>
                  <a:lnTo>
                    <a:pt x="127738" y="1772257"/>
                  </a:lnTo>
                  <a:lnTo>
                    <a:pt x="133103" y="1769948"/>
                  </a:lnTo>
                  <a:lnTo>
                    <a:pt x="138584" y="1769361"/>
                  </a:lnTo>
                  <a:lnTo>
                    <a:pt x="149755" y="1771249"/>
                  </a:lnTo>
                  <a:lnTo>
                    <a:pt x="171304" y="1782218"/>
                  </a:lnTo>
                  <a:lnTo>
                    <a:pt x="184935" y="1794743"/>
                  </a:lnTo>
                  <a:lnTo>
                    <a:pt x="302301" y="1915190"/>
                  </a:lnTo>
                  <a:lnTo>
                    <a:pt x="403624" y="2023332"/>
                  </a:lnTo>
                  <a:lnTo>
                    <a:pt x="513432" y="2134772"/>
                  </a:lnTo>
                  <a:lnTo>
                    <a:pt x="657075" y="2278564"/>
                  </a:lnTo>
                  <a:lnTo>
                    <a:pt x="792638" y="2406754"/>
                  </a:lnTo>
                  <a:lnTo>
                    <a:pt x="890799" y="2490271"/>
                  </a:lnTo>
                  <a:lnTo>
                    <a:pt x="990199" y="2570974"/>
                  </a:lnTo>
                  <a:lnTo>
                    <a:pt x="1088044" y="2646570"/>
                  </a:lnTo>
                  <a:lnTo>
                    <a:pt x="1206232" y="2721930"/>
                  </a:lnTo>
                  <a:lnTo>
                    <a:pt x="1334605" y="2797966"/>
                  </a:lnTo>
                  <a:lnTo>
                    <a:pt x="1446029" y="2844305"/>
                  </a:lnTo>
                  <a:lnTo>
                    <a:pt x="1530999" y="2874573"/>
                  </a:lnTo>
                  <a:lnTo>
                    <a:pt x="1573435" y="2878731"/>
                  </a:lnTo>
                  <a:lnTo>
                    <a:pt x="1589154" y="2876760"/>
                  </a:lnTo>
                  <a:lnTo>
                    <a:pt x="1614767" y="2867733"/>
                  </a:lnTo>
                  <a:lnTo>
                    <a:pt x="1618803" y="2865073"/>
                  </a:lnTo>
                  <a:lnTo>
                    <a:pt x="1621493" y="2862347"/>
                  </a:lnTo>
                  <a:lnTo>
                    <a:pt x="1623287" y="2859577"/>
                  </a:lnTo>
                  <a:lnTo>
                    <a:pt x="1625280" y="2851419"/>
                  </a:lnTo>
                  <a:lnTo>
                    <a:pt x="1625812" y="2846577"/>
                  </a:lnTo>
                  <a:lnTo>
                    <a:pt x="1624261" y="2840491"/>
                  </a:lnTo>
                  <a:lnTo>
                    <a:pt x="1608084" y="2810192"/>
                  </a:lnTo>
                  <a:lnTo>
                    <a:pt x="1595664" y="2792640"/>
                  </a:lnTo>
                  <a:lnTo>
                    <a:pt x="1488386" y="2684248"/>
                  </a:lnTo>
                  <a:lnTo>
                    <a:pt x="1362864" y="2570761"/>
                  </a:lnTo>
                  <a:lnTo>
                    <a:pt x="1253782" y="2459276"/>
                  </a:lnTo>
                  <a:lnTo>
                    <a:pt x="1154503" y="2359076"/>
                  </a:lnTo>
                  <a:lnTo>
                    <a:pt x="1053295" y="2246609"/>
                  </a:lnTo>
                  <a:lnTo>
                    <a:pt x="931287" y="2093350"/>
                  </a:lnTo>
                  <a:lnTo>
                    <a:pt x="864092" y="1999469"/>
                  </a:lnTo>
                  <a:lnTo>
                    <a:pt x="801954" y="1900744"/>
                  </a:lnTo>
                  <a:lnTo>
                    <a:pt x="727663" y="1808204"/>
                  </a:lnTo>
                  <a:lnTo>
                    <a:pt x="651446" y="1691601"/>
                  </a:lnTo>
                  <a:lnTo>
                    <a:pt x="593069" y="1576846"/>
                  </a:lnTo>
                  <a:lnTo>
                    <a:pt x="549118" y="1467008"/>
                  </a:lnTo>
                  <a:lnTo>
                    <a:pt x="513872" y="1356870"/>
                  </a:lnTo>
                  <a:lnTo>
                    <a:pt x="490117" y="1251576"/>
                  </a:lnTo>
                  <a:lnTo>
                    <a:pt x="480522" y="1152778"/>
                  </a:lnTo>
                  <a:lnTo>
                    <a:pt x="481010" y="1041986"/>
                  </a:lnTo>
                  <a:lnTo>
                    <a:pt x="490153" y="973688"/>
                  </a:lnTo>
                  <a:lnTo>
                    <a:pt x="507022" y="923085"/>
                  </a:lnTo>
                  <a:lnTo>
                    <a:pt x="518356" y="899402"/>
                  </a:lnTo>
                  <a:lnTo>
                    <a:pt x="528092" y="886443"/>
                  </a:lnTo>
                  <a:lnTo>
                    <a:pt x="533355" y="882225"/>
                  </a:lnTo>
                  <a:lnTo>
                    <a:pt x="538769" y="879413"/>
                  </a:lnTo>
                  <a:lnTo>
                    <a:pt x="549865" y="876289"/>
                  </a:lnTo>
                  <a:lnTo>
                    <a:pt x="561146" y="874901"/>
                  </a:lnTo>
                  <a:lnTo>
                    <a:pt x="575050" y="876823"/>
                  </a:lnTo>
                  <a:lnTo>
                    <a:pt x="596403" y="883261"/>
                  </a:lnTo>
                  <a:lnTo>
                    <a:pt x="629786" y="898521"/>
                  </a:lnTo>
                  <a:lnTo>
                    <a:pt x="657389" y="918900"/>
                  </a:lnTo>
                  <a:lnTo>
                    <a:pt x="714098" y="977386"/>
                  </a:lnTo>
                  <a:lnTo>
                    <a:pt x="827318" y="1114414"/>
                  </a:lnTo>
                  <a:lnTo>
                    <a:pt x="917098" y="1228673"/>
                  </a:lnTo>
                  <a:lnTo>
                    <a:pt x="1022931" y="1348183"/>
                  </a:lnTo>
                  <a:lnTo>
                    <a:pt x="1121340" y="1454939"/>
                  </a:lnTo>
                  <a:lnTo>
                    <a:pt x="1227985" y="1563341"/>
                  </a:lnTo>
                  <a:lnTo>
                    <a:pt x="1341278" y="1672314"/>
                  </a:lnTo>
                  <a:lnTo>
                    <a:pt x="1516710" y="1813815"/>
                  </a:lnTo>
                  <a:lnTo>
                    <a:pt x="1632381" y="1909357"/>
                  </a:lnTo>
                  <a:lnTo>
                    <a:pt x="1746862" y="1994023"/>
                  </a:lnTo>
                  <a:lnTo>
                    <a:pt x="1860233" y="2065956"/>
                  </a:lnTo>
                  <a:lnTo>
                    <a:pt x="1963557" y="2120302"/>
                  </a:lnTo>
                  <a:lnTo>
                    <a:pt x="2079480" y="2176364"/>
                  </a:lnTo>
                  <a:lnTo>
                    <a:pt x="2157389" y="2207748"/>
                  </a:lnTo>
                  <a:lnTo>
                    <a:pt x="2225358" y="2225411"/>
                  </a:lnTo>
                  <a:lnTo>
                    <a:pt x="2280564" y="2228195"/>
                  </a:lnTo>
                  <a:lnTo>
                    <a:pt x="2282695" y="2227259"/>
                  </a:lnTo>
                  <a:lnTo>
                    <a:pt x="2284116" y="2225683"/>
                  </a:lnTo>
                  <a:lnTo>
                    <a:pt x="2285063" y="2223679"/>
                  </a:lnTo>
                  <a:lnTo>
                    <a:pt x="2284742" y="2221391"/>
                  </a:lnTo>
                  <a:lnTo>
                    <a:pt x="2281845" y="2216309"/>
                  </a:lnTo>
                  <a:lnTo>
                    <a:pt x="2175979" y="2100230"/>
                  </a:lnTo>
                  <a:lnTo>
                    <a:pt x="2070423" y="1986794"/>
                  </a:lnTo>
                  <a:lnTo>
                    <a:pt x="1979372" y="1885945"/>
                  </a:lnTo>
                  <a:lnTo>
                    <a:pt x="1890217" y="1768525"/>
                  </a:lnTo>
                  <a:lnTo>
                    <a:pt x="1812137" y="1658540"/>
                  </a:lnTo>
                  <a:lnTo>
                    <a:pt x="1752464" y="1569011"/>
                  </a:lnTo>
                  <a:lnTo>
                    <a:pt x="1692555" y="1471576"/>
                  </a:lnTo>
                  <a:lnTo>
                    <a:pt x="1637128" y="1370317"/>
                  </a:lnTo>
                  <a:lnTo>
                    <a:pt x="1589061" y="1267924"/>
                  </a:lnTo>
                  <a:lnTo>
                    <a:pt x="1540106" y="1165195"/>
                  </a:lnTo>
                  <a:lnTo>
                    <a:pt x="1498507" y="1062367"/>
                  </a:lnTo>
                  <a:lnTo>
                    <a:pt x="1462052" y="959509"/>
                  </a:lnTo>
                  <a:lnTo>
                    <a:pt x="1431670" y="852092"/>
                  </a:lnTo>
                  <a:lnTo>
                    <a:pt x="1409122" y="746393"/>
                  </a:lnTo>
                  <a:lnTo>
                    <a:pt x="1394927" y="642685"/>
                  </a:lnTo>
                  <a:lnTo>
                    <a:pt x="1389239" y="548668"/>
                  </a:lnTo>
                  <a:lnTo>
                    <a:pt x="1388270" y="439363"/>
                  </a:lnTo>
                  <a:lnTo>
                    <a:pt x="1398803" y="348486"/>
                  </a:lnTo>
                  <a:lnTo>
                    <a:pt x="1424438" y="265181"/>
                  </a:lnTo>
                  <a:lnTo>
                    <a:pt x="1441269" y="228747"/>
                  </a:lnTo>
                  <a:lnTo>
                    <a:pt x="1452626" y="212137"/>
                  </a:lnTo>
                  <a:lnTo>
                    <a:pt x="1464023" y="200944"/>
                  </a:lnTo>
                  <a:lnTo>
                    <a:pt x="1476391" y="192794"/>
                  </a:lnTo>
                  <a:lnTo>
                    <a:pt x="1491413" y="185998"/>
                  </a:lnTo>
                  <a:lnTo>
                    <a:pt x="1499419" y="184757"/>
                  </a:lnTo>
                  <a:lnTo>
                    <a:pt x="1515935" y="185918"/>
                  </a:lnTo>
                  <a:lnTo>
                    <a:pt x="1541299" y="191927"/>
                  </a:lnTo>
                  <a:lnTo>
                    <a:pt x="1558361" y="202122"/>
                  </a:lnTo>
                  <a:lnTo>
                    <a:pt x="1622856" y="261446"/>
                  </a:lnTo>
                  <a:lnTo>
                    <a:pt x="1728625" y="382501"/>
                  </a:lnTo>
                  <a:lnTo>
                    <a:pt x="1835732" y="497898"/>
                  </a:lnTo>
                  <a:lnTo>
                    <a:pt x="1969896" y="653924"/>
                  </a:lnTo>
                  <a:lnTo>
                    <a:pt x="2058055" y="763121"/>
                  </a:lnTo>
                  <a:lnTo>
                    <a:pt x="2207841" y="937479"/>
                  </a:lnTo>
                  <a:lnTo>
                    <a:pt x="2302527" y="1051063"/>
                  </a:lnTo>
                  <a:lnTo>
                    <a:pt x="2396405" y="1165269"/>
                  </a:lnTo>
                  <a:lnTo>
                    <a:pt x="2484814" y="1272713"/>
                  </a:lnTo>
                  <a:lnTo>
                    <a:pt x="2601594" y="1392803"/>
                  </a:lnTo>
                  <a:lnTo>
                    <a:pt x="2714481" y="1498286"/>
                  </a:lnTo>
                  <a:lnTo>
                    <a:pt x="2786485" y="1556229"/>
                  </a:lnTo>
                  <a:lnTo>
                    <a:pt x="2900452" y="1630301"/>
                  </a:lnTo>
                  <a:lnTo>
                    <a:pt x="2963318" y="1659448"/>
                  </a:lnTo>
                  <a:lnTo>
                    <a:pt x="2986659" y="1665884"/>
                  </a:lnTo>
                  <a:lnTo>
                    <a:pt x="3039593" y="1670354"/>
                  </a:lnTo>
                  <a:lnTo>
                    <a:pt x="3055167" y="1668191"/>
                  </a:lnTo>
                  <a:lnTo>
                    <a:pt x="3080687" y="1659041"/>
                  </a:lnTo>
                  <a:lnTo>
                    <a:pt x="3093742" y="1650863"/>
                  </a:lnTo>
                  <a:lnTo>
                    <a:pt x="3100506" y="1642701"/>
                  </a:lnTo>
                  <a:lnTo>
                    <a:pt x="3103643" y="1637857"/>
                  </a:lnTo>
                  <a:lnTo>
                    <a:pt x="3107129" y="1627395"/>
                  </a:lnTo>
                  <a:lnTo>
                    <a:pt x="3109366" y="1600606"/>
                  </a:lnTo>
                  <a:lnTo>
                    <a:pt x="3097937" y="1534372"/>
                  </a:lnTo>
                  <a:lnTo>
                    <a:pt x="3063831" y="1420052"/>
                  </a:lnTo>
                  <a:lnTo>
                    <a:pt x="3031023" y="1312779"/>
                  </a:lnTo>
                  <a:lnTo>
                    <a:pt x="2981177" y="1164659"/>
                  </a:lnTo>
                  <a:lnTo>
                    <a:pt x="2947009" y="1055423"/>
                  </a:lnTo>
                  <a:lnTo>
                    <a:pt x="2912744" y="939583"/>
                  </a:lnTo>
                  <a:lnTo>
                    <a:pt x="2889570" y="844707"/>
                  </a:lnTo>
                  <a:lnTo>
                    <a:pt x="2868099" y="746745"/>
                  </a:lnTo>
                  <a:lnTo>
                    <a:pt x="2848720" y="648822"/>
                  </a:lnTo>
                  <a:lnTo>
                    <a:pt x="2836946" y="552497"/>
                  </a:lnTo>
                  <a:lnTo>
                    <a:pt x="2824433" y="430065"/>
                  </a:lnTo>
                  <a:lnTo>
                    <a:pt x="2819633" y="319627"/>
                  </a:lnTo>
                  <a:lnTo>
                    <a:pt x="2818608" y="204748"/>
                  </a:lnTo>
                  <a:lnTo>
                    <a:pt x="2832131" y="90714"/>
                  </a:lnTo>
                  <a:lnTo>
                    <a:pt x="2839691" y="35738"/>
                  </a:lnTo>
                  <a:lnTo>
                    <a:pt x="2844719" y="22532"/>
                  </a:lnTo>
                  <a:lnTo>
                    <a:pt x="2847394" y="17677"/>
                  </a:lnTo>
                  <a:lnTo>
                    <a:pt x="2855445" y="9743"/>
                  </a:lnTo>
                  <a:lnTo>
                    <a:pt x="2860259" y="6293"/>
                  </a:lnTo>
                  <a:lnTo>
                    <a:pt x="2870688" y="2461"/>
                  </a:lnTo>
                  <a:lnTo>
                    <a:pt x="2892905" y="0"/>
                  </a:lnTo>
                  <a:lnTo>
                    <a:pt x="2904248" y="2204"/>
                  </a:lnTo>
                  <a:lnTo>
                    <a:pt x="2953288" y="24112"/>
                  </a:lnTo>
                  <a:lnTo>
                    <a:pt x="2980641" y="44501"/>
                  </a:lnTo>
                  <a:lnTo>
                    <a:pt x="3047188" y="110192"/>
                  </a:lnTo>
                  <a:lnTo>
                    <a:pt x="3116543" y="214756"/>
                  </a:lnTo>
                  <a:lnTo>
                    <a:pt x="3179079" y="325994"/>
                  </a:lnTo>
                  <a:lnTo>
                    <a:pt x="3229832" y="432117"/>
                  </a:lnTo>
                  <a:lnTo>
                    <a:pt x="3280037" y="540790"/>
                  </a:lnTo>
                  <a:lnTo>
                    <a:pt x="3326594" y="648916"/>
                  </a:lnTo>
                  <a:lnTo>
                    <a:pt x="3386232" y="761420"/>
                  </a:lnTo>
                  <a:lnTo>
                    <a:pt x="3459813" y="877757"/>
                  </a:lnTo>
                  <a:lnTo>
                    <a:pt x="3529083" y="957949"/>
                  </a:lnTo>
                  <a:lnTo>
                    <a:pt x="3583140" y="1010105"/>
                  </a:lnTo>
                  <a:lnTo>
                    <a:pt x="3598368" y="1020099"/>
                  </a:lnTo>
                  <a:lnTo>
                    <a:pt x="3621127" y="1029055"/>
                  </a:lnTo>
                  <a:lnTo>
                    <a:pt x="3625031" y="1031593"/>
                  </a:lnTo>
                  <a:lnTo>
                    <a:pt x="3634449" y="1034412"/>
                  </a:lnTo>
                  <a:lnTo>
                    <a:pt x="3639628" y="1035164"/>
                  </a:lnTo>
                  <a:lnTo>
                    <a:pt x="3643080" y="1034712"/>
                  </a:lnTo>
                  <a:lnTo>
                    <a:pt x="3645382" y="1033459"/>
                  </a:lnTo>
                  <a:lnTo>
                    <a:pt x="3646916" y="1031671"/>
                  </a:lnTo>
                  <a:lnTo>
                    <a:pt x="3647939" y="1029526"/>
                  </a:lnTo>
                  <a:lnTo>
                    <a:pt x="3649076" y="1024603"/>
                  </a:lnTo>
                  <a:lnTo>
                    <a:pt x="3655871" y="902910"/>
                  </a:lnTo>
                  <a:lnTo>
                    <a:pt x="3666118" y="797912"/>
                  </a:lnTo>
                  <a:lnTo>
                    <a:pt x="3690609" y="694723"/>
                  </a:lnTo>
                  <a:lnTo>
                    <a:pt x="3731715" y="575780"/>
                  </a:lnTo>
                  <a:lnTo>
                    <a:pt x="3780569" y="469449"/>
                  </a:lnTo>
                  <a:lnTo>
                    <a:pt x="3804290" y="4365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5072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363" y="1171575"/>
            <a:ext cx="4105275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765"/>
          <p:cNvSpPr/>
          <p:nvPr/>
        </p:nvSpPr>
        <p:spPr>
          <a:xfrm>
            <a:off x="5952206" y="3454717"/>
            <a:ext cx="73152" cy="85725"/>
          </a:xfrm>
          <a:custGeom>
            <a:avLst/>
            <a:gdLst/>
            <a:ahLst/>
            <a:cxnLst/>
            <a:rect l="0" t="0" r="0" b="0"/>
            <a:pathLst>
              <a:path w="73152" h="85725">
                <a:moveTo>
                  <a:pt x="34256" y="77153"/>
                </a:moveTo>
                <a:lnTo>
                  <a:pt x="47275" y="77153"/>
                </a:lnTo>
                <a:lnTo>
                  <a:pt x="48650" y="78105"/>
                </a:lnTo>
                <a:lnTo>
                  <a:pt x="49567" y="79693"/>
                </a:lnTo>
                <a:lnTo>
                  <a:pt x="51370" y="85620"/>
                </a:lnTo>
                <a:lnTo>
                  <a:pt x="50427" y="85655"/>
                </a:lnTo>
                <a:lnTo>
                  <a:pt x="40817" y="85721"/>
                </a:lnTo>
                <a:lnTo>
                  <a:pt x="31002" y="85724"/>
                </a:lnTo>
                <a:lnTo>
                  <a:pt x="29229" y="84772"/>
                </a:lnTo>
                <a:lnTo>
                  <a:pt x="28047" y="83185"/>
                </a:lnTo>
                <a:lnTo>
                  <a:pt x="27260" y="81174"/>
                </a:lnTo>
                <a:lnTo>
                  <a:pt x="25781" y="78881"/>
                </a:lnTo>
                <a:lnTo>
                  <a:pt x="23844" y="76400"/>
                </a:lnTo>
                <a:lnTo>
                  <a:pt x="21600" y="73793"/>
                </a:lnTo>
                <a:lnTo>
                  <a:pt x="19151" y="72056"/>
                </a:lnTo>
                <a:lnTo>
                  <a:pt x="16566" y="70897"/>
                </a:lnTo>
                <a:lnTo>
                  <a:pt x="13890" y="70125"/>
                </a:lnTo>
                <a:lnTo>
                  <a:pt x="12106" y="68657"/>
                </a:lnTo>
                <a:lnTo>
                  <a:pt x="10917" y="66726"/>
                </a:lnTo>
                <a:lnTo>
                  <a:pt x="10125" y="64487"/>
                </a:lnTo>
                <a:lnTo>
                  <a:pt x="8643" y="62041"/>
                </a:lnTo>
                <a:lnTo>
                  <a:pt x="6703" y="59458"/>
                </a:lnTo>
                <a:lnTo>
                  <a:pt x="1297" y="53020"/>
                </a:lnTo>
                <a:lnTo>
                  <a:pt x="853" y="51539"/>
                </a:lnTo>
                <a:lnTo>
                  <a:pt x="558" y="49600"/>
                </a:lnTo>
                <a:lnTo>
                  <a:pt x="0" y="43257"/>
                </a:lnTo>
                <a:lnTo>
                  <a:pt x="942" y="42173"/>
                </a:lnTo>
                <a:lnTo>
                  <a:pt x="4528" y="38429"/>
                </a:lnTo>
                <a:lnTo>
                  <a:pt x="6817" y="37049"/>
                </a:lnTo>
                <a:lnTo>
                  <a:pt x="9296" y="36130"/>
                </a:lnTo>
                <a:lnTo>
                  <a:pt x="11901" y="35516"/>
                </a:lnTo>
                <a:lnTo>
                  <a:pt x="13637" y="36060"/>
                </a:lnTo>
                <a:lnTo>
                  <a:pt x="14795" y="37375"/>
                </a:lnTo>
                <a:lnTo>
                  <a:pt x="15568" y="39204"/>
                </a:lnTo>
                <a:lnTo>
                  <a:pt x="17035" y="40423"/>
                </a:lnTo>
                <a:lnTo>
                  <a:pt x="18965" y="41237"/>
                </a:lnTo>
                <a:lnTo>
                  <a:pt x="21205" y="41779"/>
                </a:lnTo>
                <a:lnTo>
                  <a:pt x="23650" y="42140"/>
                </a:lnTo>
                <a:lnTo>
                  <a:pt x="26233" y="42381"/>
                </a:lnTo>
                <a:lnTo>
                  <a:pt x="28907" y="42541"/>
                </a:lnTo>
                <a:lnTo>
                  <a:pt x="30690" y="43601"/>
                </a:lnTo>
                <a:lnTo>
                  <a:pt x="31879" y="45260"/>
                </a:lnTo>
                <a:lnTo>
                  <a:pt x="33787" y="50215"/>
                </a:lnTo>
                <a:lnTo>
                  <a:pt x="33943" y="51575"/>
                </a:lnTo>
                <a:lnTo>
                  <a:pt x="34047" y="53433"/>
                </a:lnTo>
                <a:lnTo>
                  <a:pt x="34163" y="58038"/>
                </a:lnTo>
                <a:lnTo>
                  <a:pt x="34253" y="68113"/>
                </a:lnTo>
                <a:lnTo>
                  <a:pt x="33301" y="69221"/>
                </a:lnTo>
                <a:lnTo>
                  <a:pt x="31715" y="70913"/>
                </a:lnTo>
                <a:lnTo>
                  <a:pt x="26875" y="75920"/>
                </a:lnTo>
                <a:lnTo>
                  <a:pt x="25525" y="75378"/>
                </a:lnTo>
                <a:lnTo>
                  <a:pt x="23673" y="74065"/>
                </a:lnTo>
                <a:lnTo>
                  <a:pt x="18407" y="69663"/>
                </a:lnTo>
                <a:lnTo>
                  <a:pt x="17975" y="68350"/>
                </a:lnTo>
                <a:lnTo>
                  <a:pt x="17687" y="66522"/>
                </a:lnTo>
                <a:lnTo>
                  <a:pt x="17495" y="64350"/>
                </a:lnTo>
                <a:lnTo>
                  <a:pt x="16414" y="61950"/>
                </a:lnTo>
                <a:lnTo>
                  <a:pt x="14742" y="59398"/>
                </a:lnTo>
                <a:lnTo>
                  <a:pt x="12674" y="56743"/>
                </a:lnTo>
                <a:lnTo>
                  <a:pt x="11295" y="54021"/>
                </a:lnTo>
                <a:lnTo>
                  <a:pt x="10376" y="51254"/>
                </a:lnTo>
                <a:lnTo>
                  <a:pt x="8902" y="44520"/>
                </a:lnTo>
                <a:lnTo>
                  <a:pt x="9733" y="43016"/>
                </a:lnTo>
                <a:lnTo>
                  <a:pt x="11240" y="41059"/>
                </a:lnTo>
                <a:lnTo>
                  <a:pt x="13197" y="38803"/>
                </a:lnTo>
                <a:lnTo>
                  <a:pt x="14502" y="36346"/>
                </a:lnTo>
                <a:lnTo>
                  <a:pt x="15371" y="33756"/>
                </a:lnTo>
                <a:lnTo>
                  <a:pt x="15952" y="31076"/>
                </a:lnTo>
                <a:lnTo>
                  <a:pt x="17290" y="29290"/>
                </a:lnTo>
                <a:lnTo>
                  <a:pt x="19136" y="28099"/>
                </a:lnTo>
                <a:lnTo>
                  <a:pt x="21318" y="27305"/>
                </a:lnTo>
                <a:lnTo>
                  <a:pt x="23726" y="25824"/>
                </a:lnTo>
                <a:lnTo>
                  <a:pt x="26284" y="23883"/>
                </a:lnTo>
                <a:lnTo>
                  <a:pt x="28941" y="21637"/>
                </a:lnTo>
                <a:lnTo>
                  <a:pt x="31665" y="20140"/>
                </a:lnTo>
                <a:lnTo>
                  <a:pt x="34434" y="19142"/>
                </a:lnTo>
                <a:lnTo>
                  <a:pt x="37232" y="18476"/>
                </a:lnTo>
                <a:lnTo>
                  <a:pt x="40050" y="18033"/>
                </a:lnTo>
                <a:lnTo>
                  <a:pt x="42881" y="17737"/>
                </a:lnTo>
                <a:lnTo>
                  <a:pt x="45721" y="17540"/>
                </a:lnTo>
                <a:lnTo>
                  <a:pt x="48567" y="17408"/>
                </a:lnTo>
                <a:lnTo>
                  <a:pt x="54269" y="17262"/>
                </a:lnTo>
                <a:lnTo>
                  <a:pt x="57123" y="18176"/>
                </a:lnTo>
                <a:lnTo>
                  <a:pt x="59978" y="19737"/>
                </a:lnTo>
                <a:lnTo>
                  <a:pt x="62834" y="21731"/>
                </a:lnTo>
                <a:lnTo>
                  <a:pt x="64738" y="24012"/>
                </a:lnTo>
                <a:lnTo>
                  <a:pt x="66007" y="26486"/>
                </a:lnTo>
                <a:lnTo>
                  <a:pt x="66854" y="29087"/>
                </a:lnTo>
                <a:lnTo>
                  <a:pt x="68370" y="31774"/>
                </a:lnTo>
                <a:lnTo>
                  <a:pt x="70334" y="34518"/>
                </a:lnTo>
                <a:lnTo>
                  <a:pt x="72595" y="37299"/>
                </a:lnTo>
                <a:lnTo>
                  <a:pt x="73151" y="40106"/>
                </a:lnTo>
                <a:lnTo>
                  <a:pt x="72568" y="42930"/>
                </a:lnTo>
                <a:lnTo>
                  <a:pt x="71227" y="45765"/>
                </a:lnTo>
                <a:lnTo>
                  <a:pt x="70334" y="49560"/>
                </a:lnTo>
                <a:lnTo>
                  <a:pt x="69738" y="53995"/>
                </a:lnTo>
                <a:lnTo>
                  <a:pt x="69340" y="58857"/>
                </a:lnTo>
                <a:lnTo>
                  <a:pt x="68123" y="62098"/>
                </a:lnTo>
                <a:lnTo>
                  <a:pt x="66359" y="64259"/>
                </a:lnTo>
                <a:lnTo>
                  <a:pt x="64231" y="65699"/>
                </a:lnTo>
                <a:lnTo>
                  <a:pt x="61859" y="67612"/>
                </a:lnTo>
                <a:lnTo>
                  <a:pt x="59326" y="69840"/>
                </a:lnTo>
                <a:lnTo>
                  <a:pt x="52966" y="75708"/>
                </a:lnTo>
                <a:lnTo>
                  <a:pt x="51492" y="76189"/>
                </a:lnTo>
                <a:lnTo>
                  <a:pt x="49557" y="76511"/>
                </a:lnTo>
                <a:lnTo>
                  <a:pt x="47314" y="76725"/>
                </a:lnTo>
                <a:lnTo>
                  <a:pt x="44867" y="76867"/>
                </a:lnTo>
                <a:lnTo>
                  <a:pt x="39606" y="77026"/>
                </a:lnTo>
                <a:lnTo>
                  <a:pt x="37823" y="76115"/>
                </a:lnTo>
                <a:lnTo>
                  <a:pt x="36634" y="74556"/>
                </a:lnTo>
                <a:lnTo>
                  <a:pt x="35841" y="72564"/>
                </a:lnTo>
                <a:lnTo>
                  <a:pt x="34361" y="70284"/>
                </a:lnTo>
                <a:lnTo>
                  <a:pt x="32420" y="67811"/>
                </a:lnTo>
                <a:lnTo>
                  <a:pt x="30175" y="65210"/>
                </a:lnTo>
                <a:lnTo>
                  <a:pt x="28678" y="62523"/>
                </a:lnTo>
                <a:lnTo>
                  <a:pt x="27680" y="59780"/>
                </a:lnTo>
                <a:lnTo>
                  <a:pt x="27015" y="56998"/>
                </a:lnTo>
                <a:lnTo>
                  <a:pt x="26571" y="53239"/>
                </a:lnTo>
                <a:lnTo>
                  <a:pt x="26275" y="48828"/>
                </a:lnTo>
                <a:lnTo>
                  <a:pt x="25947" y="39799"/>
                </a:lnTo>
                <a:lnTo>
                  <a:pt x="25801" y="32611"/>
                </a:lnTo>
                <a:lnTo>
                  <a:pt x="2568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66"/>
          <p:cNvSpPr/>
          <p:nvPr/>
        </p:nvSpPr>
        <p:spPr>
          <a:xfrm>
            <a:off x="5677852" y="3146502"/>
            <a:ext cx="59612" cy="76362"/>
          </a:xfrm>
          <a:custGeom>
            <a:avLst/>
            <a:gdLst/>
            <a:ahLst/>
            <a:cxnLst/>
            <a:rect l="0" t="0" r="0" b="0"/>
            <a:pathLst>
              <a:path w="59612" h="76362">
                <a:moveTo>
                  <a:pt x="0" y="59612"/>
                </a:moveTo>
                <a:lnTo>
                  <a:pt x="8219" y="59612"/>
                </a:lnTo>
                <a:lnTo>
                  <a:pt x="9290" y="60565"/>
                </a:lnTo>
                <a:lnTo>
                  <a:pt x="15923" y="66993"/>
                </a:lnTo>
                <a:lnTo>
                  <a:pt x="17282" y="67391"/>
                </a:lnTo>
                <a:lnTo>
                  <a:pt x="19142" y="67656"/>
                </a:lnTo>
                <a:lnTo>
                  <a:pt x="25695" y="68183"/>
                </a:lnTo>
                <a:lnTo>
                  <a:pt x="25708" y="68184"/>
                </a:lnTo>
                <a:lnTo>
                  <a:pt x="10117" y="68185"/>
                </a:lnTo>
                <a:lnTo>
                  <a:pt x="9602" y="67233"/>
                </a:lnTo>
                <a:lnTo>
                  <a:pt x="9259" y="65645"/>
                </a:lnTo>
                <a:lnTo>
                  <a:pt x="9030" y="63634"/>
                </a:lnTo>
                <a:lnTo>
                  <a:pt x="7925" y="62293"/>
                </a:lnTo>
                <a:lnTo>
                  <a:pt x="6236" y="61400"/>
                </a:lnTo>
                <a:lnTo>
                  <a:pt x="4158" y="60804"/>
                </a:lnTo>
                <a:lnTo>
                  <a:pt x="2772" y="59455"/>
                </a:lnTo>
                <a:lnTo>
                  <a:pt x="1848" y="57602"/>
                </a:lnTo>
                <a:lnTo>
                  <a:pt x="1231" y="55415"/>
                </a:lnTo>
                <a:lnTo>
                  <a:pt x="821" y="53004"/>
                </a:lnTo>
                <a:lnTo>
                  <a:pt x="548" y="50444"/>
                </a:lnTo>
                <a:lnTo>
                  <a:pt x="365" y="47786"/>
                </a:lnTo>
                <a:lnTo>
                  <a:pt x="1196" y="45060"/>
                </a:lnTo>
                <a:lnTo>
                  <a:pt x="2702" y="42291"/>
                </a:lnTo>
                <a:lnTo>
                  <a:pt x="7413" y="35554"/>
                </a:lnTo>
                <a:lnTo>
                  <a:pt x="8752" y="34048"/>
                </a:lnTo>
                <a:lnTo>
                  <a:pt x="15852" y="26660"/>
                </a:lnTo>
                <a:lnTo>
                  <a:pt x="21313" y="21168"/>
                </a:lnTo>
                <a:lnTo>
                  <a:pt x="23734" y="19695"/>
                </a:lnTo>
                <a:lnTo>
                  <a:pt x="26300" y="18714"/>
                </a:lnTo>
                <a:lnTo>
                  <a:pt x="28963" y="18059"/>
                </a:lnTo>
                <a:lnTo>
                  <a:pt x="31691" y="18575"/>
                </a:lnTo>
                <a:lnTo>
                  <a:pt x="34463" y="19872"/>
                </a:lnTo>
                <a:lnTo>
                  <a:pt x="37263" y="21689"/>
                </a:lnTo>
                <a:lnTo>
                  <a:pt x="40081" y="22900"/>
                </a:lnTo>
                <a:lnTo>
                  <a:pt x="42914" y="23708"/>
                </a:lnTo>
                <a:lnTo>
                  <a:pt x="45754" y="24246"/>
                </a:lnTo>
                <a:lnTo>
                  <a:pt x="47648" y="25557"/>
                </a:lnTo>
                <a:lnTo>
                  <a:pt x="48910" y="27384"/>
                </a:lnTo>
                <a:lnTo>
                  <a:pt x="49752" y="29554"/>
                </a:lnTo>
                <a:lnTo>
                  <a:pt x="51266" y="31954"/>
                </a:lnTo>
                <a:lnTo>
                  <a:pt x="53227" y="34506"/>
                </a:lnTo>
                <a:lnTo>
                  <a:pt x="58668" y="40895"/>
                </a:lnTo>
                <a:lnTo>
                  <a:pt x="59114" y="42371"/>
                </a:lnTo>
                <a:lnTo>
                  <a:pt x="59412" y="44309"/>
                </a:lnTo>
                <a:lnTo>
                  <a:pt x="59611" y="46552"/>
                </a:lnTo>
                <a:lnTo>
                  <a:pt x="58790" y="49001"/>
                </a:lnTo>
                <a:lnTo>
                  <a:pt x="57292" y="51585"/>
                </a:lnTo>
                <a:lnTo>
                  <a:pt x="55339" y="54261"/>
                </a:lnTo>
                <a:lnTo>
                  <a:pt x="54038" y="56998"/>
                </a:lnTo>
                <a:lnTo>
                  <a:pt x="53171" y="59774"/>
                </a:lnTo>
                <a:lnTo>
                  <a:pt x="51778" y="66523"/>
                </a:lnTo>
                <a:lnTo>
                  <a:pt x="50711" y="68030"/>
                </a:lnTo>
                <a:lnTo>
                  <a:pt x="49048" y="69987"/>
                </a:lnTo>
                <a:lnTo>
                  <a:pt x="46986" y="72244"/>
                </a:lnTo>
                <a:lnTo>
                  <a:pt x="44659" y="73748"/>
                </a:lnTo>
                <a:lnTo>
                  <a:pt x="42155" y="74751"/>
                </a:lnTo>
                <a:lnTo>
                  <a:pt x="39533" y="75420"/>
                </a:lnTo>
                <a:lnTo>
                  <a:pt x="36834" y="75866"/>
                </a:lnTo>
                <a:lnTo>
                  <a:pt x="34081" y="76163"/>
                </a:lnTo>
                <a:lnTo>
                  <a:pt x="31293" y="76361"/>
                </a:lnTo>
                <a:lnTo>
                  <a:pt x="28482" y="75541"/>
                </a:lnTo>
                <a:lnTo>
                  <a:pt x="25655" y="74041"/>
                </a:lnTo>
                <a:lnTo>
                  <a:pt x="22818" y="72089"/>
                </a:lnTo>
                <a:lnTo>
                  <a:pt x="19975" y="70788"/>
                </a:lnTo>
                <a:lnTo>
                  <a:pt x="17127" y="69920"/>
                </a:lnTo>
                <a:lnTo>
                  <a:pt x="14275" y="69342"/>
                </a:lnTo>
                <a:lnTo>
                  <a:pt x="12374" y="68004"/>
                </a:lnTo>
                <a:lnTo>
                  <a:pt x="11107" y="66159"/>
                </a:lnTo>
                <a:lnTo>
                  <a:pt x="10262" y="63977"/>
                </a:lnTo>
                <a:lnTo>
                  <a:pt x="9699" y="61570"/>
                </a:lnTo>
                <a:lnTo>
                  <a:pt x="9324" y="59012"/>
                </a:lnTo>
                <a:lnTo>
                  <a:pt x="9073" y="56355"/>
                </a:lnTo>
                <a:lnTo>
                  <a:pt x="7954" y="53631"/>
                </a:lnTo>
                <a:lnTo>
                  <a:pt x="6255" y="50862"/>
                </a:lnTo>
                <a:lnTo>
                  <a:pt x="4170" y="48064"/>
                </a:lnTo>
                <a:lnTo>
                  <a:pt x="2780" y="45246"/>
                </a:lnTo>
                <a:lnTo>
                  <a:pt x="1853" y="42415"/>
                </a:lnTo>
                <a:lnTo>
                  <a:pt x="1236" y="39575"/>
                </a:lnTo>
                <a:lnTo>
                  <a:pt x="1776" y="36729"/>
                </a:lnTo>
                <a:lnTo>
                  <a:pt x="3089" y="33879"/>
                </a:lnTo>
                <a:lnTo>
                  <a:pt x="7489" y="27013"/>
                </a:lnTo>
                <a:lnTo>
                  <a:pt x="7850" y="25497"/>
                </a:lnTo>
                <a:lnTo>
                  <a:pt x="8091" y="23534"/>
                </a:lnTo>
                <a:lnTo>
                  <a:pt x="8252" y="21273"/>
                </a:lnTo>
                <a:lnTo>
                  <a:pt x="9311" y="19765"/>
                </a:lnTo>
                <a:lnTo>
                  <a:pt x="10970" y="18760"/>
                </a:lnTo>
                <a:lnTo>
                  <a:pt x="13028" y="18090"/>
                </a:lnTo>
                <a:lnTo>
                  <a:pt x="15353" y="17644"/>
                </a:lnTo>
                <a:lnTo>
                  <a:pt x="17856" y="17346"/>
                </a:lnTo>
                <a:lnTo>
                  <a:pt x="20476" y="17147"/>
                </a:lnTo>
                <a:lnTo>
                  <a:pt x="23175" y="17015"/>
                </a:lnTo>
                <a:lnTo>
                  <a:pt x="32638" y="16785"/>
                </a:lnTo>
                <a:lnTo>
                  <a:pt x="33189" y="17726"/>
                </a:lnTo>
                <a:lnTo>
                  <a:pt x="33556" y="19305"/>
                </a:lnTo>
                <a:lnTo>
                  <a:pt x="34145" y="24134"/>
                </a:lnTo>
                <a:lnTo>
                  <a:pt x="34194" y="25483"/>
                </a:lnTo>
                <a:lnTo>
                  <a:pt x="34271" y="34491"/>
                </a:lnTo>
                <a:lnTo>
                  <a:pt x="34289" y="46552"/>
                </a:lnTo>
                <a:lnTo>
                  <a:pt x="33336" y="48048"/>
                </a:lnTo>
                <a:lnTo>
                  <a:pt x="31750" y="49045"/>
                </a:lnTo>
                <a:lnTo>
                  <a:pt x="29739" y="49710"/>
                </a:lnTo>
                <a:lnTo>
                  <a:pt x="27446" y="49201"/>
                </a:lnTo>
                <a:lnTo>
                  <a:pt x="24965" y="47909"/>
                </a:lnTo>
                <a:lnTo>
                  <a:pt x="18690" y="43543"/>
                </a:lnTo>
                <a:lnTo>
                  <a:pt x="17222" y="42232"/>
                </a:lnTo>
                <a:lnTo>
                  <a:pt x="13052" y="38235"/>
                </a:lnTo>
                <a:lnTo>
                  <a:pt x="11559" y="35836"/>
                </a:lnTo>
                <a:lnTo>
                  <a:pt x="10563" y="33284"/>
                </a:lnTo>
                <a:lnTo>
                  <a:pt x="9900" y="30630"/>
                </a:lnTo>
                <a:lnTo>
                  <a:pt x="8505" y="28861"/>
                </a:lnTo>
                <a:lnTo>
                  <a:pt x="6623" y="27681"/>
                </a:lnTo>
                <a:lnTo>
                  <a:pt x="4415" y="26895"/>
                </a:lnTo>
                <a:lnTo>
                  <a:pt x="2943" y="25419"/>
                </a:lnTo>
                <a:lnTo>
                  <a:pt x="1962" y="23482"/>
                </a:lnTo>
                <a:lnTo>
                  <a:pt x="1308" y="21238"/>
                </a:lnTo>
                <a:lnTo>
                  <a:pt x="872" y="18789"/>
                </a:lnTo>
                <a:lnTo>
                  <a:pt x="581" y="16205"/>
                </a:lnTo>
                <a:lnTo>
                  <a:pt x="114" y="9763"/>
                </a:lnTo>
                <a:lnTo>
                  <a:pt x="51" y="6342"/>
                </a:lnTo>
                <a:lnTo>
                  <a:pt x="34" y="4097"/>
                </a:lnTo>
                <a:lnTo>
                  <a:pt x="975" y="2599"/>
                </a:lnTo>
                <a:lnTo>
                  <a:pt x="2555" y="1601"/>
                </a:lnTo>
                <a:lnTo>
                  <a:pt x="7384" y="0"/>
                </a:lnTo>
                <a:lnTo>
                  <a:pt x="8733" y="821"/>
                </a:lnTo>
                <a:lnTo>
                  <a:pt x="10584" y="2320"/>
                </a:lnTo>
                <a:lnTo>
                  <a:pt x="17145" y="81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67"/>
          <p:cNvSpPr/>
          <p:nvPr/>
        </p:nvSpPr>
        <p:spPr>
          <a:xfrm>
            <a:off x="5343525" y="2846070"/>
            <a:ext cx="59967" cy="85681"/>
          </a:xfrm>
          <a:custGeom>
            <a:avLst/>
            <a:gdLst/>
            <a:ahLst/>
            <a:cxnLst/>
            <a:rect l="0" t="0" r="0" b="0"/>
            <a:pathLst>
              <a:path w="59967" h="85681">
                <a:moveTo>
                  <a:pt x="0" y="51435"/>
                </a:moveTo>
                <a:lnTo>
                  <a:pt x="0" y="46884"/>
                </a:lnTo>
                <a:lnTo>
                  <a:pt x="952" y="45543"/>
                </a:lnTo>
                <a:lnTo>
                  <a:pt x="2540" y="44649"/>
                </a:lnTo>
                <a:lnTo>
                  <a:pt x="7380" y="43215"/>
                </a:lnTo>
                <a:lnTo>
                  <a:pt x="8730" y="42145"/>
                </a:lnTo>
                <a:lnTo>
                  <a:pt x="10583" y="40479"/>
                </a:lnTo>
                <a:lnTo>
                  <a:pt x="15181" y="36088"/>
                </a:lnTo>
                <a:lnTo>
                  <a:pt x="20399" y="30961"/>
                </a:lnTo>
                <a:lnTo>
                  <a:pt x="23124" y="29213"/>
                </a:lnTo>
                <a:lnTo>
                  <a:pt x="25894" y="28048"/>
                </a:lnTo>
                <a:lnTo>
                  <a:pt x="28693" y="27271"/>
                </a:lnTo>
                <a:lnTo>
                  <a:pt x="31511" y="27706"/>
                </a:lnTo>
                <a:lnTo>
                  <a:pt x="34342" y="28948"/>
                </a:lnTo>
                <a:lnTo>
                  <a:pt x="37182" y="30729"/>
                </a:lnTo>
                <a:lnTo>
                  <a:pt x="39075" y="32868"/>
                </a:lnTo>
                <a:lnTo>
                  <a:pt x="40337" y="35247"/>
                </a:lnTo>
                <a:lnTo>
                  <a:pt x="41179" y="37785"/>
                </a:lnTo>
                <a:lnTo>
                  <a:pt x="42693" y="39478"/>
                </a:lnTo>
                <a:lnTo>
                  <a:pt x="44654" y="40606"/>
                </a:lnTo>
                <a:lnTo>
                  <a:pt x="46914" y="41358"/>
                </a:lnTo>
                <a:lnTo>
                  <a:pt x="49374" y="43764"/>
                </a:lnTo>
                <a:lnTo>
                  <a:pt x="51966" y="47274"/>
                </a:lnTo>
                <a:lnTo>
                  <a:pt x="54646" y="51518"/>
                </a:lnTo>
                <a:lnTo>
                  <a:pt x="56433" y="55300"/>
                </a:lnTo>
                <a:lnTo>
                  <a:pt x="57624" y="58774"/>
                </a:lnTo>
                <a:lnTo>
                  <a:pt x="58418" y="62043"/>
                </a:lnTo>
                <a:lnTo>
                  <a:pt x="58948" y="65174"/>
                </a:lnTo>
                <a:lnTo>
                  <a:pt x="59301" y="68214"/>
                </a:lnTo>
                <a:lnTo>
                  <a:pt x="59537" y="71193"/>
                </a:lnTo>
                <a:lnTo>
                  <a:pt x="59693" y="74132"/>
                </a:lnTo>
                <a:lnTo>
                  <a:pt x="59966" y="84010"/>
                </a:lnTo>
                <a:lnTo>
                  <a:pt x="59027" y="84582"/>
                </a:lnTo>
                <a:lnTo>
                  <a:pt x="57449" y="84962"/>
                </a:lnTo>
                <a:lnTo>
                  <a:pt x="52623" y="85574"/>
                </a:lnTo>
                <a:lnTo>
                  <a:pt x="51274" y="85624"/>
                </a:lnTo>
                <a:lnTo>
                  <a:pt x="47236" y="85680"/>
                </a:lnTo>
                <a:lnTo>
                  <a:pt x="45778" y="84742"/>
                </a:lnTo>
                <a:lnTo>
                  <a:pt x="44806" y="83165"/>
                </a:lnTo>
                <a:lnTo>
                  <a:pt x="44158" y="81161"/>
                </a:lnTo>
                <a:lnTo>
                  <a:pt x="42774" y="79824"/>
                </a:lnTo>
                <a:lnTo>
                  <a:pt x="40898" y="78934"/>
                </a:lnTo>
                <a:lnTo>
                  <a:pt x="38695" y="78340"/>
                </a:lnTo>
                <a:lnTo>
                  <a:pt x="37227" y="76039"/>
                </a:lnTo>
                <a:lnTo>
                  <a:pt x="36247" y="72600"/>
                </a:lnTo>
                <a:lnTo>
                  <a:pt x="35595" y="68402"/>
                </a:lnTo>
                <a:lnTo>
                  <a:pt x="34207" y="64651"/>
                </a:lnTo>
                <a:lnTo>
                  <a:pt x="32329" y="61198"/>
                </a:lnTo>
                <a:lnTo>
                  <a:pt x="30126" y="57944"/>
                </a:lnTo>
                <a:lnTo>
                  <a:pt x="28656" y="53869"/>
                </a:lnTo>
                <a:lnTo>
                  <a:pt x="27676" y="49248"/>
                </a:lnTo>
                <a:lnTo>
                  <a:pt x="27023" y="44261"/>
                </a:lnTo>
                <a:lnTo>
                  <a:pt x="26588" y="39985"/>
                </a:lnTo>
                <a:lnTo>
                  <a:pt x="26298" y="36181"/>
                </a:lnTo>
                <a:lnTo>
                  <a:pt x="26104" y="32694"/>
                </a:lnTo>
                <a:lnTo>
                  <a:pt x="25889" y="26278"/>
                </a:lnTo>
                <a:lnTo>
                  <a:pt x="25751" y="14398"/>
                </a:lnTo>
                <a:lnTo>
                  <a:pt x="26692" y="12456"/>
                </a:lnTo>
                <a:lnTo>
                  <a:pt x="28273" y="11161"/>
                </a:lnTo>
                <a:lnTo>
                  <a:pt x="30278" y="10298"/>
                </a:lnTo>
                <a:lnTo>
                  <a:pt x="32568" y="9723"/>
                </a:lnTo>
                <a:lnTo>
                  <a:pt x="35047" y="9339"/>
                </a:lnTo>
                <a:lnTo>
                  <a:pt x="41318" y="8724"/>
                </a:lnTo>
                <a:lnTo>
                  <a:pt x="41833" y="9626"/>
                </a:lnTo>
                <a:lnTo>
                  <a:pt x="42176" y="11180"/>
                </a:lnTo>
                <a:lnTo>
                  <a:pt x="42405" y="13168"/>
                </a:lnTo>
                <a:lnTo>
                  <a:pt x="43510" y="14493"/>
                </a:lnTo>
                <a:lnTo>
                  <a:pt x="45199" y="15377"/>
                </a:lnTo>
                <a:lnTo>
                  <a:pt x="47278" y="15966"/>
                </a:lnTo>
                <a:lnTo>
                  <a:pt x="48663" y="18264"/>
                </a:lnTo>
                <a:lnTo>
                  <a:pt x="49587" y="21701"/>
                </a:lnTo>
                <a:lnTo>
                  <a:pt x="50203" y="25897"/>
                </a:lnTo>
                <a:lnTo>
                  <a:pt x="50613" y="29647"/>
                </a:lnTo>
                <a:lnTo>
                  <a:pt x="50887" y="33100"/>
                </a:lnTo>
                <a:lnTo>
                  <a:pt x="51070" y="36354"/>
                </a:lnTo>
                <a:lnTo>
                  <a:pt x="51272" y="42509"/>
                </a:lnTo>
                <a:lnTo>
                  <a:pt x="51326" y="45484"/>
                </a:lnTo>
                <a:lnTo>
                  <a:pt x="50410" y="48420"/>
                </a:lnTo>
                <a:lnTo>
                  <a:pt x="48847" y="51330"/>
                </a:lnTo>
                <a:lnTo>
                  <a:pt x="43212" y="59499"/>
                </a:lnTo>
                <a:lnTo>
                  <a:pt x="42143" y="59669"/>
                </a:lnTo>
                <a:lnTo>
                  <a:pt x="40478" y="59781"/>
                </a:lnTo>
                <a:lnTo>
                  <a:pt x="35512" y="59962"/>
                </a:lnTo>
                <a:lnTo>
                  <a:pt x="35105" y="59025"/>
                </a:lnTo>
                <a:lnTo>
                  <a:pt x="34833" y="57447"/>
                </a:lnTo>
                <a:lnTo>
                  <a:pt x="34652" y="55443"/>
                </a:lnTo>
                <a:lnTo>
                  <a:pt x="33578" y="53154"/>
                </a:lnTo>
                <a:lnTo>
                  <a:pt x="31910" y="50676"/>
                </a:lnTo>
                <a:lnTo>
                  <a:pt x="29846" y="48071"/>
                </a:lnTo>
                <a:lnTo>
                  <a:pt x="27518" y="45382"/>
                </a:lnTo>
                <a:lnTo>
                  <a:pt x="25012" y="42637"/>
                </a:lnTo>
                <a:lnTo>
                  <a:pt x="22390" y="39855"/>
                </a:lnTo>
                <a:lnTo>
                  <a:pt x="20641" y="37047"/>
                </a:lnTo>
                <a:lnTo>
                  <a:pt x="19476" y="34223"/>
                </a:lnTo>
                <a:lnTo>
                  <a:pt x="18699" y="31388"/>
                </a:lnTo>
                <a:lnTo>
                  <a:pt x="18181" y="28545"/>
                </a:lnTo>
                <a:lnTo>
                  <a:pt x="17835" y="25697"/>
                </a:lnTo>
                <a:lnTo>
                  <a:pt x="17605" y="22846"/>
                </a:lnTo>
                <a:lnTo>
                  <a:pt x="17452" y="19993"/>
                </a:lnTo>
                <a:lnTo>
                  <a:pt x="17185" y="10264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68"/>
          <p:cNvSpPr/>
          <p:nvPr/>
        </p:nvSpPr>
        <p:spPr>
          <a:xfrm>
            <a:off x="4443412" y="1723072"/>
            <a:ext cx="1808798" cy="2074546"/>
          </a:xfrm>
          <a:custGeom>
            <a:avLst/>
            <a:gdLst/>
            <a:ahLst/>
            <a:cxnLst/>
            <a:rect l="0" t="0" r="0" b="0"/>
            <a:pathLst>
              <a:path w="1808798" h="2074546">
                <a:moveTo>
                  <a:pt x="1808797" y="2074545"/>
                </a:moveTo>
                <a:lnTo>
                  <a:pt x="1808797" y="2069994"/>
                </a:lnTo>
                <a:lnTo>
                  <a:pt x="1807845" y="2068653"/>
                </a:lnTo>
                <a:lnTo>
                  <a:pt x="1806258" y="2067760"/>
                </a:lnTo>
                <a:lnTo>
                  <a:pt x="1801416" y="2066326"/>
                </a:lnTo>
                <a:lnTo>
                  <a:pt x="1796027" y="2061526"/>
                </a:lnTo>
                <a:lnTo>
                  <a:pt x="1793617" y="2060151"/>
                </a:lnTo>
                <a:lnTo>
                  <a:pt x="1788398" y="2058623"/>
                </a:lnTo>
                <a:lnTo>
                  <a:pt x="1786625" y="2057263"/>
                </a:lnTo>
                <a:lnTo>
                  <a:pt x="1785443" y="2055403"/>
                </a:lnTo>
                <a:lnTo>
                  <a:pt x="1784656" y="2053211"/>
                </a:lnTo>
                <a:lnTo>
                  <a:pt x="1783178" y="2051750"/>
                </a:lnTo>
                <a:lnTo>
                  <a:pt x="1781240" y="2050776"/>
                </a:lnTo>
                <a:lnTo>
                  <a:pt x="1778996" y="2050127"/>
                </a:lnTo>
                <a:lnTo>
                  <a:pt x="1773963" y="2046865"/>
                </a:lnTo>
                <a:lnTo>
                  <a:pt x="1771286" y="2044661"/>
                </a:lnTo>
                <a:lnTo>
                  <a:pt x="1769503" y="2042240"/>
                </a:lnTo>
                <a:lnTo>
                  <a:pt x="1767521" y="2037010"/>
                </a:lnTo>
                <a:lnTo>
                  <a:pt x="1766039" y="2035234"/>
                </a:lnTo>
                <a:lnTo>
                  <a:pt x="1764100" y="2034050"/>
                </a:lnTo>
                <a:lnTo>
                  <a:pt x="1761854" y="2033261"/>
                </a:lnTo>
                <a:lnTo>
                  <a:pt x="1760357" y="2031782"/>
                </a:lnTo>
                <a:lnTo>
                  <a:pt x="1759359" y="2029844"/>
                </a:lnTo>
                <a:lnTo>
                  <a:pt x="1758693" y="2027599"/>
                </a:lnTo>
                <a:lnTo>
                  <a:pt x="1755414" y="2022566"/>
                </a:lnTo>
                <a:lnTo>
                  <a:pt x="1753206" y="2019890"/>
                </a:lnTo>
                <a:lnTo>
                  <a:pt x="1750782" y="2018105"/>
                </a:lnTo>
                <a:lnTo>
                  <a:pt x="1742818" y="2014642"/>
                </a:lnTo>
                <a:lnTo>
                  <a:pt x="1728754" y="2002745"/>
                </a:lnTo>
                <a:lnTo>
                  <a:pt x="1726860" y="2000008"/>
                </a:lnTo>
                <a:lnTo>
                  <a:pt x="1724756" y="1994428"/>
                </a:lnTo>
                <a:lnTo>
                  <a:pt x="1723242" y="1992558"/>
                </a:lnTo>
                <a:lnTo>
                  <a:pt x="1721281" y="1991312"/>
                </a:lnTo>
                <a:lnTo>
                  <a:pt x="1719021" y="1990481"/>
                </a:lnTo>
                <a:lnTo>
                  <a:pt x="1713969" y="1987018"/>
                </a:lnTo>
                <a:lnTo>
                  <a:pt x="1711289" y="1984762"/>
                </a:lnTo>
                <a:lnTo>
                  <a:pt x="1709501" y="1982304"/>
                </a:lnTo>
                <a:lnTo>
                  <a:pt x="1706034" y="1974295"/>
                </a:lnTo>
                <a:lnTo>
                  <a:pt x="1694136" y="1960214"/>
                </a:lnTo>
                <a:lnTo>
                  <a:pt x="1685818" y="1951663"/>
                </a:lnTo>
                <a:lnTo>
                  <a:pt x="1683948" y="1948809"/>
                </a:lnTo>
                <a:lnTo>
                  <a:pt x="1681872" y="1943098"/>
                </a:lnTo>
                <a:lnTo>
                  <a:pt x="1680365" y="1941193"/>
                </a:lnTo>
                <a:lnTo>
                  <a:pt x="1678408" y="1939924"/>
                </a:lnTo>
                <a:lnTo>
                  <a:pt x="1676152" y="1939078"/>
                </a:lnTo>
                <a:lnTo>
                  <a:pt x="1671104" y="1935598"/>
                </a:lnTo>
                <a:lnTo>
                  <a:pt x="1668425" y="1933336"/>
                </a:lnTo>
                <a:lnTo>
                  <a:pt x="1666638" y="1930876"/>
                </a:lnTo>
                <a:lnTo>
                  <a:pt x="1663171" y="1922862"/>
                </a:lnTo>
                <a:lnTo>
                  <a:pt x="1658985" y="1917278"/>
                </a:lnTo>
                <a:lnTo>
                  <a:pt x="1656535" y="1915408"/>
                </a:lnTo>
                <a:lnTo>
                  <a:pt x="1653949" y="1914161"/>
                </a:lnTo>
                <a:lnTo>
                  <a:pt x="1651273" y="1913330"/>
                </a:lnTo>
                <a:lnTo>
                  <a:pt x="1648536" y="1910871"/>
                </a:lnTo>
                <a:lnTo>
                  <a:pt x="1632564" y="1889365"/>
                </a:lnTo>
                <a:lnTo>
                  <a:pt x="1630459" y="1883340"/>
                </a:lnTo>
                <a:lnTo>
                  <a:pt x="1628945" y="1881353"/>
                </a:lnTo>
                <a:lnTo>
                  <a:pt x="1626984" y="1880028"/>
                </a:lnTo>
                <a:lnTo>
                  <a:pt x="1624723" y="1879144"/>
                </a:lnTo>
                <a:lnTo>
                  <a:pt x="1616992" y="1873350"/>
                </a:lnTo>
                <a:lnTo>
                  <a:pt x="1615204" y="1870883"/>
                </a:lnTo>
                <a:lnTo>
                  <a:pt x="1611737" y="1862859"/>
                </a:lnTo>
                <a:lnTo>
                  <a:pt x="1599838" y="1848772"/>
                </a:lnTo>
                <a:lnTo>
                  <a:pt x="1591520" y="1840221"/>
                </a:lnTo>
                <a:lnTo>
                  <a:pt x="1589651" y="1837367"/>
                </a:lnTo>
                <a:lnTo>
                  <a:pt x="1586068" y="1828798"/>
                </a:lnTo>
                <a:lnTo>
                  <a:pt x="1576806" y="1817370"/>
                </a:lnTo>
                <a:lnTo>
                  <a:pt x="1565804" y="1805940"/>
                </a:lnTo>
                <a:lnTo>
                  <a:pt x="1563935" y="1803083"/>
                </a:lnTo>
                <a:lnTo>
                  <a:pt x="1560351" y="1794510"/>
                </a:lnTo>
                <a:lnTo>
                  <a:pt x="1551089" y="1783080"/>
                </a:lnTo>
                <a:lnTo>
                  <a:pt x="1540087" y="1771650"/>
                </a:lnTo>
                <a:lnTo>
                  <a:pt x="1538217" y="1768793"/>
                </a:lnTo>
                <a:lnTo>
                  <a:pt x="1534633" y="1760220"/>
                </a:lnTo>
                <a:lnTo>
                  <a:pt x="1525371" y="1748790"/>
                </a:lnTo>
                <a:lnTo>
                  <a:pt x="1522692" y="1745932"/>
                </a:lnTo>
                <a:lnTo>
                  <a:pt x="1519953" y="1744028"/>
                </a:lnTo>
                <a:lnTo>
                  <a:pt x="1511547" y="1740394"/>
                </a:lnTo>
                <a:lnTo>
                  <a:pt x="1500174" y="1731115"/>
                </a:lnTo>
                <a:lnTo>
                  <a:pt x="1488754" y="1720110"/>
                </a:lnTo>
                <a:lnTo>
                  <a:pt x="1485898" y="1718240"/>
                </a:lnTo>
                <a:lnTo>
                  <a:pt x="1480184" y="1716163"/>
                </a:lnTo>
                <a:lnTo>
                  <a:pt x="1478280" y="1714656"/>
                </a:lnTo>
                <a:lnTo>
                  <a:pt x="1477010" y="1712699"/>
                </a:lnTo>
                <a:lnTo>
                  <a:pt x="1476163" y="1710442"/>
                </a:lnTo>
                <a:lnTo>
                  <a:pt x="1472683" y="1705394"/>
                </a:lnTo>
                <a:lnTo>
                  <a:pt x="1460900" y="1691570"/>
                </a:lnTo>
                <a:lnTo>
                  <a:pt x="1458914" y="1685894"/>
                </a:lnTo>
                <a:lnTo>
                  <a:pt x="1457432" y="1683999"/>
                </a:lnTo>
                <a:lnTo>
                  <a:pt x="1455491" y="1682736"/>
                </a:lnTo>
                <a:lnTo>
                  <a:pt x="1440982" y="1676158"/>
                </a:lnTo>
                <a:lnTo>
                  <a:pt x="1437857" y="1673699"/>
                </a:lnTo>
                <a:lnTo>
                  <a:pt x="1435774" y="1671107"/>
                </a:lnTo>
                <a:lnTo>
                  <a:pt x="1432507" y="1665687"/>
                </a:lnTo>
                <a:lnTo>
                  <a:pt x="1377315" y="1608773"/>
                </a:lnTo>
                <a:lnTo>
                  <a:pt x="1375409" y="1605915"/>
                </a:lnTo>
                <a:lnTo>
                  <a:pt x="1373293" y="1600200"/>
                </a:lnTo>
                <a:lnTo>
                  <a:pt x="1370824" y="1597343"/>
                </a:lnTo>
                <a:lnTo>
                  <a:pt x="1360152" y="1588770"/>
                </a:lnTo>
                <a:lnTo>
                  <a:pt x="1358253" y="1585913"/>
                </a:lnTo>
                <a:lnTo>
                  <a:pt x="1355191" y="1580198"/>
                </a:lnTo>
                <a:lnTo>
                  <a:pt x="1342746" y="1565910"/>
                </a:lnTo>
                <a:lnTo>
                  <a:pt x="1339981" y="1564005"/>
                </a:lnTo>
                <a:lnTo>
                  <a:pt x="1334370" y="1561889"/>
                </a:lnTo>
                <a:lnTo>
                  <a:pt x="1332492" y="1560371"/>
                </a:lnTo>
                <a:lnTo>
                  <a:pt x="1331240" y="1558408"/>
                </a:lnTo>
                <a:lnTo>
                  <a:pt x="1330406" y="1556146"/>
                </a:lnTo>
                <a:lnTo>
                  <a:pt x="1326939" y="1551093"/>
                </a:lnTo>
                <a:lnTo>
                  <a:pt x="1289679" y="1511616"/>
                </a:lnTo>
                <a:lnTo>
                  <a:pt x="1287566" y="1505902"/>
                </a:lnTo>
                <a:lnTo>
                  <a:pt x="1286050" y="1503997"/>
                </a:lnTo>
                <a:lnTo>
                  <a:pt x="1284087" y="1502727"/>
                </a:lnTo>
                <a:lnTo>
                  <a:pt x="1281825" y="1501881"/>
                </a:lnTo>
                <a:lnTo>
                  <a:pt x="1276772" y="1498400"/>
                </a:lnTo>
                <a:lnTo>
                  <a:pt x="1265768" y="1488404"/>
                </a:lnTo>
                <a:lnTo>
                  <a:pt x="1246816" y="1460956"/>
                </a:lnTo>
                <a:lnTo>
                  <a:pt x="1243187" y="1451839"/>
                </a:lnTo>
                <a:lnTo>
                  <a:pt x="1233910" y="1440225"/>
                </a:lnTo>
                <a:lnTo>
                  <a:pt x="1180147" y="1385888"/>
                </a:lnTo>
                <a:lnTo>
                  <a:pt x="1154430" y="1360170"/>
                </a:lnTo>
                <a:lnTo>
                  <a:pt x="1151572" y="1358265"/>
                </a:lnTo>
                <a:lnTo>
                  <a:pt x="1128536" y="1347946"/>
                </a:lnTo>
                <a:lnTo>
                  <a:pt x="1108945" y="1332478"/>
                </a:lnTo>
                <a:lnTo>
                  <a:pt x="1103100" y="1330400"/>
                </a:lnTo>
                <a:lnTo>
                  <a:pt x="1094787" y="1324396"/>
                </a:lnTo>
                <a:lnTo>
                  <a:pt x="1085694" y="1317283"/>
                </a:lnTo>
                <a:lnTo>
                  <a:pt x="1078478" y="1314122"/>
                </a:lnTo>
                <a:lnTo>
                  <a:pt x="1075220" y="1311374"/>
                </a:lnTo>
                <a:lnTo>
                  <a:pt x="1060238" y="1292502"/>
                </a:lnTo>
                <a:lnTo>
                  <a:pt x="1047041" y="1283288"/>
                </a:lnTo>
                <a:lnTo>
                  <a:pt x="1039074" y="1279963"/>
                </a:lnTo>
                <a:lnTo>
                  <a:pt x="1035616" y="1279076"/>
                </a:lnTo>
                <a:lnTo>
                  <a:pt x="1032358" y="1276580"/>
                </a:lnTo>
                <a:lnTo>
                  <a:pt x="1022270" y="1264918"/>
                </a:lnTo>
                <a:lnTo>
                  <a:pt x="967058" y="1223016"/>
                </a:lnTo>
                <a:lnTo>
                  <a:pt x="948798" y="1205866"/>
                </a:lnTo>
                <a:lnTo>
                  <a:pt x="936329" y="1188544"/>
                </a:lnTo>
                <a:lnTo>
                  <a:pt x="881333" y="1138486"/>
                </a:lnTo>
                <a:lnTo>
                  <a:pt x="829981" y="1095623"/>
                </a:lnTo>
                <a:lnTo>
                  <a:pt x="816551" y="1077338"/>
                </a:lnTo>
                <a:lnTo>
                  <a:pt x="786675" y="1054588"/>
                </a:lnTo>
                <a:lnTo>
                  <a:pt x="781625" y="1051674"/>
                </a:lnTo>
                <a:lnTo>
                  <a:pt x="773474" y="1043356"/>
                </a:lnTo>
                <a:lnTo>
                  <a:pt x="756542" y="1017895"/>
                </a:lnTo>
                <a:lnTo>
                  <a:pt x="742850" y="1005919"/>
                </a:lnTo>
                <a:lnTo>
                  <a:pt x="731384" y="991682"/>
                </a:lnTo>
                <a:lnTo>
                  <a:pt x="717298" y="980055"/>
                </a:lnTo>
                <a:lnTo>
                  <a:pt x="706669" y="964968"/>
                </a:lnTo>
                <a:lnTo>
                  <a:pt x="694544" y="945344"/>
                </a:lnTo>
                <a:lnTo>
                  <a:pt x="649666" y="896389"/>
                </a:lnTo>
                <a:lnTo>
                  <a:pt x="643026" y="879853"/>
                </a:lnTo>
                <a:lnTo>
                  <a:pt x="634722" y="868566"/>
                </a:lnTo>
                <a:lnTo>
                  <a:pt x="624681" y="859739"/>
                </a:lnTo>
                <a:lnTo>
                  <a:pt x="619336" y="856052"/>
                </a:lnTo>
                <a:lnTo>
                  <a:pt x="610858" y="846875"/>
                </a:lnTo>
                <a:lnTo>
                  <a:pt x="593698" y="825757"/>
                </a:lnTo>
                <a:lnTo>
                  <a:pt x="579983" y="810665"/>
                </a:lnTo>
                <a:lnTo>
                  <a:pt x="568510" y="795081"/>
                </a:lnTo>
                <a:lnTo>
                  <a:pt x="554422" y="783056"/>
                </a:lnTo>
                <a:lnTo>
                  <a:pt x="503409" y="718289"/>
                </a:lnTo>
                <a:lnTo>
                  <a:pt x="473820" y="685642"/>
                </a:lnTo>
                <a:lnTo>
                  <a:pt x="461066" y="668608"/>
                </a:lnTo>
                <a:lnTo>
                  <a:pt x="450663" y="658157"/>
                </a:lnTo>
                <a:lnTo>
                  <a:pt x="435049" y="645965"/>
                </a:lnTo>
                <a:lnTo>
                  <a:pt x="380152" y="585943"/>
                </a:lnTo>
                <a:lnTo>
                  <a:pt x="365897" y="570700"/>
                </a:lnTo>
                <a:lnTo>
                  <a:pt x="325054" y="514336"/>
                </a:lnTo>
                <a:lnTo>
                  <a:pt x="293943" y="480059"/>
                </a:lnTo>
                <a:lnTo>
                  <a:pt x="245833" y="410745"/>
                </a:lnTo>
                <a:lnTo>
                  <a:pt x="229500" y="386182"/>
                </a:lnTo>
                <a:lnTo>
                  <a:pt x="216272" y="368742"/>
                </a:lnTo>
                <a:lnTo>
                  <a:pt x="180037" y="306824"/>
                </a:lnTo>
                <a:lnTo>
                  <a:pt x="173362" y="296386"/>
                </a:lnTo>
                <a:lnTo>
                  <a:pt x="152640" y="268501"/>
                </a:lnTo>
                <a:lnTo>
                  <a:pt x="134407" y="234306"/>
                </a:lnTo>
                <a:lnTo>
                  <a:pt x="131174" y="222881"/>
                </a:lnTo>
                <a:lnTo>
                  <a:pt x="128785" y="211453"/>
                </a:lnTo>
                <a:lnTo>
                  <a:pt x="108481" y="165735"/>
                </a:lnTo>
                <a:lnTo>
                  <a:pt x="90039" y="139700"/>
                </a:lnTo>
                <a:lnTo>
                  <a:pt x="82026" y="121681"/>
                </a:lnTo>
                <a:lnTo>
                  <a:pt x="72224" y="106621"/>
                </a:lnTo>
                <a:lnTo>
                  <a:pt x="64509" y="87007"/>
                </a:lnTo>
                <a:lnTo>
                  <a:pt x="56790" y="75522"/>
                </a:lnTo>
                <a:lnTo>
                  <a:pt x="46601" y="63107"/>
                </a:lnTo>
                <a:lnTo>
                  <a:pt x="43018" y="54364"/>
                </a:lnTo>
                <a:lnTo>
                  <a:pt x="33756" y="42877"/>
                </a:lnTo>
                <a:lnTo>
                  <a:pt x="31077" y="40014"/>
                </a:lnTo>
                <a:lnTo>
                  <a:pt x="29290" y="37154"/>
                </a:lnTo>
                <a:lnTo>
                  <a:pt x="25824" y="28577"/>
                </a:lnTo>
                <a:lnTo>
                  <a:pt x="18476" y="18839"/>
                </a:lnTo>
                <a:lnTo>
                  <a:pt x="9881" y="9913"/>
                </a:lnTo>
                <a:lnTo>
                  <a:pt x="9445" y="8513"/>
                </a:lnTo>
                <a:lnTo>
                  <a:pt x="8960" y="4419"/>
                </a:lnTo>
                <a:lnTo>
                  <a:pt x="7878" y="2946"/>
                </a:lnTo>
                <a:lnTo>
                  <a:pt x="6205" y="196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69"/>
          <p:cNvSpPr/>
          <p:nvPr/>
        </p:nvSpPr>
        <p:spPr>
          <a:xfrm>
            <a:off x="4297679" y="1572846"/>
            <a:ext cx="402909" cy="364021"/>
          </a:xfrm>
          <a:custGeom>
            <a:avLst/>
            <a:gdLst/>
            <a:ahLst/>
            <a:cxnLst/>
            <a:rect l="0" t="0" r="0" b="0"/>
            <a:pathLst>
              <a:path w="402909" h="364021">
                <a:moveTo>
                  <a:pt x="0" y="193089"/>
                </a:moveTo>
                <a:lnTo>
                  <a:pt x="0" y="176306"/>
                </a:lnTo>
                <a:lnTo>
                  <a:pt x="8220" y="167734"/>
                </a:lnTo>
                <a:lnTo>
                  <a:pt x="15923" y="174784"/>
                </a:lnTo>
                <a:lnTo>
                  <a:pt x="21334" y="184702"/>
                </a:lnTo>
                <a:lnTo>
                  <a:pt x="23770" y="191901"/>
                </a:lnTo>
                <a:lnTo>
                  <a:pt x="25805" y="199228"/>
                </a:lnTo>
                <a:lnTo>
                  <a:pt x="32305" y="215016"/>
                </a:lnTo>
                <a:lnTo>
                  <a:pt x="37535" y="229504"/>
                </a:lnTo>
                <a:lnTo>
                  <a:pt x="39311" y="237368"/>
                </a:lnTo>
                <a:lnTo>
                  <a:pt x="40495" y="245468"/>
                </a:lnTo>
                <a:lnTo>
                  <a:pt x="41284" y="253726"/>
                </a:lnTo>
                <a:lnTo>
                  <a:pt x="42763" y="262088"/>
                </a:lnTo>
                <a:lnTo>
                  <a:pt x="44702" y="270521"/>
                </a:lnTo>
                <a:lnTo>
                  <a:pt x="46946" y="279000"/>
                </a:lnTo>
                <a:lnTo>
                  <a:pt x="48443" y="287510"/>
                </a:lnTo>
                <a:lnTo>
                  <a:pt x="49440" y="296042"/>
                </a:lnTo>
                <a:lnTo>
                  <a:pt x="50106" y="304586"/>
                </a:lnTo>
                <a:lnTo>
                  <a:pt x="51502" y="312188"/>
                </a:lnTo>
                <a:lnTo>
                  <a:pt x="53384" y="319161"/>
                </a:lnTo>
                <a:lnTo>
                  <a:pt x="55592" y="325714"/>
                </a:lnTo>
                <a:lnTo>
                  <a:pt x="58045" y="335536"/>
                </a:lnTo>
                <a:lnTo>
                  <a:pt x="58700" y="339488"/>
                </a:lnTo>
                <a:lnTo>
                  <a:pt x="61966" y="346420"/>
                </a:lnTo>
                <a:lnTo>
                  <a:pt x="69161" y="355678"/>
                </a:lnTo>
                <a:lnTo>
                  <a:pt x="76685" y="364020"/>
                </a:lnTo>
                <a:lnTo>
                  <a:pt x="76945" y="361768"/>
                </a:lnTo>
                <a:lnTo>
                  <a:pt x="77014" y="359834"/>
                </a:lnTo>
                <a:lnTo>
                  <a:pt x="74552" y="352605"/>
                </a:lnTo>
                <a:lnTo>
                  <a:pt x="70281" y="342090"/>
                </a:lnTo>
                <a:lnTo>
                  <a:pt x="65209" y="327891"/>
                </a:lnTo>
                <a:lnTo>
                  <a:pt x="63475" y="319152"/>
                </a:lnTo>
                <a:lnTo>
                  <a:pt x="62319" y="309516"/>
                </a:lnTo>
                <a:lnTo>
                  <a:pt x="61549" y="299282"/>
                </a:lnTo>
                <a:lnTo>
                  <a:pt x="60083" y="288649"/>
                </a:lnTo>
                <a:lnTo>
                  <a:pt x="58153" y="277751"/>
                </a:lnTo>
                <a:lnTo>
                  <a:pt x="55914" y="266675"/>
                </a:lnTo>
                <a:lnTo>
                  <a:pt x="54421" y="253576"/>
                </a:lnTo>
                <a:lnTo>
                  <a:pt x="53426" y="239129"/>
                </a:lnTo>
                <a:lnTo>
                  <a:pt x="52320" y="208788"/>
                </a:lnTo>
                <a:lnTo>
                  <a:pt x="51610" y="150505"/>
                </a:lnTo>
                <a:lnTo>
                  <a:pt x="51552" y="136125"/>
                </a:lnTo>
                <a:lnTo>
                  <a:pt x="52466" y="122728"/>
                </a:lnTo>
                <a:lnTo>
                  <a:pt x="54027" y="109986"/>
                </a:lnTo>
                <a:lnTo>
                  <a:pt x="56021" y="97682"/>
                </a:lnTo>
                <a:lnTo>
                  <a:pt x="58302" y="86622"/>
                </a:lnTo>
                <a:lnTo>
                  <a:pt x="60776" y="76391"/>
                </a:lnTo>
                <a:lnTo>
                  <a:pt x="63378" y="66712"/>
                </a:lnTo>
                <a:lnTo>
                  <a:pt x="66064" y="58355"/>
                </a:lnTo>
                <a:lnTo>
                  <a:pt x="68808" y="50879"/>
                </a:lnTo>
                <a:lnTo>
                  <a:pt x="71589" y="43990"/>
                </a:lnTo>
                <a:lnTo>
                  <a:pt x="74397" y="37492"/>
                </a:lnTo>
                <a:lnTo>
                  <a:pt x="80055" y="25192"/>
                </a:lnTo>
                <a:lnTo>
                  <a:pt x="83206" y="15915"/>
                </a:lnTo>
                <a:lnTo>
                  <a:pt x="84045" y="12108"/>
                </a:lnTo>
                <a:lnTo>
                  <a:pt x="85558" y="9570"/>
                </a:lnTo>
                <a:lnTo>
                  <a:pt x="87519" y="7878"/>
                </a:lnTo>
                <a:lnTo>
                  <a:pt x="89778" y="6750"/>
                </a:lnTo>
                <a:lnTo>
                  <a:pt x="91285" y="5045"/>
                </a:lnTo>
                <a:lnTo>
                  <a:pt x="92289" y="2956"/>
                </a:lnTo>
                <a:lnTo>
                  <a:pt x="92959" y="611"/>
                </a:lnTo>
                <a:lnTo>
                  <a:pt x="94357" y="0"/>
                </a:lnTo>
                <a:lnTo>
                  <a:pt x="96243" y="546"/>
                </a:lnTo>
                <a:lnTo>
                  <a:pt x="101561" y="3714"/>
                </a:lnTo>
                <a:lnTo>
                  <a:pt x="111584" y="13364"/>
                </a:lnTo>
                <a:lnTo>
                  <a:pt x="151879" y="53506"/>
                </a:lnTo>
                <a:lnTo>
                  <a:pt x="158403" y="58124"/>
                </a:lnTo>
                <a:lnTo>
                  <a:pt x="165610" y="62154"/>
                </a:lnTo>
                <a:lnTo>
                  <a:pt x="173272" y="65794"/>
                </a:lnTo>
                <a:lnTo>
                  <a:pt x="180285" y="70126"/>
                </a:lnTo>
                <a:lnTo>
                  <a:pt x="186865" y="74918"/>
                </a:lnTo>
                <a:lnTo>
                  <a:pt x="193157" y="80019"/>
                </a:lnTo>
                <a:lnTo>
                  <a:pt x="200209" y="84371"/>
                </a:lnTo>
                <a:lnTo>
                  <a:pt x="207768" y="88225"/>
                </a:lnTo>
                <a:lnTo>
                  <a:pt x="215664" y="91747"/>
                </a:lnTo>
                <a:lnTo>
                  <a:pt x="223786" y="95048"/>
                </a:lnTo>
                <a:lnTo>
                  <a:pt x="232059" y="98201"/>
                </a:lnTo>
                <a:lnTo>
                  <a:pt x="240431" y="101255"/>
                </a:lnTo>
                <a:lnTo>
                  <a:pt x="248870" y="105196"/>
                </a:lnTo>
                <a:lnTo>
                  <a:pt x="257353" y="109729"/>
                </a:lnTo>
                <a:lnTo>
                  <a:pt x="265867" y="114655"/>
                </a:lnTo>
                <a:lnTo>
                  <a:pt x="275352" y="117940"/>
                </a:lnTo>
                <a:lnTo>
                  <a:pt x="285486" y="120129"/>
                </a:lnTo>
                <a:lnTo>
                  <a:pt x="296051" y="121589"/>
                </a:lnTo>
                <a:lnTo>
                  <a:pt x="305953" y="122562"/>
                </a:lnTo>
                <a:lnTo>
                  <a:pt x="315411" y="123211"/>
                </a:lnTo>
                <a:lnTo>
                  <a:pt x="324574" y="123644"/>
                </a:lnTo>
                <a:lnTo>
                  <a:pt x="333541" y="124884"/>
                </a:lnTo>
                <a:lnTo>
                  <a:pt x="342376" y="126664"/>
                </a:lnTo>
                <a:lnTo>
                  <a:pt x="351123" y="128803"/>
                </a:lnTo>
                <a:lnTo>
                  <a:pt x="358860" y="130229"/>
                </a:lnTo>
                <a:lnTo>
                  <a:pt x="365922" y="131180"/>
                </a:lnTo>
                <a:lnTo>
                  <a:pt x="372536" y="131814"/>
                </a:lnTo>
                <a:lnTo>
                  <a:pt x="384965" y="132518"/>
                </a:lnTo>
                <a:lnTo>
                  <a:pt x="402908" y="1330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70"/>
          <p:cNvSpPr/>
          <p:nvPr/>
        </p:nvSpPr>
        <p:spPr>
          <a:xfrm>
            <a:off x="5964448" y="3609022"/>
            <a:ext cx="339198" cy="359534"/>
          </a:xfrm>
          <a:custGeom>
            <a:avLst/>
            <a:gdLst/>
            <a:ahLst/>
            <a:cxnLst/>
            <a:rect l="0" t="0" r="0" b="0"/>
            <a:pathLst>
              <a:path w="339198" h="359534">
                <a:moveTo>
                  <a:pt x="13442" y="231457"/>
                </a:moveTo>
                <a:lnTo>
                  <a:pt x="0" y="231457"/>
                </a:lnTo>
                <a:lnTo>
                  <a:pt x="9174" y="231457"/>
                </a:lnTo>
                <a:lnTo>
                  <a:pt x="11549" y="232410"/>
                </a:lnTo>
                <a:lnTo>
                  <a:pt x="20395" y="238302"/>
                </a:lnTo>
                <a:lnTo>
                  <a:pt x="29550" y="243389"/>
                </a:lnTo>
                <a:lnTo>
                  <a:pt x="35610" y="245127"/>
                </a:lnTo>
                <a:lnTo>
                  <a:pt x="42508" y="246286"/>
                </a:lnTo>
                <a:lnTo>
                  <a:pt x="49964" y="247058"/>
                </a:lnTo>
                <a:lnTo>
                  <a:pt x="57792" y="249478"/>
                </a:lnTo>
                <a:lnTo>
                  <a:pt x="65869" y="252996"/>
                </a:lnTo>
                <a:lnTo>
                  <a:pt x="74111" y="257247"/>
                </a:lnTo>
                <a:lnTo>
                  <a:pt x="82463" y="261033"/>
                </a:lnTo>
                <a:lnTo>
                  <a:pt x="90888" y="264509"/>
                </a:lnTo>
                <a:lnTo>
                  <a:pt x="99363" y="267780"/>
                </a:lnTo>
                <a:lnTo>
                  <a:pt x="107870" y="271865"/>
                </a:lnTo>
                <a:lnTo>
                  <a:pt x="116399" y="276493"/>
                </a:lnTo>
                <a:lnTo>
                  <a:pt x="124942" y="281484"/>
                </a:lnTo>
                <a:lnTo>
                  <a:pt x="134447" y="286716"/>
                </a:lnTo>
                <a:lnTo>
                  <a:pt x="155170" y="297609"/>
                </a:lnTo>
                <a:lnTo>
                  <a:pt x="165077" y="302229"/>
                </a:lnTo>
                <a:lnTo>
                  <a:pt x="174540" y="306261"/>
                </a:lnTo>
                <a:lnTo>
                  <a:pt x="183705" y="309901"/>
                </a:lnTo>
                <a:lnTo>
                  <a:pt x="193626" y="314233"/>
                </a:lnTo>
                <a:lnTo>
                  <a:pt x="214808" y="324127"/>
                </a:lnTo>
                <a:lnTo>
                  <a:pt x="258301" y="345364"/>
                </a:lnTo>
                <a:lnTo>
                  <a:pt x="276069" y="354213"/>
                </a:lnTo>
                <a:lnTo>
                  <a:pt x="281871" y="356157"/>
                </a:lnTo>
                <a:lnTo>
                  <a:pt x="287645" y="357453"/>
                </a:lnTo>
                <a:lnTo>
                  <a:pt x="298187" y="358893"/>
                </a:lnTo>
                <a:lnTo>
                  <a:pt x="306048" y="359533"/>
                </a:lnTo>
                <a:lnTo>
                  <a:pt x="308524" y="358752"/>
                </a:lnTo>
                <a:lnTo>
                  <a:pt x="310176" y="357278"/>
                </a:lnTo>
                <a:lnTo>
                  <a:pt x="311277" y="355343"/>
                </a:lnTo>
                <a:lnTo>
                  <a:pt x="312964" y="354053"/>
                </a:lnTo>
                <a:lnTo>
                  <a:pt x="315040" y="353193"/>
                </a:lnTo>
                <a:lnTo>
                  <a:pt x="317377" y="352619"/>
                </a:lnTo>
                <a:lnTo>
                  <a:pt x="318936" y="350332"/>
                </a:lnTo>
                <a:lnTo>
                  <a:pt x="320667" y="342711"/>
                </a:lnTo>
                <a:lnTo>
                  <a:pt x="321436" y="332973"/>
                </a:lnTo>
                <a:lnTo>
                  <a:pt x="321641" y="327710"/>
                </a:lnTo>
                <a:lnTo>
                  <a:pt x="319329" y="316781"/>
                </a:lnTo>
                <a:lnTo>
                  <a:pt x="317379" y="311200"/>
                </a:lnTo>
                <a:lnTo>
                  <a:pt x="316079" y="303669"/>
                </a:lnTo>
                <a:lnTo>
                  <a:pt x="315212" y="294839"/>
                </a:lnTo>
                <a:lnTo>
                  <a:pt x="314635" y="285142"/>
                </a:lnTo>
                <a:lnTo>
                  <a:pt x="313297" y="275819"/>
                </a:lnTo>
                <a:lnTo>
                  <a:pt x="311453" y="266747"/>
                </a:lnTo>
                <a:lnTo>
                  <a:pt x="309271" y="257841"/>
                </a:lnTo>
                <a:lnTo>
                  <a:pt x="307816" y="248094"/>
                </a:lnTo>
                <a:lnTo>
                  <a:pt x="306846" y="237786"/>
                </a:lnTo>
                <a:lnTo>
                  <a:pt x="306199" y="227104"/>
                </a:lnTo>
                <a:lnTo>
                  <a:pt x="305481" y="205075"/>
                </a:lnTo>
                <a:lnTo>
                  <a:pt x="304982" y="143564"/>
                </a:lnTo>
                <a:lnTo>
                  <a:pt x="304941" y="122861"/>
                </a:lnTo>
                <a:lnTo>
                  <a:pt x="305882" y="111435"/>
                </a:lnTo>
                <a:lnTo>
                  <a:pt x="307461" y="99055"/>
                </a:lnTo>
                <a:lnTo>
                  <a:pt x="309467" y="86039"/>
                </a:lnTo>
                <a:lnTo>
                  <a:pt x="311757" y="74505"/>
                </a:lnTo>
                <a:lnTo>
                  <a:pt x="314236" y="63957"/>
                </a:lnTo>
                <a:lnTo>
                  <a:pt x="316841" y="54068"/>
                </a:lnTo>
                <a:lnTo>
                  <a:pt x="322276" y="35460"/>
                </a:lnTo>
                <a:lnTo>
                  <a:pt x="325058" y="26498"/>
                </a:lnTo>
                <a:lnTo>
                  <a:pt x="327866" y="19570"/>
                </a:lnTo>
                <a:lnTo>
                  <a:pt x="330691" y="13999"/>
                </a:lnTo>
                <a:lnTo>
                  <a:pt x="3391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495244" y="1611747"/>
            <a:ext cx="2132900" cy="2184562"/>
            <a:chOff x="4495244" y="1611747"/>
            <a:chExt cx="2132900" cy="2184562"/>
          </a:xfrm>
        </p:grpSpPr>
        <p:sp>
          <p:nvSpPr>
            <p:cNvPr id="8" name="SMARTPenAnnotation771"/>
            <p:cNvSpPr/>
            <p:nvPr/>
          </p:nvSpPr>
          <p:spPr>
            <a:xfrm>
              <a:off x="4495244" y="3703471"/>
              <a:ext cx="76636" cy="92838"/>
            </a:xfrm>
            <a:custGeom>
              <a:avLst/>
              <a:gdLst/>
              <a:ahLst/>
              <a:cxnLst/>
              <a:rect l="0" t="0" r="0" b="0"/>
              <a:pathLst>
                <a:path w="76636" h="92838">
                  <a:moveTo>
                    <a:pt x="33893" y="42711"/>
                  </a:moveTo>
                  <a:lnTo>
                    <a:pt x="29343" y="42711"/>
                  </a:lnTo>
                  <a:lnTo>
                    <a:pt x="28001" y="41758"/>
                  </a:lnTo>
                  <a:lnTo>
                    <a:pt x="27108" y="40171"/>
                  </a:lnTo>
                  <a:lnTo>
                    <a:pt x="25674" y="35330"/>
                  </a:lnTo>
                  <a:lnTo>
                    <a:pt x="26508" y="34933"/>
                  </a:lnTo>
                  <a:lnTo>
                    <a:pt x="28018" y="34668"/>
                  </a:lnTo>
                  <a:lnTo>
                    <a:pt x="32733" y="34243"/>
                  </a:lnTo>
                  <a:lnTo>
                    <a:pt x="35917" y="34185"/>
                  </a:lnTo>
                  <a:lnTo>
                    <a:pt x="38100" y="34170"/>
                  </a:lnTo>
                  <a:lnTo>
                    <a:pt x="40508" y="35112"/>
                  </a:lnTo>
                  <a:lnTo>
                    <a:pt x="43065" y="36692"/>
                  </a:lnTo>
                  <a:lnTo>
                    <a:pt x="45723" y="38699"/>
                  </a:lnTo>
                  <a:lnTo>
                    <a:pt x="48447" y="40036"/>
                  </a:lnTo>
                  <a:lnTo>
                    <a:pt x="51216" y="40928"/>
                  </a:lnTo>
                  <a:lnTo>
                    <a:pt x="57952" y="42359"/>
                  </a:lnTo>
                  <a:lnTo>
                    <a:pt x="59458" y="43428"/>
                  </a:lnTo>
                  <a:lnTo>
                    <a:pt x="61413" y="45095"/>
                  </a:lnTo>
                  <a:lnTo>
                    <a:pt x="63670" y="47158"/>
                  </a:lnTo>
                  <a:lnTo>
                    <a:pt x="65174" y="49485"/>
                  </a:lnTo>
                  <a:lnTo>
                    <a:pt x="66177" y="51990"/>
                  </a:lnTo>
                  <a:lnTo>
                    <a:pt x="66846" y="54612"/>
                  </a:lnTo>
                  <a:lnTo>
                    <a:pt x="67291" y="57313"/>
                  </a:lnTo>
                  <a:lnTo>
                    <a:pt x="67589" y="60065"/>
                  </a:lnTo>
                  <a:lnTo>
                    <a:pt x="67787" y="62853"/>
                  </a:lnTo>
                  <a:lnTo>
                    <a:pt x="66967" y="65664"/>
                  </a:lnTo>
                  <a:lnTo>
                    <a:pt x="65467" y="68491"/>
                  </a:lnTo>
                  <a:lnTo>
                    <a:pt x="60767" y="75320"/>
                  </a:lnTo>
                  <a:lnTo>
                    <a:pt x="59429" y="76833"/>
                  </a:lnTo>
                  <a:lnTo>
                    <a:pt x="55402" y="81054"/>
                  </a:lnTo>
                  <a:lnTo>
                    <a:pt x="52995" y="82560"/>
                  </a:lnTo>
                  <a:lnTo>
                    <a:pt x="50438" y="83565"/>
                  </a:lnTo>
                  <a:lnTo>
                    <a:pt x="47781" y="84235"/>
                  </a:lnTo>
                  <a:lnTo>
                    <a:pt x="45056" y="85633"/>
                  </a:lnTo>
                  <a:lnTo>
                    <a:pt x="42287" y="87518"/>
                  </a:lnTo>
                  <a:lnTo>
                    <a:pt x="39490" y="89728"/>
                  </a:lnTo>
                  <a:lnTo>
                    <a:pt x="36671" y="91200"/>
                  </a:lnTo>
                  <a:lnTo>
                    <a:pt x="33841" y="92182"/>
                  </a:lnTo>
                  <a:lnTo>
                    <a:pt x="31001" y="92837"/>
                  </a:lnTo>
                  <a:lnTo>
                    <a:pt x="28155" y="92321"/>
                  </a:lnTo>
                  <a:lnTo>
                    <a:pt x="25305" y="91024"/>
                  </a:lnTo>
                  <a:lnTo>
                    <a:pt x="22453" y="89207"/>
                  </a:lnTo>
                  <a:lnTo>
                    <a:pt x="19599" y="87996"/>
                  </a:lnTo>
                  <a:lnTo>
                    <a:pt x="16743" y="87189"/>
                  </a:lnTo>
                  <a:lnTo>
                    <a:pt x="13888" y="86650"/>
                  </a:lnTo>
                  <a:lnTo>
                    <a:pt x="11983" y="85339"/>
                  </a:lnTo>
                  <a:lnTo>
                    <a:pt x="10714" y="83512"/>
                  </a:lnTo>
                  <a:lnTo>
                    <a:pt x="8677" y="78287"/>
                  </a:lnTo>
                  <a:lnTo>
                    <a:pt x="7557" y="77859"/>
                  </a:lnTo>
                  <a:lnTo>
                    <a:pt x="5859" y="77573"/>
                  </a:lnTo>
                  <a:lnTo>
                    <a:pt x="3773" y="77382"/>
                  </a:lnTo>
                  <a:lnTo>
                    <a:pt x="2383" y="76302"/>
                  </a:lnTo>
                  <a:lnTo>
                    <a:pt x="1457" y="74630"/>
                  </a:lnTo>
                  <a:lnTo>
                    <a:pt x="839" y="72564"/>
                  </a:lnTo>
                  <a:lnTo>
                    <a:pt x="1379" y="70233"/>
                  </a:lnTo>
                  <a:lnTo>
                    <a:pt x="2692" y="67726"/>
                  </a:lnTo>
                  <a:lnTo>
                    <a:pt x="7092" y="61411"/>
                  </a:lnTo>
                  <a:lnTo>
                    <a:pt x="8406" y="59940"/>
                  </a:lnTo>
                  <a:lnTo>
                    <a:pt x="12405" y="55766"/>
                  </a:lnTo>
                  <a:lnTo>
                    <a:pt x="20012" y="48061"/>
                  </a:lnTo>
                  <a:lnTo>
                    <a:pt x="22734" y="46278"/>
                  </a:lnTo>
                  <a:lnTo>
                    <a:pt x="25501" y="45089"/>
                  </a:lnTo>
                  <a:lnTo>
                    <a:pt x="28299" y="44296"/>
                  </a:lnTo>
                  <a:lnTo>
                    <a:pt x="31116" y="42815"/>
                  </a:lnTo>
                  <a:lnTo>
                    <a:pt x="33947" y="40876"/>
                  </a:lnTo>
                  <a:lnTo>
                    <a:pt x="36786" y="38630"/>
                  </a:lnTo>
                  <a:lnTo>
                    <a:pt x="40584" y="36180"/>
                  </a:lnTo>
                  <a:lnTo>
                    <a:pt x="45021" y="33595"/>
                  </a:lnTo>
                  <a:lnTo>
                    <a:pt x="49884" y="30918"/>
                  </a:lnTo>
                  <a:lnTo>
                    <a:pt x="54079" y="29134"/>
                  </a:lnTo>
                  <a:lnTo>
                    <a:pt x="57828" y="27945"/>
                  </a:lnTo>
                  <a:lnTo>
                    <a:pt x="66138" y="26036"/>
                  </a:lnTo>
                  <a:lnTo>
                    <a:pt x="67772" y="25880"/>
                  </a:lnTo>
                  <a:lnTo>
                    <a:pt x="69814" y="25775"/>
                  </a:lnTo>
                  <a:lnTo>
                    <a:pt x="72128" y="25705"/>
                  </a:lnTo>
                  <a:lnTo>
                    <a:pt x="73670" y="26611"/>
                  </a:lnTo>
                  <a:lnTo>
                    <a:pt x="74699" y="28168"/>
                  </a:lnTo>
                  <a:lnTo>
                    <a:pt x="75385" y="30158"/>
                  </a:lnTo>
                  <a:lnTo>
                    <a:pt x="75841" y="32438"/>
                  </a:lnTo>
                  <a:lnTo>
                    <a:pt x="76147" y="34910"/>
                  </a:lnTo>
                  <a:lnTo>
                    <a:pt x="76349" y="37510"/>
                  </a:lnTo>
                  <a:lnTo>
                    <a:pt x="76485" y="40196"/>
                  </a:lnTo>
                  <a:lnTo>
                    <a:pt x="76635" y="45721"/>
                  </a:lnTo>
                  <a:lnTo>
                    <a:pt x="75723" y="48527"/>
                  </a:lnTo>
                  <a:lnTo>
                    <a:pt x="74162" y="51351"/>
                  </a:lnTo>
                  <a:lnTo>
                    <a:pt x="72169" y="54186"/>
                  </a:lnTo>
                  <a:lnTo>
                    <a:pt x="69888" y="57028"/>
                  </a:lnTo>
                  <a:lnTo>
                    <a:pt x="67415" y="59876"/>
                  </a:lnTo>
                  <a:lnTo>
                    <a:pt x="64814" y="62727"/>
                  </a:lnTo>
                  <a:lnTo>
                    <a:pt x="61174" y="65580"/>
                  </a:lnTo>
                  <a:lnTo>
                    <a:pt x="56843" y="68435"/>
                  </a:lnTo>
                  <a:lnTo>
                    <a:pt x="52050" y="71290"/>
                  </a:lnTo>
                  <a:lnTo>
                    <a:pt x="47903" y="73194"/>
                  </a:lnTo>
                  <a:lnTo>
                    <a:pt x="44185" y="74463"/>
                  </a:lnTo>
                  <a:lnTo>
                    <a:pt x="40755" y="75309"/>
                  </a:lnTo>
                  <a:lnTo>
                    <a:pt x="37515" y="75873"/>
                  </a:lnTo>
                  <a:lnTo>
                    <a:pt x="34403" y="76249"/>
                  </a:lnTo>
                  <a:lnTo>
                    <a:pt x="31375" y="76500"/>
                  </a:lnTo>
                  <a:lnTo>
                    <a:pt x="28404" y="76667"/>
                  </a:lnTo>
                  <a:lnTo>
                    <a:pt x="22563" y="76852"/>
                  </a:lnTo>
                  <a:lnTo>
                    <a:pt x="9877" y="76988"/>
                  </a:lnTo>
                  <a:lnTo>
                    <a:pt x="8358" y="76040"/>
                  </a:lnTo>
                  <a:lnTo>
                    <a:pt x="6392" y="74455"/>
                  </a:lnTo>
                  <a:lnTo>
                    <a:pt x="4129" y="72446"/>
                  </a:lnTo>
                  <a:lnTo>
                    <a:pt x="2620" y="69202"/>
                  </a:lnTo>
                  <a:lnTo>
                    <a:pt x="1615" y="65135"/>
                  </a:lnTo>
                  <a:lnTo>
                    <a:pt x="944" y="60517"/>
                  </a:lnTo>
                  <a:lnTo>
                    <a:pt x="497" y="56487"/>
                  </a:lnTo>
                  <a:lnTo>
                    <a:pt x="199" y="52848"/>
                  </a:lnTo>
                  <a:lnTo>
                    <a:pt x="0" y="49469"/>
                  </a:lnTo>
                  <a:lnTo>
                    <a:pt x="821" y="45311"/>
                  </a:lnTo>
                  <a:lnTo>
                    <a:pt x="2320" y="40634"/>
                  </a:lnTo>
                  <a:lnTo>
                    <a:pt x="4272" y="35612"/>
                  </a:lnTo>
                  <a:lnTo>
                    <a:pt x="6525" y="31311"/>
                  </a:lnTo>
                  <a:lnTo>
                    <a:pt x="8981" y="27491"/>
                  </a:lnTo>
                  <a:lnTo>
                    <a:pt x="11570" y="23992"/>
                  </a:lnTo>
                  <a:lnTo>
                    <a:pt x="14248" y="20707"/>
                  </a:lnTo>
                  <a:lnTo>
                    <a:pt x="16987" y="17564"/>
                  </a:lnTo>
                  <a:lnTo>
                    <a:pt x="19764" y="14516"/>
                  </a:lnTo>
                  <a:lnTo>
                    <a:pt x="25391" y="8590"/>
                  </a:lnTo>
                  <a:lnTo>
                    <a:pt x="28225" y="5676"/>
                  </a:lnTo>
                  <a:lnTo>
                    <a:pt x="32019" y="3734"/>
                  </a:lnTo>
                  <a:lnTo>
                    <a:pt x="36454" y="2439"/>
                  </a:lnTo>
                  <a:lnTo>
                    <a:pt x="41315" y="1575"/>
                  </a:lnTo>
                  <a:lnTo>
                    <a:pt x="45509" y="1000"/>
                  </a:lnTo>
                  <a:lnTo>
                    <a:pt x="49257" y="616"/>
                  </a:lnTo>
                  <a:lnTo>
                    <a:pt x="57565" y="0"/>
                  </a:lnTo>
                  <a:lnTo>
                    <a:pt x="58247" y="902"/>
                  </a:lnTo>
                  <a:lnTo>
                    <a:pt x="58702" y="2456"/>
                  </a:lnTo>
                  <a:lnTo>
                    <a:pt x="59005" y="4444"/>
                  </a:lnTo>
                  <a:lnTo>
                    <a:pt x="59207" y="6723"/>
                  </a:lnTo>
                  <a:lnTo>
                    <a:pt x="59341" y="9194"/>
                  </a:lnTo>
                  <a:lnTo>
                    <a:pt x="59431" y="11794"/>
                  </a:lnTo>
                  <a:lnTo>
                    <a:pt x="59558" y="24554"/>
                  </a:lnTo>
                  <a:lnTo>
                    <a:pt x="58622" y="28702"/>
                  </a:lnTo>
                  <a:lnTo>
                    <a:pt x="57047" y="32419"/>
                  </a:lnTo>
                  <a:lnTo>
                    <a:pt x="55044" y="35850"/>
                  </a:lnTo>
                  <a:lnTo>
                    <a:pt x="52756" y="40042"/>
                  </a:lnTo>
                  <a:lnTo>
                    <a:pt x="42465" y="598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772"/>
            <p:cNvSpPr/>
            <p:nvPr/>
          </p:nvSpPr>
          <p:spPr>
            <a:xfrm>
              <a:off x="4640847" y="1611747"/>
              <a:ext cx="1987297" cy="1885833"/>
            </a:xfrm>
            <a:custGeom>
              <a:avLst/>
              <a:gdLst/>
              <a:ahLst/>
              <a:cxnLst/>
              <a:rect l="0" t="0" r="0" b="0"/>
              <a:pathLst>
                <a:path w="1987297" h="1885833">
                  <a:moveTo>
                    <a:pt x="25450" y="179905"/>
                  </a:moveTo>
                  <a:lnTo>
                    <a:pt x="30001" y="175354"/>
                  </a:lnTo>
                  <a:lnTo>
                    <a:pt x="84160" y="146735"/>
                  </a:lnTo>
                  <a:lnTo>
                    <a:pt x="140015" y="126454"/>
                  </a:lnTo>
                  <a:lnTo>
                    <a:pt x="209694" y="99630"/>
                  </a:lnTo>
                  <a:lnTo>
                    <a:pt x="269807" y="76983"/>
                  </a:lnTo>
                  <a:lnTo>
                    <a:pt x="323485" y="54165"/>
                  </a:lnTo>
                  <a:lnTo>
                    <a:pt x="382315" y="34924"/>
                  </a:lnTo>
                  <a:lnTo>
                    <a:pt x="452697" y="14214"/>
                  </a:lnTo>
                  <a:lnTo>
                    <a:pt x="480297" y="8640"/>
                  </a:lnTo>
                  <a:lnTo>
                    <a:pt x="493488" y="2901"/>
                  </a:lnTo>
                  <a:lnTo>
                    <a:pt x="513167" y="0"/>
                  </a:lnTo>
                  <a:lnTo>
                    <a:pt x="513472" y="914"/>
                  </a:lnTo>
                  <a:lnTo>
                    <a:pt x="513812" y="4468"/>
                  </a:lnTo>
                  <a:lnTo>
                    <a:pt x="512949" y="5797"/>
                  </a:lnTo>
                  <a:lnTo>
                    <a:pt x="511422" y="6683"/>
                  </a:lnTo>
                  <a:lnTo>
                    <a:pt x="509451" y="7274"/>
                  </a:lnTo>
                  <a:lnTo>
                    <a:pt x="504722" y="10470"/>
                  </a:lnTo>
                  <a:lnTo>
                    <a:pt x="502127" y="12656"/>
                  </a:lnTo>
                  <a:lnTo>
                    <a:pt x="410322" y="60129"/>
                  </a:lnTo>
                  <a:lnTo>
                    <a:pt x="353945" y="89449"/>
                  </a:lnTo>
                  <a:lnTo>
                    <a:pt x="292346" y="124425"/>
                  </a:lnTo>
                  <a:lnTo>
                    <a:pt x="220112" y="167179"/>
                  </a:lnTo>
                  <a:lnTo>
                    <a:pt x="158592" y="207202"/>
                  </a:lnTo>
                  <a:lnTo>
                    <a:pt x="103003" y="245265"/>
                  </a:lnTo>
                  <a:lnTo>
                    <a:pt x="43363" y="296836"/>
                  </a:lnTo>
                  <a:lnTo>
                    <a:pt x="24438" y="310741"/>
                  </a:lnTo>
                  <a:lnTo>
                    <a:pt x="2779" y="331272"/>
                  </a:lnTo>
                  <a:lnTo>
                    <a:pt x="1764" y="333204"/>
                  </a:lnTo>
                  <a:lnTo>
                    <a:pt x="0" y="341333"/>
                  </a:lnTo>
                  <a:lnTo>
                    <a:pt x="863" y="341816"/>
                  </a:lnTo>
                  <a:lnTo>
                    <a:pt x="4362" y="342353"/>
                  </a:lnTo>
                  <a:lnTo>
                    <a:pt x="6629" y="341544"/>
                  </a:lnTo>
                  <a:lnTo>
                    <a:pt x="30493" y="328135"/>
                  </a:lnTo>
                  <a:lnTo>
                    <a:pt x="84171" y="303522"/>
                  </a:lnTo>
                  <a:lnTo>
                    <a:pt x="144508" y="269526"/>
                  </a:lnTo>
                  <a:lnTo>
                    <a:pt x="201085" y="245833"/>
                  </a:lnTo>
                  <a:lnTo>
                    <a:pt x="249575" y="227591"/>
                  </a:lnTo>
                  <a:lnTo>
                    <a:pt x="314620" y="198850"/>
                  </a:lnTo>
                  <a:lnTo>
                    <a:pt x="361637" y="180438"/>
                  </a:lnTo>
                  <a:lnTo>
                    <a:pt x="409224" y="162918"/>
                  </a:lnTo>
                  <a:lnTo>
                    <a:pt x="456026" y="148202"/>
                  </a:lnTo>
                  <a:lnTo>
                    <a:pt x="503548" y="135269"/>
                  </a:lnTo>
                  <a:lnTo>
                    <a:pt x="562273" y="118383"/>
                  </a:lnTo>
                  <a:lnTo>
                    <a:pt x="636419" y="100013"/>
                  </a:lnTo>
                  <a:lnTo>
                    <a:pt x="677924" y="88163"/>
                  </a:lnTo>
                  <a:lnTo>
                    <a:pt x="713161" y="85757"/>
                  </a:lnTo>
                  <a:lnTo>
                    <a:pt x="715381" y="86660"/>
                  </a:lnTo>
                  <a:lnTo>
                    <a:pt x="716862" y="88214"/>
                  </a:lnTo>
                  <a:lnTo>
                    <a:pt x="717849" y="90203"/>
                  </a:lnTo>
                  <a:lnTo>
                    <a:pt x="717554" y="91528"/>
                  </a:lnTo>
                  <a:lnTo>
                    <a:pt x="716405" y="92412"/>
                  </a:lnTo>
                  <a:lnTo>
                    <a:pt x="714687" y="93002"/>
                  </a:lnTo>
                  <a:lnTo>
                    <a:pt x="658154" y="131741"/>
                  </a:lnTo>
                  <a:lnTo>
                    <a:pt x="600377" y="164508"/>
                  </a:lnTo>
                  <a:lnTo>
                    <a:pt x="516739" y="214348"/>
                  </a:lnTo>
                  <a:lnTo>
                    <a:pt x="423816" y="265644"/>
                  </a:lnTo>
                  <a:lnTo>
                    <a:pt x="366677" y="298970"/>
                  </a:lnTo>
                  <a:lnTo>
                    <a:pt x="310568" y="330851"/>
                  </a:lnTo>
                  <a:lnTo>
                    <a:pt x="269035" y="365598"/>
                  </a:lnTo>
                  <a:lnTo>
                    <a:pt x="241623" y="392374"/>
                  </a:lnTo>
                  <a:lnTo>
                    <a:pt x="241955" y="392989"/>
                  </a:lnTo>
                  <a:lnTo>
                    <a:pt x="243130" y="393399"/>
                  </a:lnTo>
                  <a:lnTo>
                    <a:pt x="251858" y="394056"/>
                  </a:lnTo>
                  <a:lnTo>
                    <a:pt x="254493" y="393157"/>
                  </a:lnTo>
                  <a:lnTo>
                    <a:pt x="270648" y="384871"/>
                  </a:lnTo>
                  <a:lnTo>
                    <a:pt x="292729" y="374303"/>
                  </a:lnTo>
                  <a:lnTo>
                    <a:pt x="347950" y="348133"/>
                  </a:lnTo>
                  <a:lnTo>
                    <a:pt x="403126" y="323025"/>
                  </a:lnTo>
                  <a:lnTo>
                    <a:pt x="459886" y="295382"/>
                  </a:lnTo>
                  <a:lnTo>
                    <a:pt x="507232" y="272858"/>
                  </a:lnTo>
                  <a:lnTo>
                    <a:pt x="562006" y="252638"/>
                  </a:lnTo>
                  <a:lnTo>
                    <a:pt x="668079" y="217166"/>
                  </a:lnTo>
                  <a:lnTo>
                    <a:pt x="719731" y="204492"/>
                  </a:lnTo>
                  <a:lnTo>
                    <a:pt x="771231" y="190153"/>
                  </a:lnTo>
                  <a:lnTo>
                    <a:pt x="826145" y="176038"/>
                  </a:lnTo>
                  <a:lnTo>
                    <a:pt x="880708" y="167401"/>
                  </a:lnTo>
                  <a:lnTo>
                    <a:pt x="903277" y="164135"/>
                  </a:lnTo>
                  <a:lnTo>
                    <a:pt x="908801" y="164629"/>
                  </a:lnTo>
                  <a:lnTo>
                    <a:pt x="913435" y="165911"/>
                  </a:lnTo>
                  <a:lnTo>
                    <a:pt x="923167" y="170262"/>
                  </a:lnTo>
                  <a:lnTo>
                    <a:pt x="923013" y="172524"/>
                  </a:lnTo>
                  <a:lnTo>
                    <a:pt x="920302" y="180117"/>
                  </a:lnTo>
                  <a:lnTo>
                    <a:pt x="916341" y="183856"/>
                  </a:lnTo>
                  <a:lnTo>
                    <a:pt x="889451" y="201782"/>
                  </a:lnTo>
                  <a:lnTo>
                    <a:pt x="871413" y="215345"/>
                  </a:lnTo>
                  <a:lnTo>
                    <a:pt x="818487" y="242115"/>
                  </a:lnTo>
                  <a:lnTo>
                    <a:pt x="770012" y="268823"/>
                  </a:lnTo>
                  <a:lnTo>
                    <a:pt x="716913" y="298326"/>
                  </a:lnTo>
                  <a:lnTo>
                    <a:pt x="634687" y="338446"/>
                  </a:lnTo>
                  <a:lnTo>
                    <a:pt x="592767" y="360540"/>
                  </a:lnTo>
                  <a:lnTo>
                    <a:pt x="511528" y="405769"/>
                  </a:lnTo>
                  <a:lnTo>
                    <a:pt x="460409" y="439973"/>
                  </a:lnTo>
                  <a:lnTo>
                    <a:pt x="395278" y="487767"/>
                  </a:lnTo>
                  <a:lnTo>
                    <a:pt x="337810" y="536553"/>
                  </a:lnTo>
                  <a:lnTo>
                    <a:pt x="320043" y="554014"/>
                  </a:lnTo>
                  <a:lnTo>
                    <a:pt x="320905" y="555041"/>
                  </a:lnTo>
                  <a:lnTo>
                    <a:pt x="326943" y="556182"/>
                  </a:lnTo>
                  <a:lnTo>
                    <a:pt x="336503" y="556825"/>
                  </a:lnTo>
                  <a:lnTo>
                    <a:pt x="344988" y="554435"/>
                  </a:lnTo>
                  <a:lnTo>
                    <a:pt x="406639" y="525005"/>
                  </a:lnTo>
                  <a:lnTo>
                    <a:pt x="465131" y="501720"/>
                  </a:lnTo>
                  <a:lnTo>
                    <a:pt x="514819" y="478775"/>
                  </a:lnTo>
                  <a:lnTo>
                    <a:pt x="599905" y="436926"/>
                  </a:lnTo>
                  <a:lnTo>
                    <a:pt x="660373" y="415868"/>
                  </a:lnTo>
                  <a:lnTo>
                    <a:pt x="721998" y="393012"/>
                  </a:lnTo>
                  <a:lnTo>
                    <a:pt x="787036" y="368143"/>
                  </a:lnTo>
                  <a:lnTo>
                    <a:pt x="829388" y="353736"/>
                  </a:lnTo>
                  <a:lnTo>
                    <a:pt x="906353" y="328965"/>
                  </a:lnTo>
                  <a:lnTo>
                    <a:pt x="975638" y="311619"/>
                  </a:lnTo>
                  <a:lnTo>
                    <a:pt x="1033632" y="293376"/>
                  </a:lnTo>
                  <a:lnTo>
                    <a:pt x="1067755" y="285916"/>
                  </a:lnTo>
                  <a:lnTo>
                    <a:pt x="1095785" y="283396"/>
                  </a:lnTo>
                  <a:lnTo>
                    <a:pt x="1099051" y="284141"/>
                  </a:lnTo>
                  <a:lnTo>
                    <a:pt x="1101229" y="285591"/>
                  </a:lnTo>
                  <a:lnTo>
                    <a:pt x="1102681" y="287510"/>
                  </a:lnTo>
                  <a:lnTo>
                    <a:pt x="1102697" y="289741"/>
                  </a:lnTo>
                  <a:lnTo>
                    <a:pt x="1101754" y="292182"/>
                  </a:lnTo>
                  <a:lnTo>
                    <a:pt x="1097215" y="298386"/>
                  </a:lnTo>
                  <a:lnTo>
                    <a:pt x="1088848" y="307493"/>
                  </a:lnTo>
                  <a:lnTo>
                    <a:pt x="1038670" y="339535"/>
                  </a:lnTo>
                  <a:lnTo>
                    <a:pt x="987016" y="370078"/>
                  </a:lnTo>
                  <a:lnTo>
                    <a:pt x="896744" y="419083"/>
                  </a:lnTo>
                  <a:lnTo>
                    <a:pt x="821774" y="460534"/>
                  </a:lnTo>
                  <a:lnTo>
                    <a:pt x="740717" y="507529"/>
                  </a:lnTo>
                  <a:lnTo>
                    <a:pt x="687199" y="540781"/>
                  </a:lnTo>
                  <a:lnTo>
                    <a:pt x="564961" y="618941"/>
                  </a:lnTo>
                  <a:lnTo>
                    <a:pt x="503228" y="661568"/>
                  </a:lnTo>
                  <a:lnTo>
                    <a:pt x="441278" y="710588"/>
                  </a:lnTo>
                  <a:lnTo>
                    <a:pt x="383137" y="758719"/>
                  </a:lnTo>
                  <a:lnTo>
                    <a:pt x="374922" y="766720"/>
                  </a:lnTo>
                  <a:lnTo>
                    <a:pt x="371271" y="773452"/>
                  </a:lnTo>
                  <a:lnTo>
                    <a:pt x="371250" y="775628"/>
                  </a:lnTo>
                  <a:lnTo>
                    <a:pt x="372188" y="777079"/>
                  </a:lnTo>
                  <a:lnTo>
                    <a:pt x="373767" y="778046"/>
                  </a:lnTo>
                  <a:lnTo>
                    <a:pt x="375771" y="776786"/>
                  </a:lnTo>
                  <a:lnTo>
                    <a:pt x="385048" y="765910"/>
                  </a:lnTo>
                  <a:lnTo>
                    <a:pt x="406000" y="750623"/>
                  </a:lnTo>
                  <a:lnTo>
                    <a:pt x="457751" y="718176"/>
                  </a:lnTo>
                  <a:lnTo>
                    <a:pt x="549448" y="656448"/>
                  </a:lnTo>
                  <a:lnTo>
                    <a:pt x="604677" y="622622"/>
                  </a:lnTo>
                  <a:lnTo>
                    <a:pt x="663269" y="588470"/>
                  </a:lnTo>
                  <a:lnTo>
                    <a:pt x="705482" y="565642"/>
                  </a:lnTo>
                  <a:lnTo>
                    <a:pt x="748692" y="542796"/>
                  </a:lnTo>
                  <a:lnTo>
                    <a:pt x="811456" y="508514"/>
                  </a:lnTo>
                  <a:lnTo>
                    <a:pt x="855481" y="485656"/>
                  </a:lnTo>
                  <a:lnTo>
                    <a:pt x="900448" y="465337"/>
                  </a:lnTo>
                  <a:lnTo>
                    <a:pt x="1047968" y="402939"/>
                  </a:lnTo>
                  <a:lnTo>
                    <a:pt x="1099203" y="386218"/>
                  </a:lnTo>
                  <a:lnTo>
                    <a:pt x="1171161" y="362167"/>
                  </a:lnTo>
                  <a:lnTo>
                    <a:pt x="1205025" y="354558"/>
                  </a:lnTo>
                  <a:lnTo>
                    <a:pt x="1232966" y="351988"/>
                  </a:lnTo>
                  <a:lnTo>
                    <a:pt x="1236226" y="352729"/>
                  </a:lnTo>
                  <a:lnTo>
                    <a:pt x="1238399" y="354176"/>
                  </a:lnTo>
                  <a:lnTo>
                    <a:pt x="1239847" y="356093"/>
                  </a:lnTo>
                  <a:lnTo>
                    <a:pt x="1239861" y="359276"/>
                  </a:lnTo>
                  <a:lnTo>
                    <a:pt x="1237336" y="367893"/>
                  </a:lnTo>
                  <a:lnTo>
                    <a:pt x="1227959" y="378073"/>
                  </a:lnTo>
                  <a:lnTo>
                    <a:pt x="1175851" y="418515"/>
                  </a:lnTo>
                  <a:lnTo>
                    <a:pt x="1127357" y="448089"/>
                  </a:lnTo>
                  <a:lnTo>
                    <a:pt x="1087004" y="476263"/>
                  </a:lnTo>
                  <a:lnTo>
                    <a:pt x="1041130" y="505295"/>
                  </a:lnTo>
                  <a:lnTo>
                    <a:pt x="992166" y="535978"/>
                  </a:lnTo>
                  <a:lnTo>
                    <a:pt x="839664" y="643298"/>
                  </a:lnTo>
                  <a:lnTo>
                    <a:pt x="715778" y="735864"/>
                  </a:lnTo>
                  <a:lnTo>
                    <a:pt x="655124" y="783630"/>
                  </a:lnTo>
                  <a:lnTo>
                    <a:pt x="605509" y="827946"/>
                  </a:lnTo>
                  <a:lnTo>
                    <a:pt x="545604" y="885815"/>
                  </a:lnTo>
                  <a:lnTo>
                    <a:pt x="537617" y="896233"/>
                  </a:lnTo>
                  <a:lnTo>
                    <a:pt x="535487" y="900344"/>
                  </a:lnTo>
                  <a:lnTo>
                    <a:pt x="535020" y="903085"/>
                  </a:lnTo>
                  <a:lnTo>
                    <a:pt x="535661" y="904913"/>
                  </a:lnTo>
                  <a:lnTo>
                    <a:pt x="537040" y="906131"/>
                  </a:lnTo>
                  <a:lnTo>
                    <a:pt x="539865" y="905991"/>
                  </a:lnTo>
                  <a:lnTo>
                    <a:pt x="552943" y="901242"/>
                  </a:lnTo>
                  <a:lnTo>
                    <a:pt x="601263" y="877770"/>
                  </a:lnTo>
                  <a:lnTo>
                    <a:pt x="659256" y="845016"/>
                  </a:lnTo>
                  <a:lnTo>
                    <a:pt x="707592" y="815760"/>
                  </a:lnTo>
                  <a:lnTo>
                    <a:pt x="788209" y="775724"/>
                  </a:lnTo>
                  <a:lnTo>
                    <a:pt x="829909" y="756181"/>
                  </a:lnTo>
                  <a:lnTo>
                    <a:pt x="890871" y="726574"/>
                  </a:lnTo>
                  <a:lnTo>
                    <a:pt x="932051" y="705761"/>
                  </a:lnTo>
                  <a:lnTo>
                    <a:pt x="975754" y="686986"/>
                  </a:lnTo>
                  <a:lnTo>
                    <a:pt x="1038647" y="660351"/>
                  </a:lnTo>
                  <a:lnTo>
                    <a:pt x="1099510" y="638913"/>
                  </a:lnTo>
                  <a:lnTo>
                    <a:pt x="1177904" y="614602"/>
                  </a:lnTo>
                  <a:lnTo>
                    <a:pt x="1226178" y="598159"/>
                  </a:lnTo>
                  <a:lnTo>
                    <a:pt x="1282617" y="583586"/>
                  </a:lnTo>
                  <a:lnTo>
                    <a:pt x="1321635" y="576086"/>
                  </a:lnTo>
                  <a:lnTo>
                    <a:pt x="1326771" y="576423"/>
                  </a:lnTo>
                  <a:lnTo>
                    <a:pt x="1330195" y="577601"/>
                  </a:lnTo>
                  <a:lnTo>
                    <a:pt x="1332477" y="579338"/>
                  </a:lnTo>
                  <a:lnTo>
                    <a:pt x="1333047" y="582401"/>
                  </a:lnTo>
                  <a:lnTo>
                    <a:pt x="1331139" y="590885"/>
                  </a:lnTo>
                  <a:lnTo>
                    <a:pt x="1327392" y="595814"/>
                  </a:lnTo>
                  <a:lnTo>
                    <a:pt x="1276011" y="636467"/>
                  </a:lnTo>
                  <a:lnTo>
                    <a:pt x="1230377" y="667185"/>
                  </a:lnTo>
                  <a:lnTo>
                    <a:pt x="1131591" y="727579"/>
                  </a:lnTo>
                  <a:lnTo>
                    <a:pt x="1089838" y="755103"/>
                  </a:lnTo>
                  <a:lnTo>
                    <a:pt x="1008706" y="811579"/>
                  </a:lnTo>
                  <a:lnTo>
                    <a:pt x="953055" y="854324"/>
                  </a:lnTo>
                  <a:lnTo>
                    <a:pt x="845736" y="942835"/>
                  </a:lnTo>
                  <a:lnTo>
                    <a:pt x="788051" y="995805"/>
                  </a:lnTo>
                  <a:lnTo>
                    <a:pt x="731022" y="1051775"/>
                  </a:lnTo>
                  <a:lnTo>
                    <a:pt x="717532" y="1066146"/>
                  </a:lnTo>
                  <a:lnTo>
                    <a:pt x="714042" y="1073217"/>
                  </a:lnTo>
                  <a:lnTo>
                    <a:pt x="714064" y="1075484"/>
                  </a:lnTo>
                  <a:lnTo>
                    <a:pt x="715031" y="1076995"/>
                  </a:lnTo>
                  <a:lnTo>
                    <a:pt x="716628" y="1078003"/>
                  </a:lnTo>
                  <a:lnTo>
                    <a:pt x="723483" y="1079122"/>
                  </a:lnTo>
                  <a:lnTo>
                    <a:pt x="727978" y="1079421"/>
                  </a:lnTo>
                  <a:lnTo>
                    <a:pt x="732880" y="1077715"/>
                  </a:lnTo>
                  <a:lnTo>
                    <a:pt x="790003" y="1045258"/>
                  </a:lnTo>
                  <a:lnTo>
                    <a:pt x="843540" y="1013673"/>
                  </a:lnTo>
                  <a:lnTo>
                    <a:pt x="892370" y="981832"/>
                  </a:lnTo>
                  <a:lnTo>
                    <a:pt x="947583" y="952818"/>
                  </a:lnTo>
                  <a:lnTo>
                    <a:pt x="1006171" y="921573"/>
                  </a:lnTo>
                  <a:lnTo>
                    <a:pt x="1065757" y="888185"/>
                  </a:lnTo>
                  <a:lnTo>
                    <a:pt x="1108204" y="868076"/>
                  </a:lnTo>
                  <a:lnTo>
                    <a:pt x="1314079" y="780021"/>
                  </a:lnTo>
                  <a:lnTo>
                    <a:pt x="1369608" y="758826"/>
                  </a:lnTo>
                  <a:lnTo>
                    <a:pt x="1417706" y="745031"/>
                  </a:lnTo>
                  <a:lnTo>
                    <a:pt x="1479192" y="731375"/>
                  </a:lnTo>
                  <a:lnTo>
                    <a:pt x="1507256" y="729104"/>
                  </a:lnTo>
                  <a:lnTo>
                    <a:pt x="1510526" y="729870"/>
                  </a:lnTo>
                  <a:lnTo>
                    <a:pt x="1512706" y="731334"/>
                  </a:lnTo>
                  <a:lnTo>
                    <a:pt x="1514159" y="733262"/>
                  </a:lnTo>
                  <a:lnTo>
                    <a:pt x="1514175" y="736452"/>
                  </a:lnTo>
                  <a:lnTo>
                    <a:pt x="1511653" y="745077"/>
                  </a:lnTo>
                  <a:lnTo>
                    <a:pt x="1502277" y="755260"/>
                  </a:lnTo>
                  <a:lnTo>
                    <a:pt x="1450171" y="790765"/>
                  </a:lnTo>
                  <a:lnTo>
                    <a:pt x="1402630" y="822440"/>
                  </a:lnTo>
                  <a:lnTo>
                    <a:pt x="1345787" y="861564"/>
                  </a:lnTo>
                  <a:lnTo>
                    <a:pt x="1282060" y="903319"/>
                  </a:lnTo>
                  <a:lnTo>
                    <a:pt x="1240851" y="931635"/>
                  </a:lnTo>
                  <a:lnTo>
                    <a:pt x="1175614" y="978903"/>
                  </a:lnTo>
                  <a:lnTo>
                    <a:pt x="1133217" y="1012217"/>
                  </a:lnTo>
                  <a:lnTo>
                    <a:pt x="973778" y="1143315"/>
                  </a:lnTo>
                  <a:lnTo>
                    <a:pt x="918824" y="1190764"/>
                  </a:lnTo>
                  <a:lnTo>
                    <a:pt x="876896" y="1231599"/>
                  </a:lnTo>
                  <a:lnTo>
                    <a:pt x="876926" y="1232507"/>
                  </a:lnTo>
                  <a:lnTo>
                    <a:pt x="877898" y="1233112"/>
                  </a:lnTo>
                  <a:lnTo>
                    <a:pt x="879499" y="1233515"/>
                  </a:lnTo>
                  <a:lnTo>
                    <a:pt x="895404" y="1229533"/>
                  </a:lnTo>
                  <a:lnTo>
                    <a:pt x="910254" y="1219811"/>
                  </a:lnTo>
                  <a:lnTo>
                    <a:pt x="937219" y="1200813"/>
                  </a:lnTo>
                  <a:lnTo>
                    <a:pt x="985015" y="1168225"/>
                  </a:lnTo>
                  <a:lnTo>
                    <a:pt x="1030809" y="1140761"/>
                  </a:lnTo>
                  <a:lnTo>
                    <a:pt x="1103373" y="1104928"/>
                  </a:lnTo>
                  <a:lnTo>
                    <a:pt x="1157317" y="1074169"/>
                  </a:lnTo>
                  <a:lnTo>
                    <a:pt x="1250040" y="1028941"/>
                  </a:lnTo>
                  <a:lnTo>
                    <a:pt x="1306925" y="1007522"/>
                  </a:lnTo>
                  <a:lnTo>
                    <a:pt x="1421189" y="964210"/>
                  </a:lnTo>
                  <a:lnTo>
                    <a:pt x="1483240" y="947111"/>
                  </a:lnTo>
                  <a:lnTo>
                    <a:pt x="1540398" y="931611"/>
                  </a:lnTo>
                  <a:lnTo>
                    <a:pt x="1548813" y="930598"/>
                  </a:lnTo>
                  <a:lnTo>
                    <a:pt x="1563243" y="932011"/>
                  </a:lnTo>
                  <a:lnTo>
                    <a:pt x="1567853" y="933722"/>
                  </a:lnTo>
                  <a:lnTo>
                    <a:pt x="1570926" y="935814"/>
                  </a:lnTo>
                  <a:lnTo>
                    <a:pt x="1572975" y="938162"/>
                  </a:lnTo>
                  <a:lnTo>
                    <a:pt x="1572436" y="941632"/>
                  </a:lnTo>
                  <a:lnTo>
                    <a:pt x="1566757" y="950568"/>
                  </a:lnTo>
                  <a:lnTo>
                    <a:pt x="1548298" y="970860"/>
                  </a:lnTo>
                  <a:lnTo>
                    <a:pt x="1486900" y="1016818"/>
                  </a:lnTo>
                  <a:lnTo>
                    <a:pt x="1436055" y="1053354"/>
                  </a:lnTo>
                  <a:lnTo>
                    <a:pt x="1378762" y="1093390"/>
                  </a:lnTo>
                  <a:lnTo>
                    <a:pt x="1317019" y="1138907"/>
                  </a:lnTo>
                  <a:lnTo>
                    <a:pt x="1273851" y="1169056"/>
                  </a:lnTo>
                  <a:lnTo>
                    <a:pt x="1212062" y="1216254"/>
                  </a:lnTo>
                  <a:lnTo>
                    <a:pt x="1153432" y="1255216"/>
                  </a:lnTo>
                  <a:lnTo>
                    <a:pt x="1092529" y="1299974"/>
                  </a:lnTo>
                  <a:lnTo>
                    <a:pt x="1052629" y="1332063"/>
                  </a:lnTo>
                  <a:lnTo>
                    <a:pt x="1026445" y="1363875"/>
                  </a:lnTo>
                  <a:lnTo>
                    <a:pt x="1025203" y="1366411"/>
                  </a:lnTo>
                  <a:lnTo>
                    <a:pt x="1025327" y="1368101"/>
                  </a:lnTo>
                  <a:lnTo>
                    <a:pt x="1026362" y="1369228"/>
                  </a:lnTo>
                  <a:lnTo>
                    <a:pt x="1028005" y="1369027"/>
                  </a:lnTo>
                  <a:lnTo>
                    <a:pt x="1082505" y="1333862"/>
                  </a:lnTo>
                  <a:lnTo>
                    <a:pt x="1132952" y="1308842"/>
                  </a:lnTo>
                  <a:lnTo>
                    <a:pt x="1193329" y="1276665"/>
                  </a:lnTo>
                  <a:lnTo>
                    <a:pt x="1284086" y="1227469"/>
                  </a:lnTo>
                  <a:lnTo>
                    <a:pt x="1339132" y="1200542"/>
                  </a:lnTo>
                  <a:lnTo>
                    <a:pt x="1397669" y="1171926"/>
                  </a:lnTo>
                  <a:lnTo>
                    <a:pt x="1457241" y="1144397"/>
                  </a:lnTo>
                  <a:lnTo>
                    <a:pt x="1517119" y="1121635"/>
                  </a:lnTo>
                  <a:lnTo>
                    <a:pt x="1574548" y="1101874"/>
                  </a:lnTo>
                  <a:lnTo>
                    <a:pt x="1627760" y="1087446"/>
                  </a:lnTo>
                  <a:lnTo>
                    <a:pt x="1687838" y="1070055"/>
                  </a:lnTo>
                  <a:lnTo>
                    <a:pt x="1720064" y="1065001"/>
                  </a:lnTo>
                  <a:lnTo>
                    <a:pt x="1736192" y="1066359"/>
                  </a:lnTo>
                  <a:lnTo>
                    <a:pt x="1743160" y="1068054"/>
                  </a:lnTo>
                  <a:lnTo>
                    <a:pt x="1747805" y="1070137"/>
                  </a:lnTo>
                  <a:lnTo>
                    <a:pt x="1750902" y="1072478"/>
                  </a:lnTo>
                  <a:lnTo>
                    <a:pt x="1752966" y="1074991"/>
                  </a:lnTo>
                  <a:lnTo>
                    <a:pt x="1753390" y="1078572"/>
                  </a:lnTo>
                  <a:lnTo>
                    <a:pt x="1751321" y="1087630"/>
                  </a:lnTo>
                  <a:lnTo>
                    <a:pt x="1747530" y="1092713"/>
                  </a:lnTo>
                  <a:lnTo>
                    <a:pt x="1690180" y="1139536"/>
                  </a:lnTo>
                  <a:lnTo>
                    <a:pt x="1564804" y="1229181"/>
                  </a:lnTo>
                  <a:lnTo>
                    <a:pt x="1476330" y="1295008"/>
                  </a:lnTo>
                  <a:lnTo>
                    <a:pt x="1433555" y="1328921"/>
                  </a:lnTo>
                  <a:lnTo>
                    <a:pt x="1256056" y="1475373"/>
                  </a:lnTo>
                  <a:lnTo>
                    <a:pt x="1197029" y="1529146"/>
                  </a:lnTo>
                  <a:lnTo>
                    <a:pt x="1176612" y="1549103"/>
                  </a:lnTo>
                  <a:lnTo>
                    <a:pt x="1177701" y="1548951"/>
                  </a:lnTo>
                  <a:lnTo>
                    <a:pt x="1211349" y="1534838"/>
                  </a:lnTo>
                  <a:lnTo>
                    <a:pt x="1268056" y="1499004"/>
                  </a:lnTo>
                  <a:lnTo>
                    <a:pt x="1330083" y="1464617"/>
                  </a:lnTo>
                  <a:lnTo>
                    <a:pt x="1380383" y="1434109"/>
                  </a:lnTo>
                  <a:lnTo>
                    <a:pt x="1470244" y="1384422"/>
                  </a:lnTo>
                  <a:lnTo>
                    <a:pt x="1529015" y="1355631"/>
                  </a:lnTo>
                  <a:lnTo>
                    <a:pt x="1584106" y="1329004"/>
                  </a:lnTo>
                  <a:lnTo>
                    <a:pt x="1641175" y="1307567"/>
                  </a:lnTo>
                  <a:lnTo>
                    <a:pt x="1712395" y="1283257"/>
                  </a:lnTo>
                  <a:lnTo>
                    <a:pt x="1773313" y="1262651"/>
                  </a:lnTo>
                  <a:lnTo>
                    <a:pt x="1822106" y="1253677"/>
                  </a:lnTo>
                  <a:lnTo>
                    <a:pt x="1845784" y="1252122"/>
                  </a:lnTo>
                  <a:lnTo>
                    <a:pt x="1850511" y="1252857"/>
                  </a:lnTo>
                  <a:lnTo>
                    <a:pt x="1853663" y="1254298"/>
                  </a:lnTo>
                  <a:lnTo>
                    <a:pt x="1855764" y="1256212"/>
                  </a:lnTo>
                  <a:lnTo>
                    <a:pt x="1856211" y="1259393"/>
                  </a:lnTo>
                  <a:lnTo>
                    <a:pt x="1854169" y="1268008"/>
                  </a:lnTo>
                  <a:lnTo>
                    <a:pt x="1847547" y="1278186"/>
                  </a:lnTo>
                  <a:lnTo>
                    <a:pt x="1818671" y="1309345"/>
                  </a:lnTo>
                  <a:lnTo>
                    <a:pt x="1761638" y="1353141"/>
                  </a:lnTo>
                  <a:lnTo>
                    <a:pt x="1667605" y="1420655"/>
                  </a:lnTo>
                  <a:lnTo>
                    <a:pt x="1625564" y="1448900"/>
                  </a:lnTo>
                  <a:lnTo>
                    <a:pt x="1582432" y="1477328"/>
                  </a:lnTo>
                  <a:lnTo>
                    <a:pt x="1520664" y="1520107"/>
                  </a:lnTo>
                  <a:lnTo>
                    <a:pt x="1461087" y="1562945"/>
                  </a:lnTo>
                  <a:lnTo>
                    <a:pt x="1343918" y="1653372"/>
                  </a:lnTo>
                  <a:lnTo>
                    <a:pt x="1296702" y="1694868"/>
                  </a:lnTo>
                  <a:lnTo>
                    <a:pt x="1297767" y="1694705"/>
                  </a:lnTo>
                  <a:lnTo>
                    <a:pt x="1304029" y="1691985"/>
                  </a:lnTo>
                  <a:lnTo>
                    <a:pt x="1357641" y="1651518"/>
                  </a:lnTo>
                  <a:lnTo>
                    <a:pt x="1409692" y="1619521"/>
                  </a:lnTo>
                  <a:lnTo>
                    <a:pt x="1458263" y="1589650"/>
                  </a:lnTo>
                  <a:lnTo>
                    <a:pt x="1508850" y="1556669"/>
                  </a:lnTo>
                  <a:lnTo>
                    <a:pt x="1564584" y="1527317"/>
                  </a:lnTo>
                  <a:lnTo>
                    <a:pt x="1618775" y="1500523"/>
                  </a:lnTo>
                  <a:lnTo>
                    <a:pt x="1671026" y="1479038"/>
                  </a:lnTo>
                  <a:lnTo>
                    <a:pt x="1722704" y="1460607"/>
                  </a:lnTo>
                  <a:lnTo>
                    <a:pt x="1774210" y="1443081"/>
                  </a:lnTo>
                  <a:lnTo>
                    <a:pt x="1834065" y="1427888"/>
                  </a:lnTo>
                  <a:lnTo>
                    <a:pt x="1884530" y="1423572"/>
                  </a:lnTo>
                  <a:lnTo>
                    <a:pt x="1897236" y="1425748"/>
                  </a:lnTo>
                  <a:lnTo>
                    <a:pt x="1901957" y="1427662"/>
                  </a:lnTo>
                  <a:lnTo>
                    <a:pt x="1905105" y="1430843"/>
                  </a:lnTo>
                  <a:lnTo>
                    <a:pt x="1907203" y="1434869"/>
                  </a:lnTo>
                  <a:lnTo>
                    <a:pt x="1908602" y="1439458"/>
                  </a:lnTo>
                  <a:lnTo>
                    <a:pt x="1907630" y="1444422"/>
                  </a:lnTo>
                  <a:lnTo>
                    <a:pt x="1901469" y="1455018"/>
                  </a:lnTo>
                  <a:lnTo>
                    <a:pt x="1882740" y="1480795"/>
                  </a:lnTo>
                  <a:lnTo>
                    <a:pt x="1830280" y="1525543"/>
                  </a:lnTo>
                  <a:lnTo>
                    <a:pt x="1779732" y="1570165"/>
                  </a:lnTo>
                  <a:lnTo>
                    <a:pt x="1738898" y="1599486"/>
                  </a:lnTo>
                  <a:lnTo>
                    <a:pt x="1673069" y="1647319"/>
                  </a:lnTo>
                  <a:lnTo>
                    <a:pt x="1605304" y="1697687"/>
                  </a:lnTo>
                  <a:lnTo>
                    <a:pt x="1562315" y="1731727"/>
                  </a:lnTo>
                  <a:lnTo>
                    <a:pt x="1503168" y="1777942"/>
                  </a:lnTo>
                  <a:lnTo>
                    <a:pt x="1451988" y="1815765"/>
                  </a:lnTo>
                  <a:lnTo>
                    <a:pt x="1393583" y="1864512"/>
                  </a:lnTo>
                  <a:lnTo>
                    <a:pt x="1385984" y="1872546"/>
                  </a:lnTo>
                  <a:lnTo>
                    <a:pt x="1382607" y="1879293"/>
                  </a:lnTo>
                  <a:lnTo>
                    <a:pt x="1382659" y="1880520"/>
                  </a:lnTo>
                  <a:lnTo>
                    <a:pt x="1383646" y="1880386"/>
                  </a:lnTo>
                  <a:lnTo>
                    <a:pt x="1387283" y="1877697"/>
                  </a:lnTo>
                  <a:lnTo>
                    <a:pt x="1444340" y="1833300"/>
                  </a:lnTo>
                  <a:lnTo>
                    <a:pt x="1501536" y="1798938"/>
                  </a:lnTo>
                  <a:lnTo>
                    <a:pt x="1547177" y="1767482"/>
                  </a:lnTo>
                  <a:lnTo>
                    <a:pt x="1601129" y="1734984"/>
                  </a:lnTo>
                  <a:lnTo>
                    <a:pt x="1692847" y="1684569"/>
                  </a:lnTo>
                  <a:lnTo>
                    <a:pt x="1751817" y="1655702"/>
                  </a:lnTo>
                  <a:lnTo>
                    <a:pt x="1811517" y="1633602"/>
                  </a:lnTo>
                  <a:lnTo>
                    <a:pt x="1866882" y="1614988"/>
                  </a:lnTo>
                  <a:lnTo>
                    <a:pt x="1950229" y="1592066"/>
                  </a:lnTo>
                  <a:lnTo>
                    <a:pt x="1974234" y="1587653"/>
                  </a:lnTo>
                  <a:lnTo>
                    <a:pt x="1979007" y="1587986"/>
                  </a:lnTo>
                  <a:lnTo>
                    <a:pt x="1982189" y="1589161"/>
                  </a:lnTo>
                  <a:lnTo>
                    <a:pt x="1984310" y="1590897"/>
                  </a:lnTo>
                  <a:lnTo>
                    <a:pt x="1985724" y="1593006"/>
                  </a:lnTo>
                  <a:lnTo>
                    <a:pt x="1987296" y="1597890"/>
                  </a:lnTo>
                  <a:lnTo>
                    <a:pt x="1982914" y="1608316"/>
                  </a:lnTo>
                  <a:lnTo>
                    <a:pt x="1979079" y="1615096"/>
                  </a:lnTo>
                  <a:lnTo>
                    <a:pt x="1924354" y="1667813"/>
                  </a:lnTo>
                  <a:lnTo>
                    <a:pt x="1866017" y="1717813"/>
                  </a:lnTo>
                  <a:lnTo>
                    <a:pt x="1816355" y="1753711"/>
                  </a:lnTo>
                  <a:lnTo>
                    <a:pt x="1765446" y="1789430"/>
                  </a:lnTo>
                  <a:lnTo>
                    <a:pt x="1704664" y="1838603"/>
                  </a:lnTo>
                  <a:lnTo>
                    <a:pt x="1645653" y="18858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60190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80</Words>
  <Application>Microsoft Office PowerPoint</Application>
  <PresentationFormat>On-screen Show (4:3)</PresentationFormat>
  <Paragraphs>41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Graphing Inequalities - Review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Graphing Absolute ValuE equations</vt:lpstr>
      <vt:lpstr>Absolute value equations</vt:lpstr>
      <vt:lpstr>Absolute value equations</vt:lpstr>
      <vt:lpstr>Absolute value equations</vt:lpstr>
      <vt:lpstr>Absolute value equations</vt:lpstr>
      <vt:lpstr>Absolute value inequalities</vt:lpstr>
      <vt:lpstr>Absolute value inequalities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Graphing Inequalities - Review</dc:title>
  <dc:creator>Ameena</dc:creator>
  <cp:lastModifiedBy>Ameena</cp:lastModifiedBy>
  <cp:revision>6</cp:revision>
  <dcterms:created xsi:type="dcterms:W3CDTF">2010-01-11T17:49:54Z</dcterms:created>
  <dcterms:modified xsi:type="dcterms:W3CDTF">2010-01-11T19:05:14Z</dcterms:modified>
</cp:coreProperties>
</file>